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2009/11/28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5715008" y="1357298"/>
            <a:ext cx="1728000" cy="17145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72132" y="1071546"/>
            <a:ext cx="87716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Latha" pitchFamily="2"/>
              </a:rPr>
              <a:t>“</a:t>
            </a:r>
            <a:endParaRPr kumimoji="1" lang="ja-JP" altLang="en-US" sz="11000" b="1" dirty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Latha" pitchFamily="2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000760" y="1857364"/>
            <a:ext cx="114300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6286513" y="1928802"/>
            <a:ext cx="571503" cy="5715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393669" y="2035959"/>
            <a:ext cx="357190" cy="3571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786578" y="1714488"/>
            <a:ext cx="214314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15140" y="2286838"/>
            <a:ext cx="87716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Latha" pitchFamily="2"/>
              </a:rPr>
              <a:t>”</a:t>
            </a:r>
            <a:endParaRPr kumimoji="1" lang="ja-JP" altLang="en-US" sz="11000" b="1" dirty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Latha" pitchFamily="2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68687" y="1428736"/>
            <a:ext cx="1728000" cy="17145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16720" y="1287836"/>
            <a:ext cx="88998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0" dirty="0" smtClean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  <a:cs typeface="Latha" pitchFamily="2"/>
              </a:rPr>
              <a:t>“</a:t>
            </a:r>
            <a:endParaRPr kumimoji="1" lang="ja-JP" altLang="en-US" sz="1100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  <a:cs typeface="Latha" pitchFamily="2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997315" y="2000240"/>
            <a:ext cx="857256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4180672" y="2112159"/>
            <a:ext cx="490542" cy="49054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4283067" y="2214554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568819" y="1928802"/>
            <a:ext cx="142876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68819" y="2357430"/>
            <a:ext cx="88998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0" dirty="0" smtClean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  <a:cs typeface="Latha" pitchFamily="2"/>
              </a:rPr>
              <a:t>”</a:t>
            </a:r>
            <a:endParaRPr kumimoji="1" lang="ja-JP" altLang="en-US" sz="1100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  <a:cs typeface="Latha" pitchFamily="2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071538" y="1285860"/>
            <a:ext cx="1728000" cy="171451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762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28662" y="972000"/>
            <a:ext cx="941283" cy="1938992"/>
          </a:xfrm>
          <a:prstGeom prst="rect">
            <a:avLst/>
          </a:prstGeom>
          <a:noFill/>
          <a:effectLst>
            <a:outerShdw blurRad="50800" dist="63500" dir="2400000" algn="tl" rotWithShape="0">
              <a:schemeClr val="tx1">
                <a:lumMod val="50000"/>
                <a:lumOff val="50000"/>
                <a:alpha val="5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1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Latha" pitchFamily="2"/>
              </a:rPr>
              <a:t>“</a:t>
            </a:r>
            <a:endParaRPr kumimoji="1" lang="ja-JP" altLang="en-US" sz="12000" b="1" dirty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Latha" pitchFamily="2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 rot="21301631">
            <a:off x="1299600" y="1512000"/>
            <a:ext cx="1307900" cy="1038238"/>
            <a:chOff x="1323152" y="1489966"/>
            <a:chExt cx="1307900" cy="1038238"/>
          </a:xfrm>
          <a:effectLst>
            <a:outerShdw blurRad="50800" dist="63500" dir="2400000" algn="tl" rotWithShape="0">
              <a:schemeClr val="tx1">
                <a:lumMod val="50000"/>
                <a:lumOff val="50000"/>
                <a:alpha val="50000"/>
              </a:schemeClr>
            </a:outerShdw>
          </a:effectLst>
        </p:grpSpPr>
        <p:sp>
          <p:nvSpPr>
            <p:cNvPr id="23" name="角丸四角形 22"/>
            <p:cNvSpPr/>
            <p:nvPr/>
          </p:nvSpPr>
          <p:spPr>
            <a:xfrm rot="20833965">
              <a:off x="1323152" y="1720766"/>
              <a:ext cx="1307900" cy="807438"/>
            </a:xfrm>
            <a:prstGeom prst="roundRect">
              <a:avLst>
                <a:gd name="adj" fmla="val 185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 rot="20833965">
              <a:off x="1650128" y="1801510"/>
              <a:ext cx="653949" cy="6459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 rot="20833965">
              <a:off x="1772742" y="1922626"/>
              <a:ext cx="408719" cy="403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 rot="20833965">
              <a:off x="2086483" y="1489966"/>
              <a:ext cx="245231" cy="161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2000232" y="2160000"/>
            <a:ext cx="941283" cy="1938992"/>
          </a:xfrm>
          <a:prstGeom prst="rect">
            <a:avLst/>
          </a:prstGeom>
          <a:noFill/>
          <a:ln>
            <a:noFill/>
          </a:ln>
          <a:effectLst>
            <a:outerShdw blurRad="50800" dist="63500" dir="2400000" algn="tl" rotWithShape="0">
              <a:schemeClr val="tx1">
                <a:lumMod val="50000"/>
                <a:lumOff val="50000"/>
                <a:alpha val="5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1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Latha" pitchFamily="2"/>
              </a:rPr>
              <a:t>”</a:t>
            </a:r>
            <a:endParaRPr kumimoji="1" lang="ja-JP" altLang="en-US" sz="12000" b="1" dirty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Latha" pitchFamily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C:\Documents and Settings\Administrator\デスクトップ\ShotQuote_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529013" cy="3382963"/>
          </a:xfrm>
          <a:prstGeom prst="rect">
            <a:avLst/>
          </a:prstGeom>
          <a:noFill/>
          <a:effectLst>
            <a:outerShdw blurRad="50800" dist="114300" dir="600000" algn="tl" rotWithShape="0">
              <a:prstClr val="black">
                <a:alpha val="40000"/>
              </a:prstClr>
            </a:outerShdw>
          </a:effectLst>
          <a:scene3d>
            <a:camera prst="perspectiveContrastingLeftFacing">
              <a:rot lat="547294" lon="1726326" rev="20931631"/>
            </a:camera>
            <a:lightRig rig="threePt" dir="t"/>
          </a:scene3d>
          <a:sp3d prstMaterial="softEdge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shino</cp:lastModifiedBy>
  <cp:revision>10</cp:revision>
  <dcterms:modified xsi:type="dcterms:W3CDTF">2009-11-28T13:22:06Z</dcterms:modified>
</cp:coreProperties>
</file>