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04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35A5-741E-4583-AF17-EAC21575297A}" type="datetimeFigureOut">
              <a:rPr lang="en-US" smtClean="0"/>
              <a:t>5/2/2009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581A-ACD9-4A2A-9D7A-34C37755648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~/Authenticated/System/XMLConfigurationFiles/ManagePipelineCfg.aspx" TargetMode="External"/><Relationship Id="rId2" Type="http://schemas.openxmlformats.org/officeDocument/2006/relationships/hyperlink" Target="~/Authenticated/System/XMLConfigurationFiles/SystemEntryPoint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~/Authenticated/System/XMLConfigurationFiles/ManageDocumentTransformCfg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71802" y="-23"/>
            <a:ext cx="5786478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Server instance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-32" y="-23"/>
            <a:ext cx="2786082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Consumer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142844" y="1000109"/>
            <a:ext cx="6929486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3286116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Transports and </a:t>
            </a:r>
          </a:p>
          <a:p>
            <a:pPr algn="ctr"/>
            <a:r>
              <a:rPr lang="en-AU" sz="1100" b="1" dirty="0" smtClean="0"/>
              <a:t>endpoints</a:t>
            </a:r>
            <a:endParaRPr lang="en-AU" sz="1100" b="1" dirty="0"/>
          </a:p>
        </p:txBody>
      </p:sp>
      <p:sp>
        <p:nvSpPr>
          <p:cNvPr id="8" name="Rounded Rectangle 7">
            <a:hlinkClick r:id="rId2" action="ppaction://hlinkfile"/>
          </p:cNvPr>
          <p:cNvSpPr/>
          <p:nvPr/>
        </p:nvSpPr>
        <p:spPr>
          <a:xfrm>
            <a:off x="4564853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System entry point</a:t>
            </a:r>
            <a:endParaRPr lang="en-AU" sz="1100" b="1" dirty="0"/>
          </a:p>
        </p:txBody>
      </p:sp>
      <p:sp>
        <p:nvSpPr>
          <p:cNvPr id="9" name="Rounded Rectangle 8">
            <a:hlinkClick r:id="rId3" action="ppaction://hlinkfile"/>
          </p:cNvPr>
          <p:cNvSpPr/>
          <p:nvPr/>
        </p:nvSpPr>
        <p:spPr>
          <a:xfrm>
            <a:off x="5857884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Service pipeline manager</a:t>
            </a:r>
            <a:endParaRPr lang="en-AU" sz="1100" b="1" dirty="0"/>
          </a:p>
        </p:txBody>
      </p:sp>
      <p:sp>
        <p:nvSpPr>
          <p:cNvPr id="10" name="Rounded Rectangle 9">
            <a:hlinkClick r:id="rId4" action="ppaction://hlinkfile"/>
          </p:cNvPr>
          <p:cNvSpPr/>
          <p:nvPr/>
        </p:nvSpPr>
        <p:spPr>
          <a:xfrm>
            <a:off x="7143768" y="2000241"/>
            <a:ext cx="107157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XSLT pipeline manager</a:t>
            </a:r>
            <a:endParaRPr lang="en-AU" sz="10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7884" y="2000241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Business activity services</a:t>
            </a:r>
            <a:endParaRPr lang="en-AU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5857884" y="2500307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Routers</a:t>
            </a:r>
            <a:endParaRPr lang="en-AU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5857884" y="3000373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Convention over configuration</a:t>
            </a:r>
            <a:endParaRPr lang="en-AU" sz="1000" dirty="0"/>
          </a:p>
        </p:txBody>
      </p:sp>
      <p:sp>
        <p:nvSpPr>
          <p:cNvPr id="16" name="Rounded Rectangle 15"/>
          <p:cNvSpPr/>
          <p:nvPr/>
        </p:nvSpPr>
        <p:spPr>
          <a:xfrm>
            <a:off x="4564853" y="2500307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Logging</a:t>
            </a:r>
            <a:endParaRPr lang="en-AU" sz="1000" dirty="0"/>
          </a:p>
        </p:txBody>
      </p:sp>
      <p:sp>
        <p:nvSpPr>
          <p:cNvPr id="17" name="Rounded Rectangle 16"/>
          <p:cNvSpPr/>
          <p:nvPr/>
        </p:nvSpPr>
        <p:spPr>
          <a:xfrm>
            <a:off x="4564853" y="3000373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Request </a:t>
            </a:r>
          </a:p>
          <a:p>
            <a:pPr algn="ctr"/>
            <a:r>
              <a:rPr lang="en-AU" sz="1000" dirty="0" smtClean="0"/>
              <a:t>Re-Mapping</a:t>
            </a:r>
            <a:endParaRPr lang="en-AU" sz="1000" dirty="0"/>
          </a:p>
        </p:txBody>
      </p:sp>
      <p:sp>
        <p:nvSpPr>
          <p:cNvPr id="18" name="Rounded Rectangle 17"/>
          <p:cNvSpPr/>
          <p:nvPr/>
        </p:nvSpPr>
        <p:spPr>
          <a:xfrm>
            <a:off x="1571604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 adaptors</a:t>
            </a:r>
            <a:endParaRPr lang="en-AU" sz="1100" b="1" dirty="0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750066" y="2178835"/>
            <a:ext cx="4357719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85720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Request handler proxy</a:t>
            </a:r>
            <a:endParaRPr lang="en-AU" sz="11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285720" y="2071679"/>
            <a:ext cx="1071570" cy="428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Envelope and payload support</a:t>
            </a:r>
            <a:endParaRPr lang="en-AU" sz="1000" dirty="0"/>
          </a:p>
        </p:txBody>
      </p:sp>
      <p:sp>
        <p:nvSpPr>
          <p:cNvPr id="30" name="Folded Corner 29"/>
          <p:cNvSpPr/>
          <p:nvPr/>
        </p:nvSpPr>
        <p:spPr>
          <a:xfrm>
            <a:off x="357158" y="2786059"/>
            <a:ext cx="914400" cy="428628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Consumer configuration (app.config</a:t>
            </a:r>
            <a:r>
              <a:rPr lang="en-AU" sz="800" dirty="0"/>
              <a:t>)</a:t>
            </a:r>
            <a:endParaRPr lang="en-AU" sz="800" dirty="0" smtClean="0"/>
          </a:p>
        </p:txBody>
      </p:sp>
      <p:sp>
        <p:nvSpPr>
          <p:cNvPr id="31" name="Folded Corner 30"/>
          <p:cNvSpPr/>
          <p:nvPr/>
        </p:nvSpPr>
        <p:spPr>
          <a:xfrm>
            <a:off x="3300410" y="642919"/>
            <a:ext cx="155734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Provider instance configuration</a:t>
            </a:r>
          </a:p>
          <a:p>
            <a:pPr algn="ctr"/>
            <a:r>
              <a:rPr lang="en-AU" sz="800" dirty="0" smtClean="0"/>
              <a:t>(web.config)</a:t>
            </a:r>
          </a:p>
        </p:txBody>
      </p:sp>
      <p:sp>
        <p:nvSpPr>
          <p:cNvPr id="32" name="Folded Corner 31"/>
          <p:cNvSpPr/>
          <p:nvPr/>
        </p:nvSpPr>
        <p:spPr>
          <a:xfrm>
            <a:off x="3228972" y="3643315"/>
            <a:ext cx="1700218" cy="357190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ESB.Core.Services.Server.Wcf.config</a:t>
            </a:r>
          </a:p>
          <a:p>
            <a:r>
              <a:rPr lang="en-AU" sz="800" dirty="0" smtClean="0"/>
              <a:t>ESB.Core.Services.Server.config</a:t>
            </a:r>
            <a:endParaRPr lang="en-AU" sz="800" dirty="0"/>
          </a:p>
        </p:txBody>
      </p:sp>
      <p:sp>
        <p:nvSpPr>
          <p:cNvPr id="33" name="Folded Corner 32"/>
          <p:cNvSpPr/>
          <p:nvPr/>
        </p:nvSpPr>
        <p:spPr>
          <a:xfrm>
            <a:off x="6500826" y="3643315"/>
            <a:ext cx="2214578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au.com.keystroke.services.serviceRouting.config</a:t>
            </a:r>
            <a:endParaRPr lang="en-AU" sz="800" dirty="0"/>
          </a:p>
        </p:txBody>
      </p:sp>
      <p:sp>
        <p:nvSpPr>
          <p:cNvPr id="34" name="Folded Corner 33">
            <a:hlinkClick r:id="rId3" action="ppaction://hlinkfile"/>
          </p:cNvPr>
          <p:cNvSpPr/>
          <p:nvPr/>
        </p:nvSpPr>
        <p:spPr>
          <a:xfrm>
            <a:off x="5572132" y="642919"/>
            <a:ext cx="1143008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ServicePipeline.config</a:t>
            </a:r>
            <a:endParaRPr lang="en-AU" sz="800" dirty="0"/>
          </a:p>
        </p:txBody>
      </p:sp>
      <p:sp>
        <p:nvSpPr>
          <p:cNvPr id="35" name="Folded Corner 34">
            <a:hlinkClick r:id="rId4" action="ppaction://hlinkfile"/>
          </p:cNvPr>
          <p:cNvSpPr/>
          <p:nvPr/>
        </p:nvSpPr>
        <p:spPr>
          <a:xfrm>
            <a:off x="6858016" y="642919"/>
            <a:ext cx="171451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DocumentTransformPipeline.config</a:t>
            </a:r>
            <a:endParaRPr lang="en-AU" sz="800" dirty="0"/>
          </a:p>
        </p:txBody>
      </p:sp>
      <p:cxnSp>
        <p:nvCxnSpPr>
          <p:cNvPr id="37" name="Elbow Connector 36"/>
          <p:cNvCxnSpPr>
            <a:stCxn id="25" idx="2"/>
            <a:endCxn id="30" idx="0"/>
          </p:cNvCxnSpPr>
          <p:nvPr/>
        </p:nvCxnSpPr>
        <p:spPr>
          <a:xfrm rot="5400000">
            <a:off x="675056" y="2639610"/>
            <a:ext cx="285752" cy="71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7" idx="0"/>
            <a:endCxn id="31" idx="2"/>
          </p:cNvCxnSpPr>
          <p:nvPr/>
        </p:nvCxnSpPr>
        <p:spPr>
          <a:xfrm rot="5400000" flipH="1" flipV="1">
            <a:off x="3807615" y="871519"/>
            <a:ext cx="285752" cy="2571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49"/>
          <p:cNvCxnSpPr>
            <a:stCxn id="12" idx="3"/>
            <a:endCxn id="33" idx="0"/>
          </p:cNvCxnSpPr>
          <p:nvPr/>
        </p:nvCxnSpPr>
        <p:spPr>
          <a:xfrm>
            <a:off x="6929454" y="2714621"/>
            <a:ext cx="678661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olded Corner 56"/>
          <p:cNvSpPr/>
          <p:nvPr/>
        </p:nvSpPr>
        <p:spPr>
          <a:xfrm>
            <a:off x="5064919" y="3643315"/>
            <a:ext cx="1285884" cy="214314"/>
          </a:xfrm>
          <a:prstGeom prst="foldedCorner">
            <a:avLst/>
          </a:prstGeom>
          <a:ln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RequestReMapping.config</a:t>
            </a:r>
            <a:endParaRPr lang="en-AU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8" name="Elbow Connector 49"/>
          <p:cNvCxnSpPr>
            <a:stCxn id="17" idx="2"/>
            <a:endCxn id="57" idx="0"/>
          </p:cNvCxnSpPr>
          <p:nvPr/>
        </p:nvCxnSpPr>
        <p:spPr>
          <a:xfrm rot="16200000" flipH="1">
            <a:off x="5297092" y="3232546"/>
            <a:ext cx="214314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49"/>
          <p:cNvCxnSpPr>
            <a:stCxn id="10" idx="0"/>
            <a:endCxn id="35" idx="2"/>
          </p:cNvCxnSpPr>
          <p:nvPr/>
        </p:nvCxnSpPr>
        <p:spPr>
          <a:xfrm rot="5400000" flipH="1" flipV="1">
            <a:off x="7125908" y="1410878"/>
            <a:ext cx="1143008" cy="357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49"/>
          <p:cNvCxnSpPr>
            <a:stCxn id="9" idx="0"/>
            <a:endCxn id="34" idx="2"/>
          </p:cNvCxnSpPr>
          <p:nvPr/>
        </p:nvCxnSpPr>
        <p:spPr>
          <a:xfrm rot="16200000" flipV="1">
            <a:off x="6125777" y="875092"/>
            <a:ext cx="285752" cy="250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4564853" y="2000241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77" name="Rounded Rectangle 76"/>
          <p:cNvSpPr/>
          <p:nvPr/>
        </p:nvSpPr>
        <p:spPr>
          <a:xfrm>
            <a:off x="1571604" y="2071679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81" name="Folded Corner 80"/>
          <p:cNvSpPr/>
          <p:nvPr/>
        </p:nvSpPr>
        <p:spPr>
          <a:xfrm>
            <a:off x="1500166" y="2786059"/>
            <a:ext cx="1214446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ESB.Core.Services.config</a:t>
            </a:r>
            <a:endParaRPr lang="en-AU" sz="800" dirty="0"/>
          </a:p>
        </p:txBody>
      </p:sp>
      <p:cxnSp>
        <p:nvCxnSpPr>
          <p:cNvPr id="82" name="Elbow Connector 81"/>
          <p:cNvCxnSpPr>
            <a:stCxn id="77" idx="2"/>
            <a:endCxn id="81" idx="0"/>
          </p:cNvCxnSpPr>
          <p:nvPr/>
        </p:nvCxnSpPr>
        <p:spPr>
          <a:xfrm rot="5400000">
            <a:off x="1964513" y="2643183"/>
            <a:ext cx="28575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ight Arrow 90"/>
          <p:cNvSpPr/>
          <p:nvPr/>
        </p:nvSpPr>
        <p:spPr>
          <a:xfrm>
            <a:off x="4357686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2" name="Right Arrow 91"/>
          <p:cNvSpPr/>
          <p:nvPr/>
        </p:nvSpPr>
        <p:spPr>
          <a:xfrm>
            <a:off x="5636423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3" name="Right Arrow 92"/>
          <p:cNvSpPr/>
          <p:nvPr/>
        </p:nvSpPr>
        <p:spPr>
          <a:xfrm>
            <a:off x="1357290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4" name="Right Arrow 93"/>
          <p:cNvSpPr/>
          <p:nvPr/>
        </p:nvSpPr>
        <p:spPr>
          <a:xfrm>
            <a:off x="2643174" y="1214423"/>
            <a:ext cx="642942" cy="357190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cxnSp>
        <p:nvCxnSpPr>
          <p:cNvPr id="121" name="Elbow Connector 40"/>
          <p:cNvCxnSpPr>
            <a:stCxn id="73" idx="1"/>
            <a:endCxn id="32" idx="0"/>
          </p:cNvCxnSpPr>
          <p:nvPr/>
        </p:nvCxnSpPr>
        <p:spPr>
          <a:xfrm rot="10800000" flipV="1">
            <a:off x="4079081" y="2214555"/>
            <a:ext cx="485772" cy="1428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40"/>
          <p:cNvCxnSpPr>
            <a:stCxn id="8" idx="2"/>
            <a:endCxn id="32" idx="0"/>
          </p:cNvCxnSpPr>
          <p:nvPr/>
        </p:nvCxnSpPr>
        <p:spPr>
          <a:xfrm rot="5400000">
            <a:off x="3589728" y="2132405"/>
            <a:ext cx="2000264" cy="1021557"/>
          </a:xfrm>
          <a:prstGeom prst="bentConnector3">
            <a:avLst>
              <a:gd name="adj1" fmla="val 1319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40"/>
          <p:cNvCxnSpPr>
            <a:stCxn id="16" idx="1"/>
            <a:endCxn id="32" idx="0"/>
          </p:cNvCxnSpPr>
          <p:nvPr/>
        </p:nvCxnSpPr>
        <p:spPr>
          <a:xfrm rot="10800000" flipV="1">
            <a:off x="4079081" y="2714621"/>
            <a:ext cx="485772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49"/>
          <p:cNvCxnSpPr>
            <a:stCxn id="11" idx="3"/>
            <a:endCxn id="10" idx="1"/>
          </p:cNvCxnSpPr>
          <p:nvPr/>
        </p:nvCxnSpPr>
        <p:spPr>
          <a:xfrm>
            <a:off x="6929454" y="2214555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60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Minas Casiou</dc:creator>
  <cp:lastModifiedBy>Minas Casiou</cp:lastModifiedBy>
  <cp:revision>104</cp:revision>
  <dcterms:created xsi:type="dcterms:W3CDTF">2009-05-01T21:09:12Z</dcterms:created>
  <dcterms:modified xsi:type="dcterms:W3CDTF">2009-05-02T14:31:53Z</dcterms:modified>
</cp:coreProperties>
</file>