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92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EC55A2-1C67-419D-BEA8-EA9A836B0215}" type="doc">
      <dgm:prSet loTypeId="urn:microsoft.com/office/officeart/2005/8/layout/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28B60CF-1BB9-41B5-9787-0F010C22ACB4}">
      <dgm:prSet phldrT="[Text]" custT="1"/>
      <dgm:spPr>
        <a:scene3d>
          <a:camera prst="orthographicFront"/>
          <a:lightRig rig="threePt" dir="t">
            <a:rot lat="0" lon="0" rev="7500000"/>
          </a:lightRig>
        </a:scene3d>
      </dgm:spPr>
      <dgm:t>
        <a:bodyPr/>
        <a:lstStyle/>
        <a:p>
          <a:r>
            <a:rPr lang="en-AU" sz="1800" dirty="0" smtClean="0"/>
            <a:t>Transport adaptors</a:t>
          </a:r>
          <a:endParaRPr lang="en-AU" sz="1800" dirty="0"/>
        </a:p>
      </dgm:t>
    </dgm:pt>
    <dgm:pt modelId="{455FAD32-6F44-439B-BA90-1DB3E36F17FE}" type="parTrans" cxnId="{E4287CAD-C2EC-4173-9A2C-A230E60AA985}">
      <dgm:prSet/>
      <dgm:spPr/>
      <dgm:t>
        <a:bodyPr/>
        <a:lstStyle/>
        <a:p>
          <a:endParaRPr lang="en-AU"/>
        </a:p>
      </dgm:t>
    </dgm:pt>
    <dgm:pt modelId="{ED50C460-F609-4062-9CBF-4CA6A94564EA}" type="sibTrans" cxnId="{E4287CAD-C2EC-4173-9A2C-A230E60AA985}">
      <dgm:prSet/>
      <dgm:spPr/>
      <dgm:t>
        <a:bodyPr/>
        <a:lstStyle/>
        <a:p>
          <a:endParaRPr lang="en-AU"/>
        </a:p>
      </dgm:t>
    </dgm:pt>
    <dgm:pt modelId="{E19CD8D3-3114-4B9F-9327-0DCA381EFB1B}">
      <dgm:prSet phldrT="[Text]" custT="1"/>
      <dgm:spPr/>
      <dgm:t>
        <a:bodyPr/>
        <a:lstStyle/>
        <a:p>
          <a:r>
            <a:rPr lang="en-AU" sz="1800" dirty="0" smtClean="0"/>
            <a:t>WSE3</a:t>
          </a:r>
          <a:endParaRPr lang="en-AU" sz="1800" dirty="0"/>
        </a:p>
      </dgm:t>
    </dgm:pt>
    <dgm:pt modelId="{B98558E2-D093-4219-B44C-F29C41BBA043}" type="parTrans" cxnId="{B5CBCBC1-D468-4C3F-A691-0C8BBEBDAC84}">
      <dgm:prSet/>
      <dgm:spPr/>
      <dgm:t>
        <a:bodyPr/>
        <a:lstStyle/>
        <a:p>
          <a:endParaRPr lang="en-AU"/>
        </a:p>
      </dgm:t>
    </dgm:pt>
    <dgm:pt modelId="{2674D22C-7CCF-4550-B538-EB765179E40C}" type="sibTrans" cxnId="{B5CBCBC1-D468-4C3F-A691-0C8BBEBDAC84}">
      <dgm:prSet/>
      <dgm:spPr/>
      <dgm:t>
        <a:bodyPr/>
        <a:lstStyle/>
        <a:p>
          <a:endParaRPr lang="en-AU"/>
        </a:p>
      </dgm:t>
    </dgm:pt>
    <dgm:pt modelId="{30F095DC-4EB7-48E8-B851-2372EF690E6E}">
      <dgm:prSet phldrT="[Text]" custT="1"/>
      <dgm:spPr/>
      <dgm:t>
        <a:bodyPr/>
        <a:lstStyle/>
        <a:p>
          <a:r>
            <a:rPr lang="en-AU" sz="1800" dirty="0" smtClean="0"/>
            <a:t>HTTP</a:t>
          </a:r>
          <a:endParaRPr lang="en-AU" sz="1800" dirty="0"/>
        </a:p>
      </dgm:t>
    </dgm:pt>
    <dgm:pt modelId="{B3799E72-493C-41BE-902A-27CEAC78A4B8}" type="parTrans" cxnId="{919C9F70-F658-43AB-BA16-2C7637DE58B7}">
      <dgm:prSet/>
      <dgm:spPr/>
      <dgm:t>
        <a:bodyPr/>
        <a:lstStyle/>
        <a:p>
          <a:endParaRPr lang="en-AU"/>
        </a:p>
      </dgm:t>
    </dgm:pt>
    <dgm:pt modelId="{C265DF9F-8572-456C-A52C-1FB9424A5210}" type="sibTrans" cxnId="{919C9F70-F658-43AB-BA16-2C7637DE58B7}">
      <dgm:prSet/>
      <dgm:spPr/>
      <dgm:t>
        <a:bodyPr/>
        <a:lstStyle/>
        <a:p>
          <a:endParaRPr lang="en-AU"/>
        </a:p>
      </dgm:t>
    </dgm:pt>
    <dgm:pt modelId="{6FCE38E4-6EA8-447E-BAE9-562534AE79D1}">
      <dgm:prSet phldrT="[Text]" custT="1"/>
      <dgm:spPr/>
      <dgm:t>
        <a:bodyPr/>
        <a:lstStyle/>
        <a:p>
          <a:r>
            <a:rPr lang="en-AU" sz="1800" dirty="0" smtClean="0"/>
            <a:t>System entry point handlers</a:t>
          </a:r>
          <a:endParaRPr lang="en-AU" sz="1800" dirty="0"/>
        </a:p>
      </dgm:t>
    </dgm:pt>
    <dgm:pt modelId="{D2AB03AA-91AA-46C1-A6C2-C688FE8D20FE}" type="parTrans" cxnId="{C2D9182A-0AE9-4C6C-AC70-982F62DDA11B}">
      <dgm:prSet/>
      <dgm:spPr/>
      <dgm:t>
        <a:bodyPr/>
        <a:lstStyle/>
        <a:p>
          <a:endParaRPr lang="en-AU"/>
        </a:p>
      </dgm:t>
    </dgm:pt>
    <dgm:pt modelId="{9CF3394D-196F-4709-B86C-913BB6E4F043}" type="sibTrans" cxnId="{C2D9182A-0AE9-4C6C-AC70-982F62DDA11B}">
      <dgm:prSet/>
      <dgm:spPr/>
      <dgm:t>
        <a:bodyPr/>
        <a:lstStyle/>
        <a:p>
          <a:endParaRPr lang="en-AU"/>
        </a:p>
      </dgm:t>
    </dgm:pt>
    <dgm:pt modelId="{DDFEAFE4-3C33-4CBE-8A8E-7C87316C0C06}">
      <dgm:prSet phldrT="[Text]" custT="1"/>
      <dgm:spPr/>
      <dgm:t>
        <a:bodyPr/>
        <a:lstStyle/>
        <a:p>
          <a:r>
            <a:rPr lang="en-AU" sz="1800" dirty="0" smtClean="0"/>
            <a:t>Service pipeline</a:t>
          </a:r>
          <a:endParaRPr lang="en-AU" sz="1800" dirty="0"/>
        </a:p>
      </dgm:t>
    </dgm:pt>
    <dgm:pt modelId="{9E4D7663-3052-4E71-AB88-DBC320A60C43}" type="parTrans" cxnId="{6D0CCE5E-B67F-4B72-97A7-E29AD69772B8}">
      <dgm:prSet/>
      <dgm:spPr/>
      <dgm:t>
        <a:bodyPr/>
        <a:lstStyle/>
        <a:p>
          <a:endParaRPr lang="en-AU"/>
        </a:p>
      </dgm:t>
    </dgm:pt>
    <dgm:pt modelId="{33BFA26D-BC65-4789-88CC-B2499A258845}" type="sibTrans" cxnId="{6D0CCE5E-B67F-4B72-97A7-E29AD69772B8}">
      <dgm:prSet/>
      <dgm:spPr/>
      <dgm:t>
        <a:bodyPr/>
        <a:lstStyle/>
        <a:p>
          <a:endParaRPr lang="en-AU"/>
        </a:p>
      </dgm:t>
    </dgm:pt>
    <dgm:pt modelId="{BFD44EB8-279C-4CD2-B4CE-3050110FD43C}">
      <dgm:prSet phldrT="[Text]" custT="1"/>
      <dgm:spPr/>
      <dgm:t>
        <a:bodyPr/>
        <a:lstStyle/>
        <a:p>
          <a:r>
            <a:rPr lang="en-AU" sz="1800" dirty="0" smtClean="0"/>
            <a:t>Routers</a:t>
          </a:r>
          <a:endParaRPr lang="en-AU" sz="1800" dirty="0"/>
        </a:p>
      </dgm:t>
    </dgm:pt>
    <dgm:pt modelId="{DB1FC9F8-AB51-414C-8EF2-A085B34533E4}" type="parTrans" cxnId="{A3CBEB1F-E98F-4954-87F8-F1CDA1C3262A}">
      <dgm:prSet/>
      <dgm:spPr/>
      <dgm:t>
        <a:bodyPr/>
        <a:lstStyle/>
        <a:p>
          <a:endParaRPr lang="en-AU"/>
        </a:p>
      </dgm:t>
    </dgm:pt>
    <dgm:pt modelId="{F491BDC5-DCED-4D92-B365-477C89948B39}" type="sibTrans" cxnId="{A3CBEB1F-E98F-4954-87F8-F1CDA1C3262A}">
      <dgm:prSet/>
      <dgm:spPr/>
      <dgm:t>
        <a:bodyPr/>
        <a:lstStyle/>
        <a:p>
          <a:endParaRPr lang="en-AU"/>
        </a:p>
      </dgm:t>
    </dgm:pt>
    <dgm:pt modelId="{8B374C8E-C4FA-45DB-B023-86D362F0586B}">
      <dgm:prSet phldrT="[Text]" custT="1"/>
      <dgm:spPr/>
      <dgm:t>
        <a:bodyPr/>
        <a:lstStyle/>
        <a:p>
          <a:r>
            <a:rPr lang="en-AU" sz="1800" dirty="0" smtClean="0"/>
            <a:t>WCF</a:t>
          </a:r>
          <a:endParaRPr lang="en-AU" sz="1800" dirty="0"/>
        </a:p>
      </dgm:t>
    </dgm:pt>
    <dgm:pt modelId="{717FCFAD-1A46-4E10-B14D-686F6C6D9C5B}" type="parTrans" cxnId="{E0D89116-14A5-4D9F-BA42-C07B63E664C6}">
      <dgm:prSet/>
      <dgm:spPr/>
      <dgm:t>
        <a:bodyPr/>
        <a:lstStyle/>
        <a:p>
          <a:endParaRPr lang="en-AU"/>
        </a:p>
      </dgm:t>
    </dgm:pt>
    <dgm:pt modelId="{6F9B751E-D260-43C0-8A4F-01F6FD009AA4}" type="sibTrans" cxnId="{E0D89116-14A5-4D9F-BA42-C07B63E664C6}">
      <dgm:prSet/>
      <dgm:spPr/>
      <dgm:t>
        <a:bodyPr/>
        <a:lstStyle/>
        <a:p>
          <a:endParaRPr lang="en-AU"/>
        </a:p>
      </dgm:t>
    </dgm:pt>
    <dgm:pt modelId="{F48EE9FF-D855-422F-8E61-5CDF5D94A7DF}">
      <dgm:prSet phldrT="[Text]" custT="1"/>
      <dgm:spPr/>
      <dgm:t>
        <a:bodyPr/>
        <a:lstStyle/>
        <a:p>
          <a:r>
            <a:rPr lang="en-AU" sz="1800" dirty="0" smtClean="0"/>
            <a:t>Business activity services</a:t>
          </a:r>
          <a:endParaRPr lang="en-AU" sz="1800" dirty="0"/>
        </a:p>
      </dgm:t>
    </dgm:pt>
    <dgm:pt modelId="{2140C6AA-38F8-4B81-9FF6-EBED0C16D39C}" type="parTrans" cxnId="{C3DB19F6-7C0C-45ED-88D0-4060D0305E62}">
      <dgm:prSet/>
      <dgm:spPr/>
      <dgm:t>
        <a:bodyPr/>
        <a:lstStyle/>
        <a:p>
          <a:endParaRPr lang="en-AU"/>
        </a:p>
      </dgm:t>
    </dgm:pt>
    <dgm:pt modelId="{D30345CE-F4C0-4262-B871-C3797B303A2C}" type="sibTrans" cxnId="{C3DB19F6-7C0C-45ED-88D0-4060D0305E62}">
      <dgm:prSet/>
      <dgm:spPr/>
      <dgm:t>
        <a:bodyPr/>
        <a:lstStyle/>
        <a:p>
          <a:endParaRPr lang="en-AU"/>
        </a:p>
      </dgm:t>
    </dgm:pt>
    <dgm:pt modelId="{EA5C5A2E-A43B-42F8-93CC-2BA15D9BD272}">
      <dgm:prSet phldrT="[Text]" custT="1"/>
      <dgm:spPr/>
      <dgm:t>
        <a:bodyPr/>
        <a:lstStyle/>
        <a:p>
          <a:r>
            <a:rPr lang="en-AU" sz="1800" dirty="0" smtClean="0"/>
            <a:t>Request Re-Mapping</a:t>
          </a:r>
          <a:endParaRPr lang="en-AU" sz="1800" dirty="0"/>
        </a:p>
      </dgm:t>
    </dgm:pt>
    <dgm:pt modelId="{10659D94-9246-4522-84AB-AFC0440A3430}" type="parTrans" cxnId="{17C4EBD9-C04D-4509-A5AD-5AA736B0C131}">
      <dgm:prSet/>
      <dgm:spPr/>
      <dgm:t>
        <a:bodyPr/>
        <a:lstStyle/>
        <a:p>
          <a:endParaRPr lang="en-AU"/>
        </a:p>
      </dgm:t>
    </dgm:pt>
    <dgm:pt modelId="{8938C201-8F2B-401F-943E-9D15646B196A}" type="sibTrans" cxnId="{17C4EBD9-C04D-4509-A5AD-5AA736B0C131}">
      <dgm:prSet/>
      <dgm:spPr/>
      <dgm:t>
        <a:bodyPr/>
        <a:lstStyle/>
        <a:p>
          <a:endParaRPr lang="en-AU"/>
        </a:p>
      </dgm:t>
    </dgm:pt>
    <dgm:pt modelId="{9A2C4AB6-398C-4C7F-91F0-61D83FD54F53}">
      <dgm:prSet phldrT="[Text]" custT="1"/>
      <dgm:spPr/>
      <dgm:t>
        <a:bodyPr/>
        <a:lstStyle/>
        <a:p>
          <a:r>
            <a:rPr lang="en-AU" sz="1800" dirty="0" smtClean="0"/>
            <a:t>MSMQ</a:t>
          </a:r>
          <a:endParaRPr lang="en-AU" sz="1800" dirty="0"/>
        </a:p>
      </dgm:t>
    </dgm:pt>
    <dgm:pt modelId="{FDE80982-CCBD-407D-9462-218C4DCC9538}" type="parTrans" cxnId="{140E5EBF-AFC9-4A60-A82E-9345A6B5BB33}">
      <dgm:prSet/>
      <dgm:spPr/>
      <dgm:t>
        <a:bodyPr/>
        <a:lstStyle/>
        <a:p>
          <a:endParaRPr lang="en-AU"/>
        </a:p>
      </dgm:t>
    </dgm:pt>
    <dgm:pt modelId="{F661C612-B937-4C86-85A2-EF367E1ABE80}" type="sibTrans" cxnId="{140E5EBF-AFC9-4A60-A82E-9345A6B5BB33}">
      <dgm:prSet/>
      <dgm:spPr/>
      <dgm:t>
        <a:bodyPr/>
        <a:lstStyle/>
        <a:p>
          <a:endParaRPr lang="en-AU"/>
        </a:p>
      </dgm:t>
    </dgm:pt>
    <dgm:pt modelId="{725C995B-13BD-411F-98C4-2D2EC71EBD0E}">
      <dgm:prSet phldrT="[Text]" custT="1"/>
      <dgm:spPr/>
      <dgm:t>
        <a:bodyPr/>
        <a:lstStyle/>
        <a:p>
          <a:r>
            <a:rPr lang="en-AU" sz="1800" dirty="0" smtClean="0"/>
            <a:t>Data transformations</a:t>
          </a:r>
          <a:endParaRPr lang="en-AU" sz="1800" dirty="0"/>
        </a:p>
      </dgm:t>
    </dgm:pt>
    <dgm:pt modelId="{A09692DE-4C89-4D16-A85E-EF5BBE447EA3}" type="parTrans" cxnId="{06AC1876-11B8-4C57-A2C7-71C3DF3C1DFE}">
      <dgm:prSet/>
      <dgm:spPr/>
      <dgm:t>
        <a:bodyPr/>
        <a:lstStyle/>
        <a:p>
          <a:endParaRPr lang="en-AU"/>
        </a:p>
      </dgm:t>
    </dgm:pt>
    <dgm:pt modelId="{9A830F85-CC3D-4D01-BBF4-26F42FD4A4CD}" type="sibTrans" cxnId="{06AC1876-11B8-4C57-A2C7-71C3DF3C1DFE}">
      <dgm:prSet/>
      <dgm:spPr/>
      <dgm:t>
        <a:bodyPr/>
        <a:lstStyle/>
        <a:p>
          <a:endParaRPr lang="en-AU"/>
        </a:p>
      </dgm:t>
    </dgm:pt>
    <dgm:pt modelId="{D997319E-01EF-4D32-8FFA-5057811E7A25}" type="pres">
      <dgm:prSet presAssocID="{CDEC55A2-1C67-419D-BEA8-EA9A836B021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5053F4A8-F80E-4094-8635-4AB29000B77A}" type="pres">
      <dgm:prSet presAssocID="{725C995B-13BD-411F-98C4-2D2EC71EBD0E}" presName="boxAndChildren" presStyleCnt="0"/>
      <dgm:spPr/>
    </dgm:pt>
    <dgm:pt modelId="{A0306901-675F-4016-930D-6646DB4ECF88}" type="pres">
      <dgm:prSet presAssocID="{725C995B-13BD-411F-98C4-2D2EC71EBD0E}" presName="parentTextBox" presStyleLbl="node1" presStyleIdx="0" presStyleCnt="4"/>
      <dgm:spPr/>
      <dgm:t>
        <a:bodyPr/>
        <a:lstStyle/>
        <a:p>
          <a:endParaRPr lang="en-AU"/>
        </a:p>
      </dgm:t>
    </dgm:pt>
    <dgm:pt modelId="{B3CEBE2B-2BBA-4E18-9CC3-D2B5ADF16C62}" type="pres">
      <dgm:prSet presAssocID="{33BFA26D-BC65-4789-88CC-B2499A258845}" presName="sp" presStyleCnt="0"/>
      <dgm:spPr/>
    </dgm:pt>
    <dgm:pt modelId="{5409AC2E-30AD-4625-92D0-31FBEDD6758D}" type="pres">
      <dgm:prSet presAssocID="{DDFEAFE4-3C33-4CBE-8A8E-7C87316C0C06}" presName="arrowAndChildren" presStyleCnt="0"/>
      <dgm:spPr/>
    </dgm:pt>
    <dgm:pt modelId="{69FD0FF4-62A2-4523-A699-9E6E1263EC94}" type="pres">
      <dgm:prSet presAssocID="{DDFEAFE4-3C33-4CBE-8A8E-7C87316C0C06}" presName="parentTextArrow" presStyleLbl="node1" presStyleIdx="0" presStyleCnt="4"/>
      <dgm:spPr/>
      <dgm:t>
        <a:bodyPr/>
        <a:lstStyle/>
        <a:p>
          <a:endParaRPr lang="en-AU"/>
        </a:p>
      </dgm:t>
    </dgm:pt>
    <dgm:pt modelId="{2AD5D638-0DFE-47AC-B152-EFF8604E815B}" type="pres">
      <dgm:prSet presAssocID="{DDFEAFE4-3C33-4CBE-8A8E-7C87316C0C06}" presName="arrow" presStyleLbl="node1" presStyleIdx="1" presStyleCnt="4"/>
      <dgm:spPr/>
      <dgm:t>
        <a:bodyPr/>
        <a:lstStyle/>
        <a:p>
          <a:endParaRPr lang="en-AU"/>
        </a:p>
      </dgm:t>
    </dgm:pt>
    <dgm:pt modelId="{11C9C1E5-9418-4BDF-B17A-F21FF2475648}" type="pres">
      <dgm:prSet presAssocID="{DDFEAFE4-3C33-4CBE-8A8E-7C87316C0C06}" presName="descendantArrow" presStyleCnt="0"/>
      <dgm:spPr/>
    </dgm:pt>
    <dgm:pt modelId="{3419E61F-445F-4318-849A-B59749AC42CC}" type="pres">
      <dgm:prSet presAssocID="{F48EE9FF-D855-422F-8E61-5CDF5D94A7DF}" presName="childTextArrow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DDB90ED-AE24-4123-B7CB-C04104BF7361}" type="pres">
      <dgm:prSet presAssocID="{BFD44EB8-279C-4CD2-B4CE-3050110FD43C}" presName="childTextArrow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D67DFC-EF51-4405-A502-E577DF57DCB4}" type="pres">
      <dgm:prSet presAssocID="{9CF3394D-196F-4709-B86C-913BB6E4F043}" presName="sp" presStyleCnt="0"/>
      <dgm:spPr/>
    </dgm:pt>
    <dgm:pt modelId="{F4C2E113-E13D-4564-B419-9FFDDCFBC083}" type="pres">
      <dgm:prSet presAssocID="{6FCE38E4-6EA8-447E-BAE9-562534AE79D1}" presName="arrowAndChildren" presStyleCnt="0"/>
      <dgm:spPr/>
    </dgm:pt>
    <dgm:pt modelId="{982CA065-D7A3-4095-A209-6C8B85EEB272}" type="pres">
      <dgm:prSet presAssocID="{6FCE38E4-6EA8-447E-BAE9-562534AE79D1}" presName="parentTextArrow" presStyleLbl="node1" presStyleIdx="1" presStyleCnt="4"/>
      <dgm:spPr/>
      <dgm:t>
        <a:bodyPr/>
        <a:lstStyle/>
        <a:p>
          <a:endParaRPr lang="en-AU"/>
        </a:p>
      </dgm:t>
    </dgm:pt>
    <dgm:pt modelId="{5B5B72C5-85BC-49DD-A989-C310FC5E90EB}" type="pres">
      <dgm:prSet presAssocID="{6FCE38E4-6EA8-447E-BAE9-562534AE79D1}" presName="arrow" presStyleLbl="node1" presStyleIdx="2" presStyleCnt="4"/>
      <dgm:spPr/>
      <dgm:t>
        <a:bodyPr/>
        <a:lstStyle/>
        <a:p>
          <a:endParaRPr lang="en-AU"/>
        </a:p>
      </dgm:t>
    </dgm:pt>
    <dgm:pt modelId="{91E328A5-7AC7-4435-AEE4-ECC2575180B3}" type="pres">
      <dgm:prSet presAssocID="{6FCE38E4-6EA8-447E-BAE9-562534AE79D1}" presName="descendantArrow" presStyleCnt="0"/>
      <dgm:spPr/>
    </dgm:pt>
    <dgm:pt modelId="{0D6B29B5-1B03-445B-ABA8-1756C08E353F}" type="pres">
      <dgm:prSet presAssocID="{EA5C5A2E-A43B-42F8-93CC-2BA15D9BD272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EB9AA43-593C-4499-84AE-7F6725F554A4}" type="pres">
      <dgm:prSet presAssocID="{ED50C460-F609-4062-9CBF-4CA6A94564EA}" presName="sp" presStyleCnt="0"/>
      <dgm:spPr/>
    </dgm:pt>
    <dgm:pt modelId="{47C904B7-0A7E-448D-94C2-C9A93CB59373}" type="pres">
      <dgm:prSet presAssocID="{D28B60CF-1BB9-41B5-9787-0F010C22ACB4}" presName="arrowAndChildren" presStyleCnt="0"/>
      <dgm:spPr/>
    </dgm:pt>
    <dgm:pt modelId="{D7136C49-DE9A-4E33-91CD-8CFA2824FC7E}" type="pres">
      <dgm:prSet presAssocID="{D28B60CF-1BB9-41B5-9787-0F010C22ACB4}" presName="parentTextArrow" presStyleLbl="node1" presStyleIdx="2" presStyleCnt="4"/>
      <dgm:spPr/>
      <dgm:t>
        <a:bodyPr/>
        <a:lstStyle/>
        <a:p>
          <a:endParaRPr lang="en-AU"/>
        </a:p>
      </dgm:t>
    </dgm:pt>
    <dgm:pt modelId="{CCFBA288-2A2A-4E9B-A59C-9B71B9028EF8}" type="pres">
      <dgm:prSet presAssocID="{D28B60CF-1BB9-41B5-9787-0F010C22ACB4}" presName="arrow" presStyleLbl="node1" presStyleIdx="3" presStyleCnt="4"/>
      <dgm:spPr/>
      <dgm:t>
        <a:bodyPr/>
        <a:lstStyle/>
        <a:p>
          <a:endParaRPr lang="en-AU"/>
        </a:p>
      </dgm:t>
    </dgm:pt>
    <dgm:pt modelId="{F8F1DB15-6903-4BE8-BB57-B495740C5525}" type="pres">
      <dgm:prSet presAssocID="{D28B60CF-1BB9-41B5-9787-0F010C22ACB4}" presName="descendantArrow" presStyleCnt="0"/>
      <dgm:spPr/>
    </dgm:pt>
    <dgm:pt modelId="{D6FA83DD-5F25-4196-89A8-9AF238A06DA2}" type="pres">
      <dgm:prSet presAssocID="{8B374C8E-C4FA-45DB-B023-86D362F0586B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DD786BB-C212-4DEF-838F-0FE0E4CF27A9}" type="pres">
      <dgm:prSet presAssocID="{30F095DC-4EB7-48E8-B851-2372EF690E6E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5782FAF-E0C8-4307-B97C-27054F9AABFE}" type="pres">
      <dgm:prSet presAssocID="{E19CD8D3-3114-4B9F-9327-0DCA381EFB1B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8EBAEA2-B696-4CED-A1BB-2F02B4D7FA95}" type="pres">
      <dgm:prSet presAssocID="{9A2C4AB6-398C-4C7F-91F0-61D83FD54F53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AE9F4FF-C179-4082-901A-E47FE9AB0C3E}" type="presOf" srcId="{E19CD8D3-3114-4B9F-9327-0DCA381EFB1B}" destId="{35782FAF-E0C8-4307-B97C-27054F9AABFE}" srcOrd="0" destOrd="0" presId="urn:microsoft.com/office/officeart/2005/8/layout/process4"/>
    <dgm:cxn modelId="{C3DB19F6-7C0C-45ED-88D0-4060D0305E62}" srcId="{DDFEAFE4-3C33-4CBE-8A8E-7C87316C0C06}" destId="{F48EE9FF-D855-422F-8E61-5CDF5D94A7DF}" srcOrd="0" destOrd="0" parTransId="{2140C6AA-38F8-4B81-9FF6-EBED0C16D39C}" sibTransId="{D30345CE-F4C0-4262-B871-C3797B303A2C}"/>
    <dgm:cxn modelId="{0DC4B4D2-586C-4052-902A-19DB06847D8F}" type="presOf" srcId="{EA5C5A2E-A43B-42F8-93CC-2BA15D9BD272}" destId="{0D6B29B5-1B03-445B-ABA8-1756C08E353F}" srcOrd="0" destOrd="0" presId="urn:microsoft.com/office/officeart/2005/8/layout/process4"/>
    <dgm:cxn modelId="{273A0579-A2E5-4E14-8573-41502920AACA}" type="presOf" srcId="{725C995B-13BD-411F-98C4-2D2EC71EBD0E}" destId="{A0306901-675F-4016-930D-6646DB4ECF88}" srcOrd="0" destOrd="0" presId="urn:microsoft.com/office/officeart/2005/8/layout/process4"/>
    <dgm:cxn modelId="{C2D9182A-0AE9-4C6C-AC70-982F62DDA11B}" srcId="{CDEC55A2-1C67-419D-BEA8-EA9A836B0215}" destId="{6FCE38E4-6EA8-447E-BAE9-562534AE79D1}" srcOrd="1" destOrd="0" parTransId="{D2AB03AA-91AA-46C1-A6C2-C688FE8D20FE}" sibTransId="{9CF3394D-196F-4709-B86C-913BB6E4F043}"/>
    <dgm:cxn modelId="{0BE931C5-895D-401A-87D4-A2CCB55C5A88}" type="presOf" srcId="{6FCE38E4-6EA8-447E-BAE9-562534AE79D1}" destId="{5B5B72C5-85BC-49DD-A989-C310FC5E90EB}" srcOrd="1" destOrd="0" presId="urn:microsoft.com/office/officeart/2005/8/layout/process4"/>
    <dgm:cxn modelId="{DEB2A22C-96A9-4B5E-8822-BC7A6311ED39}" type="presOf" srcId="{BFD44EB8-279C-4CD2-B4CE-3050110FD43C}" destId="{FDDB90ED-AE24-4123-B7CB-C04104BF7361}" srcOrd="0" destOrd="0" presId="urn:microsoft.com/office/officeart/2005/8/layout/process4"/>
    <dgm:cxn modelId="{A3CBEB1F-E98F-4954-87F8-F1CDA1C3262A}" srcId="{DDFEAFE4-3C33-4CBE-8A8E-7C87316C0C06}" destId="{BFD44EB8-279C-4CD2-B4CE-3050110FD43C}" srcOrd="1" destOrd="0" parTransId="{DB1FC9F8-AB51-414C-8EF2-A085B34533E4}" sibTransId="{F491BDC5-DCED-4D92-B365-477C89948B39}"/>
    <dgm:cxn modelId="{FAACA91C-DC3E-4E34-B461-D1042766B8A3}" type="presOf" srcId="{DDFEAFE4-3C33-4CBE-8A8E-7C87316C0C06}" destId="{2AD5D638-0DFE-47AC-B152-EFF8604E815B}" srcOrd="1" destOrd="0" presId="urn:microsoft.com/office/officeart/2005/8/layout/process4"/>
    <dgm:cxn modelId="{FAB206B9-B452-4CCC-81DD-53522B90BD25}" type="presOf" srcId="{30F095DC-4EB7-48E8-B851-2372EF690E6E}" destId="{0DD786BB-C212-4DEF-838F-0FE0E4CF27A9}" srcOrd="0" destOrd="0" presId="urn:microsoft.com/office/officeart/2005/8/layout/process4"/>
    <dgm:cxn modelId="{FF7312C1-CD4A-4A9C-9A3B-4E077DE18455}" type="presOf" srcId="{D28B60CF-1BB9-41B5-9787-0F010C22ACB4}" destId="{CCFBA288-2A2A-4E9B-A59C-9B71B9028EF8}" srcOrd="1" destOrd="0" presId="urn:microsoft.com/office/officeart/2005/8/layout/process4"/>
    <dgm:cxn modelId="{C90D62A1-A843-4673-BBC9-0229929720B7}" type="presOf" srcId="{9A2C4AB6-398C-4C7F-91F0-61D83FD54F53}" destId="{18EBAEA2-B696-4CED-A1BB-2F02B4D7FA95}" srcOrd="0" destOrd="0" presId="urn:microsoft.com/office/officeart/2005/8/layout/process4"/>
    <dgm:cxn modelId="{40D43791-F6BB-4808-ADA3-1C43C7AF1533}" type="presOf" srcId="{DDFEAFE4-3C33-4CBE-8A8E-7C87316C0C06}" destId="{69FD0FF4-62A2-4523-A699-9E6E1263EC94}" srcOrd="0" destOrd="0" presId="urn:microsoft.com/office/officeart/2005/8/layout/process4"/>
    <dgm:cxn modelId="{E4287CAD-C2EC-4173-9A2C-A230E60AA985}" srcId="{CDEC55A2-1C67-419D-BEA8-EA9A836B0215}" destId="{D28B60CF-1BB9-41B5-9787-0F010C22ACB4}" srcOrd="0" destOrd="0" parTransId="{455FAD32-6F44-439B-BA90-1DB3E36F17FE}" sibTransId="{ED50C460-F609-4062-9CBF-4CA6A94564EA}"/>
    <dgm:cxn modelId="{6D0CCE5E-B67F-4B72-97A7-E29AD69772B8}" srcId="{CDEC55A2-1C67-419D-BEA8-EA9A836B0215}" destId="{DDFEAFE4-3C33-4CBE-8A8E-7C87316C0C06}" srcOrd="2" destOrd="0" parTransId="{9E4D7663-3052-4E71-AB88-DBC320A60C43}" sibTransId="{33BFA26D-BC65-4789-88CC-B2499A258845}"/>
    <dgm:cxn modelId="{919C9F70-F658-43AB-BA16-2C7637DE58B7}" srcId="{D28B60CF-1BB9-41B5-9787-0F010C22ACB4}" destId="{30F095DC-4EB7-48E8-B851-2372EF690E6E}" srcOrd="1" destOrd="0" parTransId="{B3799E72-493C-41BE-902A-27CEAC78A4B8}" sibTransId="{C265DF9F-8572-456C-A52C-1FB9424A5210}"/>
    <dgm:cxn modelId="{AE24FD20-BFF7-4537-80ED-D8D10479C61C}" type="presOf" srcId="{CDEC55A2-1C67-419D-BEA8-EA9A836B0215}" destId="{D997319E-01EF-4D32-8FFA-5057811E7A25}" srcOrd="0" destOrd="0" presId="urn:microsoft.com/office/officeart/2005/8/layout/process4"/>
    <dgm:cxn modelId="{B5CBCBC1-D468-4C3F-A691-0C8BBEBDAC84}" srcId="{D28B60CF-1BB9-41B5-9787-0F010C22ACB4}" destId="{E19CD8D3-3114-4B9F-9327-0DCA381EFB1B}" srcOrd="2" destOrd="0" parTransId="{B98558E2-D093-4219-B44C-F29C41BBA043}" sibTransId="{2674D22C-7CCF-4550-B538-EB765179E40C}"/>
    <dgm:cxn modelId="{34448AF3-97EA-4D03-88E8-DAC1069B027A}" type="presOf" srcId="{8B374C8E-C4FA-45DB-B023-86D362F0586B}" destId="{D6FA83DD-5F25-4196-89A8-9AF238A06DA2}" srcOrd="0" destOrd="0" presId="urn:microsoft.com/office/officeart/2005/8/layout/process4"/>
    <dgm:cxn modelId="{06AC1876-11B8-4C57-A2C7-71C3DF3C1DFE}" srcId="{CDEC55A2-1C67-419D-BEA8-EA9A836B0215}" destId="{725C995B-13BD-411F-98C4-2D2EC71EBD0E}" srcOrd="3" destOrd="0" parTransId="{A09692DE-4C89-4D16-A85E-EF5BBE447EA3}" sibTransId="{9A830F85-CC3D-4D01-BBF4-26F42FD4A4CD}"/>
    <dgm:cxn modelId="{17C4EBD9-C04D-4509-A5AD-5AA736B0C131}" srcId="{6FCE38E4-6EA8-447E-BAE9-562534AE79D1}" destId="{EA5C5A2E-A43B-42F8-93CC-2BA15D9BD272}" srcOrd="0" destOrd="0" parTransId="{10659D94-9246-4522-84AB-AFC0440A3430}" sibTransId="{8938C201-8F2B-401F-943E-9D15646B196A}"/>
    <dgm:cxn modelId="{E0D89116-14A5-4D9F-BA42-C07B63E664C6}" srcId="{D28B60CF-1BB9-41B5-9787-0F010C22ACB4}" destId="{8B374C8E-C4FA-45DB-B023-86D362F0586B}" srcOrd="0" destOrd="0" parTransId="{717FCFAD-1A46-4E10-B14D-686F6C6D9C5B}" sibTransId="{6F9B751E-D260-43C0-8A4F-01F6FD009AA4}"/>
    <dgm:cxn modelId="{243E0F04-17CD-427B-9DB1-D7199BAE5797}" type="presOf" srcId="{D28B60CF-1BB9-41B5-9787-0F010C22ACB4}" destId="{D7136C49-DE9A-4E33-91CD-8CFA2824FC7E}" srcOrd="0" destOrd="0" presId="urn:microsoft.com/office/officeart/2005/8/layout/process4"/>
    <dgm:cxn modelId="{140E5EBF-AFC9-4A60-A82E-9345A6B5BB33}" srcId="{D28B60CF-1BB9-41B5-9787-0F010C22ACB4}" destId="{9A2C4AB6-398C-4C7F-91F0-61D83FD54F53}" srcOrd="3" destOrd="0" parTransId="{FDE80982-CCBD-407D-9462-218C4DCC9538}" sibTransId="{F661C612-B937-4C86-85A2-EF367E1ABE80}"/>
    <dgm:cxn modelId="{74860BAE-75F3-45D5-BA68-3A0AB59AD76C}" type="presOf" srcId="{F48EE9FF-D855-422F-8E61-5CDF5D94A7DF}" destId="{3419E61F-445F-4318-849A-B59749AC42CC}" srcOrd="0" destOrd="0" presId="urn:microsoft.com/office/officeart/2005/8/layout/process4"/>
    <dgm:cxn modelId="{F3A9F5EC-DA9A-4B53-A3F3-DF5881BE0086}" type="presOf" srcId="{6FCE38E4-6EA8-447E-BAE9-562534AE79D1}" destId="{982CA065-D7A3-4095-A209-6C8B85EEB272}" srcOrd="0" destOrd="0" presId="urn:microsoft.com/office/officeart/2005/8/layout/process4"/>
    <dgm:cxn modelId="{612D2F69-4E26-49DB-B042-C01A5618B1C0}" type="presParOf" srcId="{D997319E-01EF-4D32-8FFA-5057811E7A25}" destId="{5053F4A8-F80E-4094-8635-4AB29000B77A}" srcOrd="0" destOrd="0" presId="urn:microsoft.com/office/officeart/2005/8/layout/process4"/>
    <dgm:cxn modelId="{B0131C7C-544F-4773-9812-051B8CF9BE17}" type="presParOf" srcId="{5053F4A8-F80E-4094-8635-4AB29000B77A}" destId="{A0306901-675F-4016-930D-6646DB4ECF88}" srcOrd="0" destOrd="0" presId="urn:microsoft.com/office/officeart/2005/8/layout/process4"/>
    <dgm:cxn modelId="{D7F80AFD-8291-40DE-966D-28CDBE1C038F}" type="presParOf" srcId="{D997319E-01EF-4D32-8FFA-5057811E7A25}" destId="{B3CEBE2B-2BBA-4E18-9CC3-D2B5ADF16C62}" srcOrd="1" destOrd="0" presId="urn:microsoft.com/office/officeart/2005/8/layout/process4"/>
    <dgm:cxn modelId="{F984A7FD-BA58-4AF0-A5AE-91A5B4271BDA}" type="presParOf" srcId="{D997319E-01EF-4D32-8FFA-5057811E7A25}" destId="{5409AC2E-30AD-4625-92D0-31FBEDD6758D}" srcOrd="2" destOrd="0" presId="urn:microsoft.com/office/officeart/2005/8/layout/process4"/>
    <dgm:cxn modelId="{75B1A919-E44A-4032-AB25-C643D3BE2E2D}" type="presParOf" srcId="{5409AC2E-30AD-4625-92D0-31FBEDD6758D}" destId="{69FD0FF4-62A2-4523-A699-9E6E1263EC94}" srcOrd="0" destOrd="0" presId="urn:microsoft.com/office/officeart/2005/8/layout/process4"/>
    <dgm:cxn modelId="{97160553-B258-41C7-9063-4FB2F0C52447}" type="presParOf" srcId="{5409AC2E-30AD-4625-92D0-31FBEDD6758D}" destId="{2AD5D638-0DFE-47AC-B152-EFF8604E815B}" srcOrd="1" destOrd="0" presId="urn:microsoft.com/office/officeart/2005/8/layout/process4"/>
    <dgm:cxn modelId="{92168940-C003-468E-A5AA-DAE0C2520548}" type="presParOf" srcId="{5409AC2E-30AD-4625-92D0-31FBEDD6758D}" destId="{11C9C1E5-9418-4BDF-B17A-F21FF2475648}" srcOrd="2" destOrd="0" presId="urn:microsoft.com/office/officeart/2005/8/layout/process4"/>
    <dgm:cxn modelId="{D621CE0B-6118-4B7C-B143-574D3D89E657}" type="presParOf" srcId="{11C9C1E5-9418-4BDF-B17A-F21FF2475648}" destId="{3419E61F-445F-4318-849A-B59749AC42CC}" srcOrd="0" destOrd="0" presId="urn:microsoft.com/office/officeart/2005/8/layout/process4"/>
    <dgm:cxn modelId="{D5A2908B-5113-4889-8E31-23B35281A0B5}" type="presParOf" srcId="{11C9C1E5-9418-4BDF-B17A-F21FF2475648}" destId="{FDDB90ED-AE24-4123-B7CB-C04104BF7361}" srcOrd="1" destOrd="0" presId="urn:microsoft.com/office/officeart/2005/8/layout/process4"/>
    <dgm:cxn modelId="{A638C0E7-44C5-49C9-9D2D-6DA1A47A0ECA}" type="presParOf" srcId="{D997319E-01EF-4D32-8FFA-5057811E7A25}" destId="{7BD67DFC-EF51-4405-A502-E577DF57DCB4}" srcOrd="3" destOrd="0" presId="urn:microsoft.com/office/officeart/2005/8/layout/process4"/>
    <dgm:cxn modelId="{91493CC2-D454-40F0-9203-EFB607F820C3}" type="presParOf" srcId="{D997319E-01EF-4D32-8FFA-5057811E7A25}" destId="{F4C2E113-E13D-4564-B419-9FFDDCFBC083}" srcOrd="4" destOrd="0" presId="urn:microsoft.com/office/officeart/2005/8/layout/process4"/>
    <dgm:cxn modelId="{4A256387-7B30-474C-B6BE-9F94672E1472}" type="presParOf" srcId="{F4C2E113-E13D-4564-B419-9FFDDCFBC083}" destId="{982CA065-D7A3-4095-A209-6C8B85EEB272}" srcOrd="0" destOrd="0" presId="urn:microsoft.com/office/officeart/2005/8/layout/process4"/>
    <dgm:cxn modelId="{97A63A17-6845-486D-8914-B353011C5B7D}" type="presParOf" srcId="{F4C2E113-E13D-4564-B419-9FFDDCFBC083}" destId="{5B5B72C5-85BC-49DD-A989-C310FC5E90EB}" srcOrd="1" destOrd="0" presId="urn:microsoft.com/office/officeart/2005/8/layout/process4"/>
    <dgm:cxn modelId="{307101D0-4067-434D-BA96-FCA1A0C29A0C}" type="presParOf" srcId="{F4C2E113-E13D-4564-B419-9FFDDCFBC083}" destId="{91E328A5-7AC7-4435-AEE4-ECC2575180B3}" srcOrd="2" destOrd="0" presId="urn:microsoft.com/office/officeart/2005/8/layout/process4"/>
    <dgm:cxn modelId="{4254E8C3-F754-4BA4-99C1-A4D6A51B170B}" type="presParOf" srcId="{91E328A5-7AC7-4435-AEE4-ECC2575180B3}" destId="{0D6B29B5-1B03-445B-ABA8-1756C08E353F}" srcOrd="0" destOrd="0" presId="urn:microsoft.com/office/officeart/2005/8/layout/process4"/>
    <dgm:cxn modelId="{44A49B91-057E-46E3-9D69-FB579360F07F}" type="presParOf" srcId="{D997319E-01EF-4D32-8FFA-5057811E7A25}" destId="{AEB9AA43-593C-4499-84AE-7F6725F554A4}" srcOrd="5" destOrd="0" presId="urn:microsoft.com/office/officeart/2005/8/layout/process4"/>
    <dgm:cxn modelId="{5EF0255C-7317-4FAB-AE07-B56CFA08186B}" type="presParOf" srcId="{D997319E-01EF-4D32-8FFA-5057811E7A25}" destId="{47C904B7-0A7E-448D-94C2-C9A93CB59373}" srcOrd="6" destOrd="0" presId="urn:microsoft.com/office/officeart/2005/8/layout/process4"/>
    <dgm:cxn modelId="{558BB82C-AD8A-4FD4-9E5D-3E60DBDEC197}" type="presParOf" srcId="{47C904B7-0A7E-448D-94C2-C9A93CB59373}" destId="{D7136C49-DE9A-4E33-91CD-8CFA2824FC7E}" srcOrd="0" destOrd="0" presId="urn:microsoft.com/office/officeart/2005/8/layout/process4"/>
    <dgm:cxn modelId="{9D1AFCF9-3870-4AD8-B065-E0386B1C9E14}" type="presParOf" srcId="{47C904B7-0A7E-448D-94C2-C9A93CB59373}" destId="{CCFBA288-2A2A-4E9B-A59C-9B71B9028EF8}" srcOrd="1" destOrd="0" presId="urn:microsoft.com/office/officeart/2005/8/layout/process4"/>
    <dgm:cxn modelId="{0E857D8F-FAB8-4756-BCA3-5BCD2815A5FF}" type="presParOf" srcId="{47C904B7-0A7E-448D-94C2-C9A93CB59373}" destId="{F8F1DB15-6903-4BE8-BB57-B495740C5525}" srcOrd="2" destOrd="0" presId="urn:microsoft.com/office/officeart/2005/8/layout/process4"/>
    <dgm:cxn modelId="{FBE8FDCC-48FC-4819-8DE5-F585FE7EBBAF}" type="presParOf" srcId="{F8F1DB15-6903-4BE8-BB57-B495740C5525}" destId="{D6FA83DD-5F25-4196-89A8-9AF238A06DA2}" srcOrd="0" destOrd="0" presId="urn:microsoft.com/office/officeart/2005/8/layout/process4"/>
    <dgm:cxn modelId="{FA0DC155-735B-49A1-AB49-FFCA25BEB3C2}" type="presParOf" srcId="{F8F1DB15-6903-4BE8-BB57-B495740C5525}" destId="{0DD786BB-C212-4DEF-838F-0FE0E4CF27A9}" srcOrd="1" destOrd="0" presId="urn:microsoft.com/office/officeart/2005/8/layout/process4"/>
    <dgm:cxn modelId="{858811C9-DEA8-4721-8B9C-FF4F6A3F3EE2}" type="presParOf" srcId="{F8F1DB15-6903-4BE8-BB57-B495740C5525}" destId="{35782FAF-E0C8-4307-B97C-27054F9AABFE}" srcOrd="2" destOrd="0" presId="urn:microsoft.com/office/officeart/2005/8/layout/process4"/>
    <dgm:cxn modelId="{0229463B-1971-431C-BABE-1A9696EA9779}" type="presParOf" srcId="{F8F1DB15-6903-4BE8-BB57-B495740C5525}" destId="{18EBAEA2-B696-4CED-A1BB-2F02B4D7FA95}" srcOrd="3" destOrd="0" presId="urn:microsoft.com/office/officeart/2005/8/layout/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EC55A2-1C67-419D-BEA8-EA9A836B0215}" type="doc">
      <dgm:prSet loTypeId="urn:microsoft.com/office/officeart/2005/8/layout/process4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CB6A56CE-2415-4D1F-875F-1D7542359000}">
      <dgm:prSet phldrT="[Text]"/>
      <dgm:spPr/>
      <dgm:t>
        <a:bodyPr/>
        <a:lstStyle/>
        <a:p>
          <a:r>
            <a:rPr lang="en-AU" dirty="0" smtClean="0"/>
            <a:t>IIS Filters</a:t>
          </a:r>
          <a:endParaRPr lang="en-AU" dirty="0"/>
        </a:p>
      </dgm:t>
    </dgm:pt>
    <dgm:pt modelId="{AB0CAE2E-EF82-4131-B191-9D03E348371F}" type="parTrans" cxnId="{E3C999F8-4418-4543-8A15-3B83366F9ACC}">
      <dgm:prSet/>
      <dgm:spPr/>
      <dgm:t>
        <a:bodyPr/>
        <a:lstStyle/>
        <a:p>
          <a:endParaRPr lang="en-AU"/>
        </a:p>
      </dgm:t>
    </dgm:pt>
    <dgm:pt modelId="{CEF217C4-68EF-4D74-888F-7D4FB67BEED5}" type="sibTrans" cxnId="{E3C999F8-4418-4543-8A15-3B83366F9ACC}">
      <dgm:prSet/>
      <dgm:spPr/>
      <dgm:t>
        <a:bodyPr/>
        <a:lstStyle/>
        <a:p>
          <a:endParaRPr lang="en-AU"/>
        </a:p>
      </dgm:t>
    </dgm:pt>
    <dgm:pt modelId="{E8E54007-F82F-4509-9320-1D272F61B6DA}">
      <dgm:prSet phldrT="[Text]"/>
      <dgm:spPr/>
      <dgm:t>
        <a:bodyPr/>
        <a:lstStyle/>
        <a:p>
          <a:r>
            <a:rPr lang="en-AU" dirty="0" smtClean="0"/>
            <a:t>ASP.NET Pipeline</a:t>
          </a:r>
          <a:endParaRPr lang="en-AU" dirty="0"/>
        </a:p>
      </dgm:t>
    </dgm:pt>
    <dgm:pt modelId="{F2E2FA81-F88E-45C0-A494-4B6E4769C13E}" type="parTrans" cxnId="{6A80A227-6A63-4110-9597-90D1D532FD64}">
      <dgm:prSet/>
      <dgm:spPr/>
      <dgm:t>
        <a:bodyPr/>
        <a:lstStyle/>
        <a:p>
          <a:endParaRPr lang="en-AU"/>
        </a:p>
      </dgm:t>
    </dgm:pt>
    <dgm:pt modelId="{C5D287AA-EDB1-462D-A06B-5CF83C197D94}" type="sibTrans" cxnId="{6A80A227-6A63-4110-9597-90D1D532FD64}">
      <dgm:prSet/>
      <dgm:spPr/>
      <dgm:t>
        <a:bodyPr/>
        <a:lstStyle/>
        <a:p>
          <a:endParaRPr lang="en-AU"/>
        </a:p>
      </dgm:t>
    </dgm:pt>
    <dgm:pt modelId="{D997319E-01EF-4D32-8FFA-5057811E7A25}" type="pres">
      <dgm:prSet presAssocID="{CDEC55A2-1C67-419D-BEA8-EA9A836B021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DB86D707-3AD9-406E-85F5-6DE7915C7B2D}" type="pres">
      <dgm:prSet presAssocID="{E8E54007-F82F-4509-9320-1D272F61B6DA}" presName="boxAndChildren" presStyleCnt="0"/>
      <dgm:spPr/>
    </dgm:pt>
    <dgm:pt modelId="{9D2EFE21-C7FF-4564-AD45-74C8B54E4769}" type="pres">
      <dgm:prSet presAssocID="{E8E54007-F82F-4509-9320-1D272F61B6DA}" presName="parentTextBox" presStyleLbl="node1" presStyleIdx="0" presStyleCnt="2" custLinFactNeighborX="-10127" custLinFactNeighborY="3704"/>
      <dgm:spPr/>
      <dgm:t>
        <a:bodyPr/>
        <a:lstStyle/>
        <a:p>
          <a:endParaRPr lang="en-AU"/>
        </a:p>
      </dgm:t>
    </dgm:pt>
    <dgm:pt modelId="{F9695358-8DF3-4944-A764-D82854BD81A8}" type="pres">
      <dgm:prSet presAssocID="{CEF217C4-68EF-4D74-888F-7D4FB67BEED5}" presName="sp" presStyleCnt="0"/>
      <dgm:spPr/>
    </dgm:pt>
    <dgm:pt modelId="{D9B8ADBA-C5F1-4EEF-992D-C575166D4830}" type="pres">
      <dgm:prSet presAssocID="{CB6A56CE-2415-4D1F-875F-1D7542359000}" presName="arrowAndChildren" presStyleCnt="0"/>
      <dgm:spPr/>
    </dgm:pt>
    <dgm:pt modelId="{068B660A-BA32-461C-B8D2-5933D06EE997}" type="pres">
      <dgm:prSet presAssocID="{CB6A56CE-2415-4D1F-875F-1D7542359000}" presName="parentTextArrow" presStyleLbl="node1" presStyleIdx="1" presStyleCnt="2"/>
      <dgm:spPr/>
      <dgm:t>
        <a:bodyPr/>
        <a:lstStyle/>
        <a:p>
          <a:endParaRPr lang="en-AU"/>
        </a:p>
      </dgm:t>
    </dgm:pt>
  </dgm:ptLst>
  <dgm:cxnLst>
    <dgm:cxn modelId="{31AEACA6-0312-4561-A5BC-9FABDEF07DC0}" type="presOf" srcId="{CDEC55A2-1C67-419D-BEA8-EA9A836B0215}" destId="{D997319E-01EF-4D32-8FFA-5057811E7A25}" srcOrd="0" destOrd="0" presId="urn:microsoft.com/office/officeart/2005/8/layout/process4"/>
    <dgm:cxn modelId="{6A80A227-6A63-4110-9597-90D1D532FD64}" srcId="{CDEC55A2-1C67-419D-BEA8-EA9A836B0215}" destId="{E8E54007-F82F-4509-9320-1D272F61B6DA}" srcOrd="1" destOrd="0" parTransId="{F2E2FA81-F88E-45C0-A494-4B6E4769C13E}" sibTransId="{C5D287AA-EDB1-462D-A06B-5CF83C197D94}"/>
    <dgm:cxn modelId="{082D88DE-179B-4EFC-8239-FED81EE02A09}" type="presOf" srcId="{CB6A56CE-2415-4D1F-875F-1D7542359000}" destId="{068B660A-BA32-461C-B8D2-5933D06EE997}" srcOrd="0" destOrd="0" presId="urn:microsoft.com/office/officeart/2005/8/layout/process4"/>
    <dgm:cxn modelId="{6E6C2325-2F62-4D59-99B0-4E30F70A0ECF}" type="presOf" srcId="{E8E54007-F82F-4509-9320-1D272F61B6DA}" destId="{9D2EFE21-C7FF-4564-AD45-74C8B54E4769}" srcOrd="0" destOrd="0" presId="urn:microsoft.com/office/officeart/2005/8/layout/process4"/>
    <dgm:cxn modelId="{E3C999F8-4418-4543-8A15-3B83366F9ACC}" srcId="{CDEC55A2-1C67-419D-BEA8-EA9A836B0215}" destId="{CB6A56CE-2415-4D1F-875F-1D7542359000}" srcOrd="0" destOrd="0" parTransId="{AB0CAE2E-EF82-4131-B191-9D03E348371F}" sibTransId="{CEF217C4-68EF-4D74-888F-7D4FB67BEED5}"/>
    <dgm:cxn modelId="{3096A50D-F420-4961-BD96-336EA62D6AC3}" type="presParOf" srcId="{D997319E-01EF-4D32-8FFA-5057811E7A25}" destId="{DB86D707-3AD9-406E-85F5-6DE7915C7B2D}" srcOrd="0" destOrd="0" presId="urn:microsoft.com/office/officeart/2005/8/layout/process4"/>
    <dgm:cxn modelId="{2B09C9A6-D7D7-4539-9335-E3965BD86115}" type="presParOf" srcId="{DB86D707-3AD9-406E-85F5-6DE7915C7B2D}" destId="{9D2EFE21-C7FF-4564-AD45-74C8B54E4769}" srcOrd="0" destOrd="0" presId="urn:microsoft.com/office/officeart/2005/8/layout/process4"/>
    <dgm:cxn modelId="{F24A04CC-A129-41F6-988B-F7C8FA24C1D2}" type="presParOf" srcId="{D997319E-01EF-4D32-8FFA-5057811E7A25}" destId="{F9695358-8DF3-4944-A764-D82854BD81A8}" srcOrd="1" destOrd="0" presId="urn:microsoft.com/office/officeart/2005/8/layout/process4"/>
    <dgm:cxn modelId="{5710EF0F-F4F2-46BA-9856-6230F738254B}" type="presParOf" srcId="{D997319E-01EF-4D32-8FFA-5057811E7A25}" destId="{D9B8ADBA-C5F1-4EEF-992D-C575166D4830}" srcOrd="2" destOrd="0" presId="urn:microsoft.com/office/officeart/2005/8/layout/process4"/>
    <dgm:cxn modelId="{F2409209-D5D6-4E14-AB79-4152E10AA1DD}" type="presParOf" srcId="{D9B8ADBA-C5F1-4EEF-992D-C575166D4830}" destId="{068B660A-BA32-461C-B8D2-5933D06EE997}" srcOrd="0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EC55A2-1C67-419D-BEA8-EA9A836B0215}" type="doc">
      <dgm:prSet loTypeId="urn:microsoft.com/office/officeart/2005/8/layout/process4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28B60CF-1BB9-41B5-9787-0F010C22ACB4}">
      <dgm:prSet phldrT="[Text]" custT="1"/>
      <dgm:spPr/>
      <dgm:t>
        <a:bodyPr/>
        <a:lstStyle/>
        <a:p>
          <a:r>
            <a:rPr lang="en-AU" sz="1800" dirty="0" smtClean="0"/>
            <a:t>Service consumer</a:t>
          </a:r>
          <a:endParaRPr lang="en-AU" sz="1800" dirty="0"/>
        </a:p>
      </dgm:t>
    </dgm:pt>
    <dgm:pt modelId="{455FAD32-6F44-439B-BA90-1DB3E36F17FE}" type="parTrans" cxnId="{E4287CAD-C2EC-4173-9A2C-A230E60AA985}">
      <dgm:prSet/>
      <dgm:spPr/>
      <dgm:t>
        <a:bodyPr/>
        <a:lstStyle/>
        <a:p>
          <a:endParaRPr lang="en-AU"/>
        </a:p>
      </dgm:t>
    </dgm:pt>
    <dgm:pt modelId="{ED50C460-F609-4062-9CBF-4CA6A94564EA}" type="sibTrans" cxnId="{E4287CAD-C2EC-4173-9A2C-A230E60AA985}">
      <dgm:prSet/>
      <dgm:spPr/>
      <dgm:t>
        <a:bodyPr/>
        <a:lstStyle/>
        <a:p>
          <a:endParaRPr lang="en-AU"/>
        </a:p>
      </dgm:t>
    </dgm:pt>
    <dgm:pt modelId="{D997319E-01EF-4D32-8FFA-5057811E7A25}" type="pres">
      <dgm:prSet presAssocID="{CDEC55A2-1C67-419D-BEA8-EA9A836B021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084D0F44-A055-441B-A671-A0EE6A68EB38}" type="pres">
      <dgm:prSet presAssocID="{D28B60CF-1BB9-41B5-9787-0F010C22ACB4}" presName="boxAndChildren" presStyleCnt="0"/>
      <dgm:spPr/>
    </dgm:pt>
    <dgm:pt modelId="{10A6EAF8-61A2-40B9-9E35-2CBC24A10317}" type="pres">
      <dgm:prSet presAssocID="{D28B60CF-1BB9-41B5-9787-0F010C22ACB4}" presName="parentTextBox" presStyleLbl="node1" presStyleIdx="0" presStyleCnt="1"/>
      <dgm:spPr/>
      <dgm:t>
        <a:bodyPr/>
        <a:lstStyle/>
        <a:p>
          <a:endParaRPr lang="en-AU"/>
        </a:p>
      </dgm:t>
    </dgm:pt>
  </dgm:ptLst>
  <dgm:cxnLst>
    <dgm:cxn modelId="{7B01BBF1-4E0F-4326-8ACE-C3D6EA9E7854}" type="presOf" srcId="{D28B60CF-1BB9-41B5-9787-0F010C22ACB4}" destId="{10A6EAF8-61A2-40B9-9E35-2CBC24A10317}" srcOrd="0" destOrd="0" presId="urn:microsoft.com/office/officeart/2005/8/layout/process4"/>
    <dgm:cxn modelId="{E4287CAD-C2EC-4173-9A2C-A230E60AA985}" srcId="{CDEC55A2-1C67-419D-BEA8-EA9A836B0215}" destId="{D28B60CF-1BB9-41B5-9787-0F010C22ACB4}" srcOrd="0" destOrd="0" parTransId="{455FAD32-6F44-439B-BA90-1DB3E36F17FE}" sibTransId="{ED50C460-F609-4062-9CBF-4CA6A94564EA}"/>
    <dgm:cxn modelId="{BE2FDE0A-A6C4-41F4-9DA5-75D71C5CC558}" type="presOf" srcId="{CDEC55A2-1C67-419D-BEA8-EA9A836B0215}" destId="{D997319E-01EF-4D32-8FFA-5057811E7A25}" srcOrd="0" destOrd="0" presId="urn:microsoft.com/office/officeart/2005/8/layout/process4"/>
    <dgm:cxn modelId="{86AD5E03-5375-4A3E-B0C4-662AE683A0D0}" type="presParOf" srcId="{D997319E-01EF-4D32-8FFA-5057811E7A25}" destId="{084D0F44-A055-441B-A671-A0EE6A68EB38}" srcOrd="0" destOrd="0" presId="urn:microsoft.com/office/officeart/2005/8/layout/process4"/>
    <dgm:cxn modelId="{64B38A9C-F1FA-4A23-B93D-FF97E84F36CC}" type="presParOf" srcId="{084D0F44-A055-441B-A671-A0EE6A68EB38}" destId="{10A6EAF8-61A2-40B9-9E35-2CBC24A10317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A35A5-741E-4583-AF17-EAC21575297A}" type="datetimeFigureOut">
              <a:rPr lang="en-US" smtClean="0"/>
              <a:pPr/>
              <a:t>5/3/2009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E581A-ACD9-4A2A-9D7A-34C37755648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hyperlink" Target="~/Authenticated/System/XMLConfigurationFiles/ManagePipelineCfg.asp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~/Authenticated/System/XMLConfigurationFiles/ManagePipelineCfg.aspx" TargetMode="External"/><Relationship Id="rId2" Type="http://schemas.openxmlformats.org/officeDocument/2006/relationships/hyperlink" Target="~/Authenticated/System/XMLConfigurationFiles/SystemEntryPoints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~/Authenticated/System/XMLConfigurationFiles/ManageDocumentTransformCfg.asp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~/Authenticated/System/XMLConfigurationFiles/ManagePipelineCfg.aspx" TargetMode="External"/><Relationship Id="rId2" Type="http://schemas.openxmlformats.org/officeDocument/2006/relationships/hyperlink" Target="~/Authenticated/System/XMLConfigurationFiles/SystemEntryPoints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~/Authenticated/System/XMLConfigurationFiles/ManageDocumentTransformCfg.asp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285852" y="2714620"/>
          <a:ext cx="7715304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5214942" y="428604"/>
          <a:ext cx="2928958" cy="85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428596" y="357166"/>
          <a:ext cx="3367110" cy="847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9" name="Rounded Rectangle 8">
            <a:hlinkClick r:id="rId14" action="ppaction://hlinkfile"/>
          </p:cNvPr>
          <p:cNvSpPr/>
          <p:nvPr/>
        </p:nvSpPr>
        <p:spPr>
          <a:xfrm>
            <a:off x="1000100" y="1785926"/>
            <a:ext cx="114300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143240" y="1214422"/>
            <a:ext cx="5786478" cy="44291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2000" b="1" dirty="0" smtClean="0">
                <a:solidFill>
                  <a:schemeClr val="accent1"/>
                </a:solidFill>
              </a:rPr>
              <a:t>ESB.NET Server instance</a:t>
            </a:r>
            <a:endParaRPr lang="en-AU" sz="2000" b="1" dirty="0">
              <a:solidFill>
                <a:schemeClr val="accent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1406" y="1214422"/>
            <a:ext cx="2786082" cy="44291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2000" b="1" dirty="0" smtClean="0">
                <a:solidFill>
                  <a:schemeClr val="accent1"/>
                </a:solidFill>
              </a:rPr>
              <a:t>ESB.NET Consumer</a:t>
            </a:r>
            <a:endParaRPr lang="en-AU" sz="2000" b="1" dirty="0">
              <a:solidFill>
                <a:schemeClr val="accent1"/>
              </a:solidFill>
            </a:endParaRPr>
          </a:p>
        </p:txBody>
      </p:sp>
      <p:sp>
        <p:nvSpPr>
          <p:cNvPr id="152" name="Rounded Rectangle 151"/>
          <p:cNvSpPr/>
          <p:nvPr/>
        </p:nvSpPr>
        <p:spPr>
          <a:xfrm>
            <a:off x="214282" y="2214554"/>
            <a:ext cx="6929486" cy="78581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142844" y="285728"/>
            <a:ext cx="2714644" cy="4286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Service consumers</a:t>
            </a:r>
            <a:endParaRPr lang="en-AU" sz="1000" dirty="0"/>
          </a:p>
        </p:txBody>
      </p:sp>
      <p:sp>
        <p:nvSpPr>
          <p:cNvPr id="5" name="Rounded Rectangle 4"/>
          <p:cNvSpPr/>
          <p:nvPr/>
        </p:nvSpPr>
        <p:spPr>
          <a:xfrm>
            <a:off x="3143240" y="6072206"/>
            <a:ext cx="157163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IIS/ASP.NET/WCF/WSE3 pipelines &amp; filters</a:t>
            </a:r>
            <a:endParaRPr lang="en-AU" sz="1000" dirty="0"/>
          </a:p>
        </p:txBody>
      </p:sp>
      <p:sp>
        <p:nvSpPr>
          <p:cNvPr id="7" name="Rounded Rectangle 6"/>
          <p:cNvSpPr/>
          <p:nvPr/>
        </p:nvSpPr>
        <p:spPr>
          <a:xfrm>
            <a:off x="3357554" y="2357430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Transports and </a:t>
            </a:r>
          </a:p>
          <a:p>
            <a:pPr algn="ctr"/>
            <a:r>
              <a:rPr lang="en-AU" sz="1100" b="1" dirty="0" smtClean="0"/>
              <a:t>endpoints</a:t>
            </a:r>
            <a:endParaRPr lang="en-AU" sz="1100" b="1" dirty="0"/>
          </a:p>
        </p:txBody>
      </p:sp>
      <p:sp>
        <p:nvSpPr>
          <p:cNvPr id="8" name="Rounded Rectangle 7">
            <a:hlinkClick r:id="rId2" action="ppaction://hlinkfile"/>
          </p:cNvPr>
          <p:cNvSpPr/>
          <p:nvPr/>
        </p:nvSpPr>
        <p:spPr>
          <a:xfrm>
            <a:off x="4636291" y="2357430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System entry point</a:t>
            </a:r>
            <a:endParaRPr lang="en-AU" sz="1100" b="1" dirty="0"/>
          </a:p>
        </p:txBody>
      </p:sp>
      <p:sp>
        <p:nvSpPr>
          <p:cNvPr id="9" name="Rounded Rectangle 8">
            <a:hlinkClick r:id="rId3" action="ppaction://hlinkfile"/>
          </p:cNvPr>
          <p:cNvSpPr/>
          <p:nvPr/>
        </p:nvSpPr>
        <p:spPr>
          <a:xfrm>
            <a:off x="5929322" y="2357430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Service pipeline manager</a:t>
            </a:r>
            <a:endParaRPr lang="en-AU" sz="1100" b="1" dirty="0"/>
          </a:p>
        </p:txBody>
      </p:sp>
      <p:sp>
        <p:nvSpPr>
          <p:cNvPr id="10" name="Rounded Rectangle 9">
            <a:hlinkClick r:id="rId4" action="ppaction://hlinkfile"/>
          </p:cNvPr>
          <p:cNvSpPr/>
          <p:nvPr/>
        </p:nvSpPr>
        <p:spPr>
          <a:xfrm>
            <a:off x="7215206" y="3214686"/>
            <a:ext cx="107157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XSLT pipeline manager</a:t>
            </a:r>
            <a:endParaRPr lang="en-AU" sz="1000" dirty="0"/>
          </a:p>
        </p:txBody>
      </p:sp>
      <p:sp>
        <p:nvSpPr>
          <p:cNvPr id="11" name="Rounded Rectangle 10"/>
          <p:cNvSpPr/>
          <p:nvPr/>
        </p:nvSpPr>
        <p:spPr>
          <a:xfrm>
            <a:off x="5929322" y="3214686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Business activity services</a:t>
            </a:r>
            <a:endParaRPr lang="en-AU" sz="1000" dirty="0"/>
          </a:p>
        </p:txBody>
      </p:sp>
      <p:sp>
        <p:nvSpPr>
          <p:cNvPr id="12" name="Rounded Rectangle 11"/>
          <p:cNvSpPr/>
          <p:nvPr/>
        </p:nvSpPr>
        <p:spPr>
          <a:xfrm>
            <a:off x="5929322" y="3714752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Routers</a:t>
            </a:r>
            <a:endParaRPr lang="en-AU" sz="1000" dirty="0"/>
          </a:p>
        </p:txBody>
      </p:sp>
      <p:sp>
        <p:nvSpPr>
          <p:cNvPr id="14" name="Rounded Rectangle 13"/>
          <p:cNvSpPr/>
          <p:nvPr/>
        </p:nvSpPr>
        <p:spPr>
          <a:xfrm>
            <a:off x="5929322" y="4214818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Convention over configuration</a:t>
            </a:r>
            <a:endParaRPr lang="en-AU" sz="1000" dirty="0"/>
          </a:p>
        </p:txBody>
      </p:sp>
      <p:sp>
        <p:nvSpPr>
          <p:cNvPr id="16" name="Rounded Rectangle 15"/>
          <p:cNvSpPr/>
          <p:nvPr/>
        </p:nvSpPr>
        <p:spPr>
          <a:xfrm>
            <a:off x="4636291" y="3714752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Logging</a:t>
            </a:r>
            <a:endParaRPr lang="en-AU" sz="1000" dirty="0"/>
          </a:p>
        </p:txBody>
      </p:sp>
      <p:sp>
        <p:nvSpPr>
          <p:cNvPr id="17" name="Rounded Rectangle 16"/>
          <p:cNvSpPr/>
          <p:nvPr/>
        </p:nvSpPr>
        <p:spPr>
          <a:xfrm>
            <a:off x="4636291" y="4214818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Request </a:t>
            </a:r>
          </a:p>
          <a:p>
            <a:pPr algn="ctr"/>
            <a:r>
              <a:rPr lang="en-AU" sz="1000" dirty="0" smtClean="0"/>
              <a:t>Re-Mapping</a:t>
            </a:r>
            <a:endParaRPr lang="en-AU" sz="1000" dirty="0"/>
          </a:p>
        </p:txBody>
      </p:sp>
      <p:sp>
        <p:nvSpPr>
          <p:cNvPr id="18" name="Rounded Rectangle 17"/>
          <p:cNvSpPr/>
          <p:nvPr/>
        </p:nvSpPr>
        <p:spPr>
          <a:xfrm>
            <a:off x="1643042" y="2357430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Transport adaptors</a:t>
            </a:r>
            <a:endParaRPr lang="en-AU" sz="1100" b="1" dirty="0"/>
          </a:p>
        </p:txBody>
      </p:sp>
      <p:cxnSp>
        <p:nvCxnSpPr>
          <p:cNvPr id="21" name="Straight Connector 20"/>
          <p:cNvCxnSpPr/>
          <p:nvPr/>
        </p:nvCxnSpPr>
        <p:spPr>
          <a:xfrm rot="16200000" flipH="1">
            <a:off x="-142909" y="3428999"/>
            <a:ext cx="628654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3143240" y="285728"/>
            <a:ext cx="5786478" cy="4286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Service providers</a:t>
            </a:r>
            <a:endParaRPr lang="en-AU" sz="1000" dirty="0"/>
          </a:p>
        </p:txBody>
      </p:sp>
      <p:sp>
        <p:nvSpPr>
          <p:cNvPr id="23" name="Rounded Rectangle 22"/>
          <p:cNvSpPr/>
          <p:nvPr/>
        </p:nvSpPr>
        <p:spPr>
          <a:xfrm>
            <a:off x="1785918" y="6072206"/>
            <a:ext cx="1071570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Other service consumers</a:t>
            </a:r>
            <a:endParaRPr lang="en-AU" sz="1000" dirty="0"/>
          </a:p>
        </p:txBody>
      </p:sp>
      <p:sp>
        <p:nvSpPr>
          <p:cNvPr id="24" name="Rounded Rectangle 23"/>
          <p:cNvSpPr/>
          <p:nvPr/>
        </p:nvSpPr>
        <p:spPr>
          <a:xfrm>
            <a:off x="357158" y="2357430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Request handler proxy</a:t>
            </a:r>
            <a:endParaRPr lang="en-AU" sz="11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357158" y="3286124"/>
            <a:ext cx="1071570" cy="4286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Envelope and payload support</a:t>
            </a:r>
            <a:endParaRPr lang="en-AU" sz="1000" dirty="0"/>
          </a:p>
        </p:txBody>
      </p:sp>
      <p:sp>
        <p:nvSpPr>
          <p:cNvPr id="30" name="Folded Corner 29"/>
          <p:cNvSpPr/>
          <p:nvPr/>
        </p:nvSpPr>
        <p:spPr>
          <a:xfrm>
            <a:off x="428596" y="4000504"/>
            <a:ext cx="914400" cy="428628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800" dirty="0" smtClean="0"/>
              <a:t>Consumer configuration (app.config</a:t>
            </a:r>
            <a:r>
              <a:rPr lang="en-AU" sz="800" dirty="0"/>
              <a:t>)</a:t>
            </a:r>
            <a:endParaRPr lang="en-AU" sz="800" dirty="0" smtClean="0"/>
          </a:p>
        </p:txBody>
      </p:sp>
      <p:sp>
        <p:nvSpPr>
          <p:cNvPr id="31" name="Folded Corner 30"/>
          <p:cNvSpPr/>
          <p:nvPr/>
        </p:nvSpPr>
        <p:spPr>
          <a:xfrm>
            <a:off x="3371848" y="1857364"/>
            <a:ext cx="1557342" cy="21431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800" dirty="0" smtClean="0"/>
              <a:t>Provider instance configuration</a:t>
            </a:r>
          </a:p>
          <a:p>
            <a:pPr algn="ctr"/>
            <a:r>
              <a:rPr lang="en-AU" sz="800" dirty="0" smtClean="0"/>
              <a:t>(web.config)</a:t>
            </a:r>
          </a:p>
        </p:txBody>
      </p:sp>
      <p:sp>
        <p:nvSpPr>
          <p:cNvPr id="32" name="Folded Corner 31"/>
          <p:cNvSpPr/>
          <p:nvPr/>
        </p:nvSpPr>
        <p:spPr>
          <a:xfrm>
            <a:off x="3300410" y="4857760"/>
            <a:ext cx="1700218" cy="357190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ESB.Core.Services.Server.Wcf.config</a:t>
            </a:r>
          </a:p>
          <a:p>
            <a:r>
              <a:rPr lang="en-AU" sz="800" dirty="0" smtClean="0"/>
              <a:t>ESB.Core.Services.Server.config</a:t>
            </a:r>
            <a:endParaRPr lang="en-AU" sz="800" dirty="0"/>
          </a:p>
        </p:txBody>
      </p:sp>
      <p:sp>
        <p:nvSpPr>
          <p:cNvPr id="33" name="Folded Corner 32"/>
          <p:cNvSpPr/>
          <p:nvPr/>
        </p:nvSpPr>
        <p:spPr>
          <a:xfrm>
            <a:off x="6572264" y="4857760"/>
            <a:ext cx="2214578" cy="285752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au.com.keystroke.services.serviceRouting.config</a:t>
            </a:r>
            <a:endParaRPr lang="en-AU" sz="800" dirty="0"/>
          </a:p>
        </p:txBody>
      </p:sp>
      <p:sp>
        <p:nvSpPr>
          <p:cNvPr id="34" name="Folded Corner 33">
            <a:hlinkClick r:id="rId3" action="ppaction://hlinkfile"/>
          </p:cNvPr>
          <p:cNvSpPr/>
          <p:nvPr/>
        </p:nvSpPr>
        <p:spPr>
          <a:xfrm>
            <a:off x="5643570" y="1857364"/>
            <a:ext cx="1143008" cy="21431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ServicePipeline.config</a:t>
            </a:r>
            <a:endParaRPr lang="en-AU" sz="800" dirty="0"/>
          </a:p>
        </p:txBody>
      </p:sp>
      <p:sp>
        <p:nvSpPr>
          <p:cNvPr id="35" name="Folded Corner 34">
            <a:hlinkClick r:id="rId4" action="ppaction://hlinkfile"/>
          </p:cNvPr>
          <p:cNvSpPr/>
          <p:nvPr/>
        </p:nvSpPr>
        <p:spPr>
          <a:xfrm>
            <a:off x="6929454" y="1857364"/>
            <a:ext cx="1714512" cy="21431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DocumentTransformPipeline.config</a:t>
            </a:r>
            <a:endParaRPr lang="en-AU" sz="800" dirty="0"/>
          </a:p>
        </p:txBody>
      </p:sp>
      <p:cxnSp>
        <p:nvCxnSpPr>
          <p:cNvPr id="37" name="Elbow Connector 36"/>
          <p:cNvCxnSpPr>
            <a:stCxn id="25" idx="2"/>
            <a:endCxn id="30" idx="0"/>
          </p:cNvCxnSpPr>
          <p:nvPr/>
        </p:nvCxnSpPr>
        <p:spPr>
          <a:xfrm rot="5400000">
            <a:off x="746494" y="3854055"/>
            <a:ext cx="285752" cy="714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7" idx="0"/>
            <a:endCxn id="31" idx="2"/>
          </p:cNvCxnSpPr>
          <p:nvPr/>
        </p:nvCxnSpPr>
        <p:spPr>
          <a:xfrm rot="5400000" flipH="1" flipV="1">
            <a:off x="3879053" y="2085964"/>
            <a:ext cx="285752" cy="2571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49"/>
          <p:cNvCxnSpPr>
            <a:stCxn id="12" idx="3"/>
            <a:endCxn id="33" idx="0"/>
          </p:cNvCxnSpPr>
          <p:nvPr/>
        </p:nvCxnSpPr>
        <p:spPr>
          <a:xfrm>
            <a:off x="7000892" y="3929066"/>
            <a:ext cx="678661" cy="92869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olded Corner 56"/>
          <p:cNvSpPr/>
          <p:nvPr/>
        </p:nvSpPr>
        <p:spPr>
          <a:xfrm>
            <a:off x="5136357" y="4857760"/>
            <a:ext cx="1285884" cy="214314"/>
          </a:xfrm>
          <a:prstGeom prst="foldedCorner">
            <a:avLst/>
          </a:prstGeom>
          <a:ln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RequestReMapping.config</a:t>
            </a:r>
            <a:endParaRPr lang="en-AU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8" name="Elbow Connector 49"/>
          <p:cNvCxnSpPr>
            <a:stCxn id="17" idx="2"/>
            <a:endCxn id="57" idx="0"/>
          </p:cNvCxnSpPr>
          <p:nvPr/>
        </p:nvCxnSpPr>
        <p:spPr>
          <a:xfrm rot="16200000" flipH="1">
            <a:off x="5368530" y="4446991"/>
            <a:ext cx="214314" cy="6072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49"/>
          <p:cNvCxnSpPr>
            <a:stCxn id="10" idx="0"/>
            <a:endCxn id="35" idx="2"/>
          </p:cNvCxnSpPr>
          <p:nvPr/>
        </p:nvCxnSpPr>
        <p:spPr>
          <a:xfrm rot="5400000" flipH="1" flipV="1">
            <a:off x="7197346" y="2625323"/>
            <a:ext cx="1143008" cy="3571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49"/>
          <p:cNvCxnSpPr>
            <a:stCxn id="9" idx="0"/>
            <a:endCxn id="34" idx="2"/>
          </p:cNvCxnSpPr>
          <p:nvPr/>
        </p:nvCxnSpPr>
        <p:spPr>
          <a:xfrm rot="16200000" flipV="1">
            <a:off x="6197215" y="2089537"/>
            <a:ext cx="285752" cy="250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4636291" y="3214686"/>
            <a:ext cx="1071570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Contexts &amp; manager</a:t>
            </a:r>
            <a:endParaRPr lang="en-AU" sz="1000" dirty="0"/>
          </a:p>
        </p:txBody>
      </p:sp>
      <p:sp>
        <p:nvSpPr>
          <p:cNvPr id="77" name="Rounded Rectangle 76"/>
          <p:cNvSpPr/>
          <p:nvPr/>
        </p:nvSpPr>
        <p:spPr>
          <a:xfrm>
            <a:off x="1643042" y="3286124"/>
            <a:ext cx="1071570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Contexts &amp; manager</a:t>
            </a:r>
            <a:endParaRPr lang="en-AU" sz="1000" dirty="0"/>
          </a:p>
        </p:txBody>
      </p:sp>
      <p:sp>
        <p:nvSpPr>
          <p:cNvPr id="81" name="Folded Corner 80"/>
          <p:cNvSpPr/>
          <p:nvPr/>
        </p:nvSpPr>
        <p:spPr>
          <a:xfrm>
            <a:off x="1571604" y="4000504"/>
            <a:ext cx="1214446" cy="285752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ESB.Core.Services.config</a:t>
            </a:r>
            <a:endParaRPr lang="en-AU" sz="800" dirty="0"/>
          </a:p>
        </p:txBody>
      </p:sp>
      <p:cxnSp>
        <p:nvCxnSpPr>
          <p:cNvPr id="82" name="Elbow Connector 81"/>
          <p:cNvCxnSpPr>
            <a:stCxn id="77" idx="2"/>
            <a:endCxn id="81" idx="0"/>
          </p:cNvCxnSpPr>
          <p:nvPr/>
        </p:nvCxnSpPr>
        <p:spPr>
          <a:xfrm rot="5400000">
            <a:off x="2035951" y="3857628"/>
            <a:ext cx="285752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ight Arrow 90"/>
          <p:cNvSpPr/>
          <p:nvPr/>
        </p:nvSpPr>
        <p:spPr>
          <a:xfrm>
            <a:off x="4429124" y="2500306"/>
            <a:ext cx="214314" cy="214314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sp>
        <p:nvSpPr>
          <p:cNvPr id="92" name="Right Arrow 91"/>
          <p:cNvSpPr/>
          <p:nvPr/>
        </p:nvSpPr>
        <p:spPr>
          <a:xfrm>
            <a:off x="5707861" y="2500306"/>
            <a:ext cx="214314" cy="214314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sp>
        <p:nvSpPr>
          <p:cNvPr id="93" name="Right Arrow 92"/>
          <p:cNvSpPr/>
          <p:nvPr/>
        </p:nvSpPr>
        <p:spPr>
          <a:xfrm>
            <a:off x="1428728" y="2500306"/>
            <a:ext cx="214314" cy="214314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sp>
        <p:nvSpPr>
          <p:cNvPr id="94" name="Right Arrow 93"/>
          <p:cNvSpPr/>
          <p:nvPr/>
        </p:nvSpPr>
        <p:spPr>
          <a:xfrm>
            <a:off x="2714612" y="2428868"/>
            <a:ext cx="642942" cy="357190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cxnSp>
        <p:nvCxnSpPr>
          <p:cNvPr id="121" name="Elbow Connector 40"/>
          <p:cNvCxnSpPr>
            <a:stCxn id="73" idx="1"/>
            <a:endCxn id="32" idx="0"/>
          </p:cNvCxnSpPr>
          <p:nvPr/>
        </p:nvCxnSpPr>
        <p:spPr>
          <a:xfrm rot="10800000" flipV="1">
            <a:off x="4150519" y="3429000"/>
            <a:ext cx="485772" cy="14287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40"/>
          <p:cNvCxnSpPr>
            <a:stCxn id="8" idx="2"/>
            <a:endCxn id="32" idx="0"/>
          </p:cNvCxnSpPr>
          <p:nvPr/>
        </p:nvCxnSpPr>
        <p:spPr>
          <a:xfrm rot="5400000">
            <a:off x="3661166" y="3346850"/>
            <a:ext cx="2000264" cy="1021557"/>
          </a:xfrm>
          <a:prstGeom prst="bentConnector3">
            <a:avLst>
              <a:gd name="adj1" fmla="val 1319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40"/>
          <p:cNvCxnSpPr>
            <a:stCxn id="16" idx="1"/>
            <a:endCxn id="32" idx="0"/>
          </p:cNvCxnSpPr>
          <p:nvPr/>
        </p:nvCxnSpPr>
        <p:spPr>
          <a:xfrm rot="10800000" flipV="1">
            <a:off x="4150519" y="3929066"/>
            <a:ext cx="485772" cy="92869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49"/>
          <p:cNvCxnSpPr>
            <a:stCxn id="11" idx="3"/>
            <a:endCxn id="10" idx="1"/>
          </p:cNvCxnSpPr>
          <p:nvPr/>
        </p:nvCxnSpPr>
        <p:spPr>
          <a:xfrm>
            <a:off x="7000892" y="3429000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71802" y="-23"/>
            <a:ext cx="5786478" cy="44291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2000" b="1" dirty="0" smtClean="0">
                <a:solidFill>
                  <a:schemeClr val="accent1"/>
                </a:solidFill>
              </a:rPr>
              <a:t>ESB.NET Server instance</a:t>
            </a:r>
            <a:endParaRPr lang="en-AU" sz="2000" b="1" dirty="0">
              <a:solidFill>
                <a:schemeClr val="accent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-32" y="-23"/>
            <a:ext cx="2786082" cy="44291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2000" b="1" dirty="0" smtClean="0">
                <a:solidFill>
                  <a:schemeClr val="accent1"/>
                </a:solidFill>
              </a:rPr>
              <a:t>ESB.NET Consumer</a:t>
            </a:r>
            <a:endParaRPr lang="en-AU" sz="2000" b="1" dirty="0">
              <a:solidFill>
                <a:schemeClr val="accent1"/>
              </a:solidFill>
            </a:endParaRPr>
          </a:p>
        </p:txBody>
      </p:sp>
      <p:sp>
        <p:nvSpPr>
          <p:cNvPr id="152" name="Rounded Rectangle 151"/>
          <p:cNvSpPr/>
          <p:nvPr/>
        </p:nvSpPr>
        <p:spPr>
          <a:xfrm>
            <a:off x="142844" y="1000109"/>
            <a:ext cx="6929486" cy="78581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le 6"/>
          <p:cNvSpPr/>
          <p:nvPr/>
        </p:nvSpPr>
        <p:spPr>
          <a:xfrm>
            <a:off x="3286116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Transports and </a:t>
            </a:r>
          </a:p>
          <a:p>
            <a:pPr algn="ctr"/>
            <a:r>
              <a:rPr lang="en-AU" sz="1100" b="1" dirty="0" smtClean="0"/>
              <a:t>endpoints</a:t>
            </a:r>
            <a:endParaRPr lang="en-AU" sz="1100" b="1" dirty="0"/>
          </a:p>
        </p:txBody>
      </p:sp>
      <p:sp>
        <p:nvSpPr>
          <p:cNvPr id="8" name="Rounded Rectangle 7">
            <a:hlinkClick r:id="rId2" action="ppaction://hlinkfile"/>
          </p:cNvPr>
          <p:cNvSpPr/>
          <p:nvPr/>
        </p:nvSpPr>
        <p:spPr>
          <a:xfrm>
            <a:off x="4564853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System entry point</a:t>
            </a:r>
            <a:endParaRPr lang="en-AU" sz="1100" b="1" dirty="0"/>
          </a:p>
        </p:txBody>
      </p:sp>
      <p:sp>
        <p:nvSpPr>
          <p:cNvPr id="9" name="Rounded Rectangle 8">
            <a:hlinkClick r:id="rId3" action="ppaction://hlinkfile"/>
          </p:cNvPr>
          <p:cNvSpPr/>
          <p:nvPr/>
        </p:nvSpPr>
        <p:spPr>
          <a:xfrm>
            <a:off x="5857884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Service pipeline manager</a:t>
            </a:r>
            <a:endParaRPr lang="en-AU" sz="1100" b="1" dirty="0"/>
          </a:p>
        </p:txBody>
      </p:sp>
      <p:sp>
        <p:nvSpPr>
          <p:cNvPr id="10" name="Rounded Rectangle 9">
            <a:hlinkClick r:id="rId4" action="ppaction://hlinkfile"/>
          </p:cNvPr>
          <p:cNvSpPr/>
          <p:nvPr/>
        </p:nvSpPr>
        <p:spPr>
          <a:xfrm>
            <a:off x="7143768" y="2000241"/>
            <a:ext cx="107157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XSLT pipeline manager</a:t>
            </a:r>
            <a:endParaRPr lang="en-AU" sz="1000" dirty="0"/>
          </a:p>
        </p:txBody>
      </p:sp>
      <p:sp>
        <p:nvSpPr>
          <p:cNvPr id="11" name="Rounded Rectangle 10"/>
          <p:cNvSpPr/>
          <p:nvPr/>
        </p:nvSpPr>
        <p:spPr>
          <a:xfrm>
            <a:off x="5857884" y="2000241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Business activity services</a:t>
            </a:r>
            <a:endParaRPr lang="en-AU" sz="1000" dirty="0"/>
          </a:p>
        </p:txBody>
      </p:sp>
      <p:sp>
        <p:nvSpPr>
          <p:cNvPr id="12" name="Rounded Rectangle 11"/>
          <p:cNvSpPr/>
          <p:nvPr/>
        </p:nvSpPr>
        <p:spPr>
          <a:xfrm>
            <a:off x="5857884" y="2500307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Routers</a:t>
            </a:r>
            <a:endParaRPr lang="en-AU" sz="1000" dirty="0"/>
          </a:p>
        </p:txBody>
      </p:sp>
      <p:sp>
        <p:nvSpPr>
          <p:cNvPr id="14" name="Rounded Rectangle 13"/>
          <p:cNvSpPr/>
          <p:nvPr/>
        </p:nvSpPr>
        <p:spPr>
          <a:xfrm>
            <a:off x="5857884" y="3000373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Convention over configuration</a:t>
            </a:r>
            <a:endParaRPr lang="en-AU" sz="1000" dirty="0"/>
          </a:p>
        </p:txBody>
      </p:sp>
      <p:sp>
        <p:nvSpPr>
          <p:cNvPr id="16" name="Rounded Rectangle 15"/>
          <p:cNvSpPr/>
          <p:nvPr/>
        </p:nvSpPr>
        <p:spPr>
          <a:xfrm>
            <a:off x="4564853" y="2500307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Logging</a:t>
            </a:r>
            <a:endParaRPr lang="en-AU" sz="1000" dirty="0"/>
          </a:p>
        </p:txBody>
      </p:sp>
      <p:sp>
        <p:nvSpPr>
          <p:cNvPr id="17" name="Rounded Rectangle 16"/>
          <p:cNvSpPr/>
          <p:nvPr/>
        </p:nvSpPr>
        <p:spPr>
          <a:xfrm>
            <a:off x="4564853" y="3000373"/>
            <a:ext cx="107157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Request </a:t>
            </a:r>
          </a:p>
          <a:p>
            <a:pPr algn="ctr"/>
            <a:r>
              <a:rPr lang="en-AU" sz="1000" dirty="0" smtClean="0"/>
              <a:t>Re-Mapping</a:t>
            </a:r>
            <a:endParaRPr lang="en-AU" sz="1000" dirty="0"/>
          </a:p>
        </p:txBody>
      </p:sp>
      <p:sp>
        <p:nvSpPr>
          <p:cNvPr id="18" name="Rounded Rectangle 17"/>
          <p:cNvSpPr/>
          <p:nvPr/>
        </p:nvSpPr>
        <p:spPr>
          <a:xfrm>
            <a:off x="1571604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Transport adaptors</a:t>
            </a:r>
            <a:endParaRPr lang="en-AU" sz="1100" b="1" dirty="0"/>
          </a:p>
        </p:txBody>
      </p:sp>
      <p:cxnSp>
        <p:nvCxnSpPr>
          <p:cNvPr id="21" name="Straight Connector 20"/>
          <p:cNvCxnSpPr/>
          <p:nvPr/>
        </p:nvCxnSpPr>
        <p:spPr>
          <a:xfrm rot="16200000" flipH="1">
            <a:off x="750066" y="2178835"/>
            <a:ext cx="4357719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285720" y="1142985"/>
            <a:ext cx="1071570" cy="50006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/>
              <a:t>Request handler proxy</a:t>
            </a:r>
            <a:endParaRPr lang="en-AU" sz="11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285720" y="2071679"/>
            <a:ext cx="1071570" cy="4286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Envelope and payload support</a:t>
            </a:r>
            <a:endParaRPr lang="en-AU" sz="1000" dirty="0"/>
          </a:p>
        </p:txBody>
      </p:sp>
      <p:sp>
        <p:nvSpPr>
          <p:cNvPr id="30" name="Folded Corner 29"/>
          <p:cNvSpPr/>
          <p:nvPr/>
        </p:nvSpPr>
        <p:spPr>
          <a:xfrm>
            <a:off x="357158" y="2786059"/>
            <a:ext cx="914400" cy="428628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800" dirty="0" smtClean="0"/>
              <a:t>Consumer configuration (app.config</a:t>
            </a:r>
            <a:r>
              <a:rPr lang="en-AU" sz="800" dirty="0"/>
              <a:t>)</a:t>
            </a:r>
            <a:endParaRPr lang="en-AU" sz="800" dirty="0" smtClean="0"/>
          </a:p>
        </p:txBody>
      </p:sp>
      <p:sp>
        <p:nvSpPr>
          <p:cNvPr id="31" name="Folded Corner 30"/>
          <p:cNvSpPr/>
          <p:nvPr/>
        </p:nvSpPr>
        <p:spPr>
          <a:xfrm>
            <a:off x="3300410" y="642919"/>
            <a:ext cx="1557342" cy="21431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800" dirty="0" smtClean="0"/>
              <a:t>Provider instance configuration</a:t>
            </a:r>
          </a:p>
          <a:p>
            <a:pPr algn="ctr"/>
            <a:r>
              <a:rPr lang="en-AU" sz="800" dirty="0" smtClean="0"/>
              <a:t>(web.config)</a:t>
            </a:r>
          </a:p>
        </p:txBody>
      </p:sp>
      <p:sp>
        <p:nvSpPr>
          <p:cNvPr id="32" name="Folded Corner 31"/>
          <p:cNvSpPr/>
          <p:nvPr/>
        </p:nvSpPr>
        <p:spPr>
          <a:xfrm>
            <a:off x="3228972" y="3643315"/>
            <a:ext cx="1700218" cy="357190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ESB.Core.Services.Server.Wcf.config</a:t>
            </a:r>
          </a:p>
          <a:p>
            <a:r>
              <a:rPr lang="en-AU" sz="800" dirty="0" smtClean="0"/>
              <a:t>ESB.Core.Services.Server.config</a:t>
            </a:r>
            <a:endParaRPr lang="en-AU" sz="800" dirty="0"/>
          </a:p>
        </p:txBody>
      </p:sp>
      <p:sp>
        <p:nvSpPr>
          <p:cNvPr id="33" name="Folded Corner 32"/>
          <p:cNvSpPr/>
          <p:nvPr/>
        </p:nvSpPr>
        <p:spPr>
          <a:xfrm>
            <a:off x="6500826" y="3643315"/>
            <a:ext cx="2214578" cy="285752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au.com.keystroke.services.serviceRouting.config</a:t>
            </a:r>
            <a:endParaRPr lang="en-AU" sz="800" dirty="0"/>
          </a:p>
        </p:txBody>
      </p:sp>
      <p:sp>
        <p:nvSpPr>
          <p:cNvPr id="34" name="Folded Corner 33">
            <a:hlinkClick r:id="rId3" action="ppaction://hlinkfile"/>
          </p:cNvPr>
          <p:cNvSpPr/>
          <p:nvPr/>
        </p:nvSpPr>
        <p:spPr>
          <a:xfrm>
            <a:off x="5572132" y="642919"/>
            <a:ext cx="1143008" cy="21431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ServicePipeline.config</a:t>
            </a:r>
            <a:endParaRPr lang="en-AU" sz="800" dirty="0"/>
          </a:p>
        </p:txBody>
      </p:sp>
      <p:sp>
        <p:nvSpPr>
          <p:cNvPr id="35" name="Folded Corner 34">
            <a:hlinkClick r:id="rId4" action="ppaction://hlinkfile"/>
          </p:cNvPr>
          <p:cNvSpPr/>
          <p:nvPr/>
        </p:nvSpPr>
        <p:spPr>
          <a:xfrm>
            <a:off x="6858016" y="642919"/>
            <a:ext cx="1714512" cy="21431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DocumentTransformPipeline.config</a:t>
            </a:r>
            <a:endParaRPr lang="en-AU" sz="800" dirty="0"/>
          </a:p>
        </p:txBody>
      </p:sp>
      <p:cxnSp>
        <p:nvCxnSpPr>
          <p:cNvPr id="37" name="Elbow Connector 36"/>
          <p:cNvCxnSpPr>
            <a:stCxn id="25" idx="2"/>
            <a:endCxn id="30" idx="0"/>
          </p:cNvCxnSpPr>
          <p:nvPr/>
        </p:nvCxnSpPr>
        <p:spPr>
          <a:xfrm rot="5400000">
            <a:off x="675056" y="2639610"/>
            <a:ext cx="285752" cy="714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7" idx="0"/>
            <a:endCxn id="31" idx="2"/>
          </p:cNvCxnSpPr>
          <p:nvPr/>
        </p:nvCxnSpPr>
        <p:spPr>
          <a:xfrm rot="5400000" flipH="1" flipV="1">
            <a:off x="3807615" y="871519"/>
            <a:ext cx="285752" cy="2571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49"/>
          <p:cNvCxnSpPr>
            <a:stCxn id="12" idx="3"/>
            <a:endCxn id="33" idx="0"/>
          </p:cNvCxnSpPr>
          <p:nvPr/>
        </p:nvCxnSpPr>
        <p:spPr>
          <a:xfrm>
            <a:off x="6929454" y="2714621"/>
            <a:ext cx="678661" cy="92869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olded Corner 56"/>
          <p:cNvSpPr/>
          <p:nvPr/>
        </p:nvSpPr>
        <p:spPr>
          <a:xfrm>
            <a:off x="5064919" y="3643315"/>
            <a:ext cx="1285884" cy="214314"/>
          </a:xfrm>
          <a:prstGeom prst="foldedCorner">
            <a:avLst/>
          </a:prstGeom>
          <a:ln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RequestReMapping.config</a:t>
            </a:r>
            <a:endParaRPr lang="en-AU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8" name="Elbow Connector 49"/>
          <p:cNvCxnSpPr>
            <a:stCxn id="17" idx="2"/>
            <a:endCxn id="57" idx="0"/>
          </p:cNvCxnSpPr>
          <p:nvPr/>
        </p:nvCxnSpPr>
        <p:spPr>
          <a:xfrm rot="16200000" flipH="1">
            <a:off x="5297092" y="3232546"/>
            <a:ext cx="214314" cy="6072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49"/>
          <p:cNvCxnSpPr>
            <a:stCxn id="10" idx="0"/>
            <a:endCxn id="35" idx="2"/>
          </p:cNvCxnSpPr>
          <p:nvPr/>
        </p:nvCxnSpPr>
        <p:spPr>
          <a:xfrm rot="5400000" flipH="1" flipV="1">
            <a:off x="7125908" y="1410878"/>
            <a:ext cx="1143008" cy="3571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49"/>
          <p:cNvCxnSpPr>
            <a:stCxn id="9" idx="0"/>
            <a:endCxn id="34" idx="2"/>
          </p:cNvCxnSpPr>
          <p:nvPr/>
        </p:nvCxnSpPr>
        <p:spPr>
          <a:xfrm rot="16200000" flipV="1">
            <a:off x="6125777" y="875092"/>
            <a:ext cx="285752" cy="250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4564853" y="2000241"/>
            <a:ext cx="1071570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Contexts &amp; manager</a:t>
            </a:r>
            <a:endParaRPr lang="en-AU" sz="1000" dirty="0"/>
          </a:p>
        </p:txBody>
      </p:sp>
      <p:sp>
        <p:nvSpPr>
          <p:cNvPr id="77" name="Rounded Rectangle 76"/>
          <p:cNvSpPr/>
          <p:nvPr/>
        </p:nvSpPr>
        <p:spPr>
          <a:xfrm>
            <a:off x="1571604" y="2071679"/>
            <a:ext cx="1071570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 smtClean="0"/>
              <a:t>Contexts &amp; manager</a:t>
            </a:r>
            <a:endParaRPr lang="en-AU" sz="1000" dirty="0"/>
          </a:p>
        </p:txBody>
      </p:sp>
      <p:sp>
        <p:nvSpPr>
          <p:cNvPr id="81" name="Folded Corner 80"/>
          <p:cNvSpPr/>
          <p:nvPr/>
        </p:nvSpPr>
        <p:spPr>
          <a:xfrm>
            <a:off x="1500166" y="2786059"/>
            <a:ext cx="1214446" cy="285752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800" dirty="0" smtClean="0"/>
              <a:t>ESB.Core.Services.config</a:t>
            </a:r>
            <a:endParaRPr lang="en-AU" sz="800" dirty="0"/>
          </a:p>
        </p:txBody>
      </p:sp>
      <p:cxnSp>
        <p:nvCxnSpPr>
          <p:cNvPr id="82" name="Elbow Connector 81"/>
          <p:cNvCxnSpPr>
            <a:stCxn id="77" idx="2"/>
            <a:endCxn id="81" idx="0"/>
          </p:cNvCxnSpPr>
          <p:nvPr/>
        </p:nvCxnSpPr>
        <p:spPr>
          <a:xfrm rot="5400000">
            <a:off x="1964513" y="2643183"/>
            <a:ext cx="285752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ight Arrow 90"/>
          <p:cNvSpPr/>
          <p:nvPr/>
        </p:nvSpPr>
        <p:spPr>
          <a:xfrm>
            <a:off x="4357686" y="1285861"/>
            <a:ext cx="214314" cy="214314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sp>
        <p:nvSpPr>
          <p:cNvPr id="92" name="Right Arrow 91"/>
          <p:cNvSpPr/>
          <p:nvPr/>
        </p:nvSpPr>
        <p:spPr>
          <a:xfrm>
            <a:off x="5636423" y="1285861"/>
            <a:ext cx="214314" cy="214314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sp>
        <p:nvSpPr>
          <p:cNvPr id="93" name="Right Arrow 92"/>
          <p:cNvSpPr/>
          <p:nvPr/>
        </p:nvSpPr>
        <p:spPr>
          <a:xfrm>
            <a:off x="1357290" y="1285861"/>
            <a:ext cx="214314" cy="214314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sp>
        <p:nvSpPr>
          <p:cNvPr id="94" name="Right Arrow 93"/>
          <p:cNvSpPr/>
          <p:nvPr/>
        </p:nvSpPr>
        <p:spPr>
          <a:xfrm>
            <a:off x="2643174" y="1214423"/>
            <a:ext cx="642942" cy="357190"/>
          </a:xfrm>
          <a:prstGeom prst="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/>
          </a:p>
        </p:txBody>
      </p:sp>
      <p:cxnSp>
        <p:nvCxnSpPr>
          <p:cNvPr id="121" name="Elbow Connector 40"/>
          <p:cNvCxnSpPr>
            <a:stCxn id="73" idx="1"/>
            <a:endCxn id="32" idx="0"/>
          </p:cNvCxnSpPr>
          <p:nvPr/>
        </p:nvCxnSpPr>
        <p:spPr>
          <a:xfrm rot="10800000" flipV="1">
            <a:off x="4079081" y="2214555"/>
            <a:ext cx="485772" cy="14287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40"/>
          <p:cNvCxnSpPr>
            <a:stCxn id="8" idx="2"/>
            <a:endCxn id="32" idx="0"/>
          </p:cNvCxnSpPr>
          <p:nvPr/>
        </p:nvCxnSpPr>
        <p:spPr>
          <a:xfrm rot="5400000">
            <a:off x="3589728" y="2132405"/>
            <a:ext cx="2000264" cy="1021557"/>
          </a:xfrm>
          <a:prstGeom prst="bentConnector3">
            <a:avLst>
              <a:gd name="adj1" fmla="val 1319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40"/>
          <p:cNvCxnSpPr>
            <a:stCxn id="16" idx="1"/>
            <a:endCxn id="32" idx="0"/>
          </p:cNvCxnSpPr>
          <p:nvPr/>
        </p:nvCxnSpPr>
        <p:spPr>
          <a:xfrm rot="10800000" flipV="1">
            <a:off x="4079081" y="2714621"/>
            <a:ext cx="485772" cy="92869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49"/>
          <p:cNvCxnSpPr>
            <a:stCxn id="11" idx="3"/>
            <a:endCxn id="10" idx="1"/>
          </p:cNvCxnSpPr>
          <p:nvPr/>
        </p:nvCxnSpPr>
        <p:spPr>
          <a:xfrm>
            <a:off x="6929454" y="2214555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2733000"/>
          <a:ext cx="6096000" cy="13920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392000">
                <a:tc>
                  <a:txBody>
                    <a:bodyPr/>
                    <a:lstStyle/>
                    <a:p>
                      <a:pPr algn="l"/>
                      <a:r>
                        <a:rPr lang="en-AU" sz="900" b="0" dirty="0">
                          <a:solidFill>
                            <a:srgbClr val="0000FF"/>
                          </a:solidFill>
                          <a:latin typeface="Verdana"/>
                        </a:rPr>
                        <a:t>Quick links</a:t>
                      </a:r>
                    </a:p>
                    <a:p>
                      <a:pPr algn="l"/>
                      <a:r>
                        <a:rPr lang="en-AU" sz="900" b="0" dirty="0">
                          <a:solidFill>
                            <a:srgbClr val="333333"/>
                          </a:solidFill>
                          <a:latin typeface="Verdana"/>
                        </a:rPr>
                        <a:t>  </a:t>
                      </a:r>
                    </a:p>
                    <a:p>
                      <a:pPr algn="l"/>
                      <a:r>
                        <a:rPr lang="en-AU" sz="900" b="0" dirty="0">
                          <a:solidFill>
                            <a:srgbClr val="333333"/>
                          </a:solidFill>
                          <a:latin typeface="Verdana"/>
                        </a:rPr>
                        <a:t>     </a:t>
                      </a:r>
                    </a:p>
                    <a:p>
                      <a:pPr algn="l"/>
                      <a:r>
                        <a:rPr lang="en-AU" sz="900" b="0" dirty="0">
                          <a:solidFill>
                            <a:srgbClr val="333333"/>
                          </a:solidFill>
                          <a:latin typeface="Verdana"/>
                        </a:rPr>
                        <a:t>    </a:t>
                      </a:r>
                    </a:p>
                    <a:p>
                      <a:pPr algn="l"/>
                      <a:r>
                        <a:rPr lang="en-AU" sz="900" b="0" dirty="0">
                          <a:solidFill>
                            <a:srgbClr val="333333"/>
                          </a:solidFill>
                          <a:latin typeface="Verdana"/>
                        </a:rPr>
                        <a:t>  </a:t>
                      </a:r>
                    </a:p>
                    <a:p>
                      <a:pPr algn="l"/>
                      <a:r>
                        <a:rPr lang="en-AU" sz="900" b="0" dirty="0">
                          <a:solidFill>
                            <a:srgbClr val="333333"/>
                          </a:solidFill>
                          <a:latin typeface="Verdana"/>
                        </a:rPr>
                        <a:t>   </a:t>
                      </a:r>
                    </a:p>
                    <a:p>
                      <a:pPr algn="l"/>
                      <a:r>
                        <a:rPr lang="en-AU" sz="900" b="0" dirty="0">
                          <a:solidFill>
                            <a:srgbClr val="333333"/>
                          </a:solidFill>
                          <a:latin typeface="Verdana"/>
                        </a:rPr>
                        <a:t>   </a:t>
                      </a:r>
                    </a:p>
                    <a:p>
                      <a:pPr algn="l"/>
                      <a:r>
                        <a:rPr lang="en-AU" sz="900" b="0" dirty="0">
                          <a:solidFill>
                            <a:srgbClr val="333333"/>
                          </a:solidFill>
                          <a:latin typeface="Verdana"/>
                        </a:rPr>
                        <a:t>   </a:t>
                      </a:r>
                    </a:p>
                  </a:txBody>
                  <a:tcPr marL="4800" marR="4800" marT="4800" marB="48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78579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 Published ESB.NET instances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 ESB.NET instance endpoints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 Services catalog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 Search logs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 Send ad-hoc requests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 Core system test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 Service accounting 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159</Words>
  <Application>Microsoft Office PowerPoint</Application>
  <PresentationFormat>On-screen Show (4:3)</PresentationFormat>
  <Paragraphs>89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Minas Casiou</dc:creator>
  <cp:lastModifiedBy>Minas Casiou</cp:lastModifiedBy>
  <cp:revision>105</cp:revision>
  <dcterms:created xsi:type="dcterms:W3CDTF">2009-05-01T21:09:12Z</dcterms:created>
  <dcterms:modified xsi:type="dcterms:W3CDTF">2009-05-02T14:43:00Z</dcterms:modified>
</cp:coreProperties>
</file>