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1006E-2CBB-48D0-BA5C-48A01C6E7005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5CB18-BB53-4B60-8A69-A8C56BDE4D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ajax/default.asp" TargetMode="External"/><Relationship Id="rId2" Type="http://schemas.openxmlformats.org/officeDocument/2006/relationships/hyperlink" Target="http://www.asp.net/mv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jquery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.NET Web Development Trends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Exploring ASP.NET MVC and </a:t>
            </a:r>
            <a:r>
              <a:rPr lang="en-US" dirty="0" err="1" smtClean="0"/>
              <a:t>JQuery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Web Development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MVC – Model, View, Controller is a design pattern for user interface. Separates user input, application logic, and user feedback into 3 separate objects.</a:t>
            </a:r>
          </a:p>
          <a:p>
            <a:r>
              <a:rPr lang="en-US" dirty="0" smtClean="0"/>
              <a:t>AJAX – Asynchronous </a:t>
            </a:r>
            <a:r>
              <a:rPr lang="en-US" dirty="0" err="1" smtClean="0"/>
              <a:t>Javascript</a:t>
            </a:r>
            <a:r>
              <a:rPr lang="en-US" dirty="0" smtClean="0"/>
              <a:t> &amp; XML a combination of technologies that allows background communication.</a:t>
            </a:r>
          </a:p>
          <a:p>
            <a:r>
              <a:rPr lang="en-US" dirty="0" err="1" smtClean="0"/>
              <a:t>Javascript</a:t>
            </a:r>
            <a:r>
              <a:rPr lang="en-US" dirty="0" smtClean="0"/>
              <a:t> Libraries – programming tools that simplify the use of </a:t>
            </a:r>
            <a:r>
              <a:rPr lang="en-US" dirty="0" err="1" smtClean="0"/>
              <a:t>Javascript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MVC improves maintenance and scalability</a:t>
            </a:r>
          </a:p>
          <a:p>
            <a:r>
              <a:rPr lang="en-US" dirty="0" smtClean="0"/>
              <a:t>AJAX improves user experience and responsiveness</a:t>
            </a:r>
            <a:endParaRPr lang="en-US" dirty="0"/>
          </a:p>
          <a:p>
            <a:r>
              <a:rPr lang="en-US" dirty="0" smtClean="0"/>
              <a:t>JavaScript Libraries improve user experience and development experience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to learn</a:t>
            </a:r>
          </a:p>
          <a:p>
            <a:r>
              <a:rPr lang="en-US" dirty="0" smtClean="0"/>
              <a:t>Installation involves a few steps</a:t>
            </a:r>
          </a:p>
          <a:p>
            <a:r>
              <a:rPr lang="en-US" dirty="0" smtClean="0"/>
              <a:t>Need to monitor performance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 outweigh disadvantages</a:t>
            </a:r>
          </a:p>
          <a:p>
            <a:r>
              <a:rPr lang="en-US" dirty="0" smtClean="0"/>
              <a:t>Offers a single deployment source for application</a:t>
            </a:r>
          </a:p>
          <a:p>
            <a:r>
              <a:rPr lang="en-US" dirty="0" smtClean="0"/>
              <a:t>Adds desktop/windows features to web apps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MVC</a:t>
            </a:r>
          </a:p>
          <a:p>
            <a:pPr lvl="1"/>
            <a:r>
              <a:rPr lang="en-US" dirty="0" smtClean="0"/>
              <a:t>ASP.NET MVC</a:t>
            </a:r>
          </a:p>
          <a:p>
            <a:pPr lvl="1"/>
            <a:r>
              <a:rPr lang="en-US" dirty="0" smtClean="0">
                <a:hlinkClick r:id="rId2"/>
              </a:rPr>
              <a:t>http://www.asp.net/mvc</a:t>
            </a:r>
            <a:endParaRPr lang="en-US" dirty="0" smtClean="0"/>
          </a:p>
          <a:p>
            <a:r>
              <a:rPr lang="en-US" dirty="0" smtClean="0"/>
              <a:t>AJAX</a:t>
            </a:r>
          </a:p>
          <a:p>
            <a:pPr lvl="1"/>
            <a:r>
              <a:rPr lang="en-US" dirty="0" smtClean="0">
                <a:hlinkClick r:id="rId3"/>
              </a:rPr>
              <a:t>http://www.w3schools.com/ajax/default.asp</a:t>
            </a:r>
            <a:endParaRPr lang="en-US" dirty="0" smtClean="0"/>
          </a:p>
          <a:p>
            <a:r>
              <a:rPr lang="en-US" dirty="0" err="1" smtClean="0"/>
              <a:t>Javacript</a:t>
            </a:r>
            <a:r>
              <a:rPr lang="en-US" dirty="0" smtClean="0"/>
              <a:t> Library</a:t>
            </a:r>
          </a:p>
          <a:p>
            <a:pPr lvl="1"/>
            <a:r>
              <a:rPr lang="en-US" dirty="0" err="1" smtClean="0"/>
              <a:t>JQuery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http://jquery.com/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140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.NET Web Development Trends</vt:lpstr>
      <vt:lpstr>Current Web Development Trends</vt:lpstr>
      <vt:lpstr>Advantages</vt:lpstr>
      <vt:lpstr>Disadvantages</vt:lpstr>
      <vt:lpstr>Summary</vt:lpstr>
      <vt:lpstr>Additional Resources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Trends</dc:title>
  <dc:creator>LaNika</dc:creator>
  <cp:lastModifiedBy>LaNika</cp:lastModifiedBy>
  <cp:revision>31</cp:revision>
  <dcterms:created xsi:type="dcterms:W3CDTF">2012-05-08T16:58:23Z</dcterms:created>
  <dcterms:modified xsi:type="dcterms:W3CDTF">2012-05-08T22:02:08Z</dcterms:modified>
</cp:coreProperties>
</file>