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9" r:id="rId2"/>
    <p:sldId id="261" r:id="rId3"/>
    <p:sldId id="257" r:id="rId4"/>
    <p:sldId id="263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DB056-0343-44EB-A790-182706871A28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28D4E-5338-4BC3-959E-DE34EC102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http://kannans/DemoRte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28D4E-5338-4BC3-959E-DE34EC102A8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98ED75-528B-40BB-8451-DEA754D4B773}" type="datetimeFigureOut">
              <a:rPr lang="en-US" smtClean="0"/>
              <a:pPr/>
              <a:t>10/25/2007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F909949-9E91-481B-BD81-F3E76926E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715000"/>
            <a:ext cx="7772400" cy="1975104"/>
          </a:xfrm>
        </p:spPr>
        <p:txBody>
          <a:bodyPr/>
          <a:lstStyle/>
          <a:p>
            <a:r>
              <a:rPr lang="en-US" dirty="0" smtClean="0"/>
              <a:t>RTE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990600" y="2514600"/>
            <a:ext cx="7772400" cy="1508760"/>
          </a:xfrm>
        </p:spPr>
        <p:txBody>
          <a:bodyPr/>
          <a:lstStyle/>
          <a:p>
            <a:r>
              <a:rPr lang="en-US" dirty="0" smtClean="0"/>
              <a:t>Today we often talk about application as service, reusability, elegance &amp; simplicity. Here is RTE.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19800"/>
            <a:ext cx="7772400" cy="1975104"/>
          </a:xfrm>
        </p:spPr>
        <p:txBody>
          <a:bodyPr/>
          <a:lstStyle/>
          <a:p>
            <a:r>
              <a:rPr lang="en-US" dirty="0" smtClean="0"/>
              <a:t>RTE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7772400" cy="1508760"/>
          </a:xfrm>
        </p:spPr>
        <p:txBody>
          <a:bodyPr/>
          <a:lstStyle/>
          <a:p>
            <a:r>
              <a:rPr lang="en-US" dirty="0" smtClean="0"/>
              <a:t>Web based Rich Text Editor [</a:t>
            </a:r>
            <a:r>
              <a:rPr lang="en-US" i="1" dirty="0" smtClean="0"/>
              <a:t>A full fledged Rich Text Editor application</a:t>
            </a:r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04800"/>
            <a:ext cx="710406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Supported Rich Editor Features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latin typeface="Calibri" pitchFamily="34" charset="0"/>
              </a:rPr>
              <a:t>Supported Styles / Formats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Bold, Italics, Underline, Indentations, Justify, Bullets, Numbered List</a:t>
            </a:r>
            <a:endParaRPr lang="en-US" sz="1050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Supported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Commands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Hyperlink, Text Color, Background Color, Insert Emoticons, Change Font Styles, Change Font Sizes, Cut , Paste, Copy</a:t>
            </a:r>
          </a:p>
          <a:p>
            <a:r>
              <a:rPr lang="en-US" sz="1400" dirty="0" smtClean="0">
                <a:latin typeface="Calibri" pitchFamily="34" charset="0"/>
              </a:rPr>
              <a:t>Supported Editor Modes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Supports both Text mode editor and Html mode Editor.</a:t>
            </a:r>
          </a:p>
          <a:p>
            <a:r>
              <a:rPr lang="en-US" sz="1400" dirty="0" smtClean="0">
                <a:latin typeface="Calibri" pitchFamily="34" charset="0"/>
              </a:rPr>
              <a:t>Context Sensitive Tool Bar</a:t>
            </a:r>
          </a:p>
          <a:p>
            <a:r>
              <a:rPr lang="en-US" sz="1400" dirty="0" smtClean="0">
                <a:latin typeface="Calibri" pitchFamily="34" charset="0"/>
              </a:rPr>
              <a:t>Cross Browser Compatibility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Works seamlessly across Firefox and IE</a:t>
            </a:r>
          </a:p>
          <a:p>
            <a:r>
              <a:rPr lang="en-US" sz="1400" dirty="0" smtClean="0">
                <a:latin typeface="Calibri" pitchFamily="34" charset="0"/>
              </a:rPr>
              <a:t>Languages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Supports 14 languages today.</a:t>
            </a:r>
          </a:p>
          <a:p>
            <a:endParaRPr lang="en-US" sz="1400" dirty="0" smtClean="0">
              <a:latin typeface="Calibri" pitchFamily="34" charset="0"/>
            </a:endParaRPr>
          </a:p>
          <a:p>
            <a:pPr lvl="1"/>
            <a:endParaRPr lang="en-US" sz="1200" dirty="0" smtClean="0">
              <a:latin typeface="Calibri" pitchFamily="34" charset="0"/>
            </a:endParaRPr>
          </a:p>
          <a:p>
            <a:endParaRPr lang="en-US" sz="1600" dirty="0" smtClean="0">
              <a:latin typeface="Calibri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19200"/>
            <a:ext cx="7096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3124200"/>
            <a:ext cx="14097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5181600"/>
            <a:ext cx="71437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Elegance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772400" cy="5638800"/>
          </a:xfrm>
        </p:spPr>
        <p:txBody>
          <a:bodyPr/>
          <a:lstStyle/>
          <a:p>
            <a:r>
              <a:rPr lang="en-US" sz="1400" dirty="0" smtClean="0"/>
              <a:t>Write from Vista.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RTE much closer to Word.</a:t>
            </a:r>
            <a:endParaRPr lang="en-US" sz="1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600200"/>
            <a:ext cx="542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810000"/>
            <a:ext cx="7096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4495800"/>
            <a:ext cx="17621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4267200"/>
            <a:ext cx="19812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Simplicity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All that is required to use this RTE in any website is the following one line in your aspx page and the RTE DLL.</a:t>
            </a:r>
          </a:p>
          <a:p>
            <a:pPr lvl="1"/>
            <a:r>
              <a:rPr lang="en-US" sz="1400" smtClean="0"/>
              <a:t>&lt;</a:t>
            </a:r>
            <a:r>
              <a:rPr lang="en-US" sz="1400" smtClean="0"/>
              <a:t>cc1:RichTextEditor </a:t>
            </a:r>
            <a:r>
              <a:rPr lang="en-US" sz="1400" dirty="0" smtClean="0"/>
              <a:t>ID="Rte1" Theme="Blue“ runat="server" /&gt;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219</TotalTime>
  <Words>171</Words>
  <Application>Microsoft Office PowerPoint</Application>
  <PresentationFormat>On-screen Show (4:3)</PresentationFormat>
  <Paragraphs>31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RTE</vt:lpstr>
      <vt:lpstr>RTE</vt:lpstr>
      <vt:lpstr>Supported Rich Editor Features</vt:lpstr>
      <vt:lpstr>Elegance</vt:lpstr>
      <vt:lpstr>Simplicity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RTE</dc:title>
  <dc:creator>kannans</dc:creator>
  <cp:lastModifiedBy>kannans</cp:lastModifiedBy>
  <cp:revision>37</cp:revision>
  <dcterms:created xsi:type="dcterms:W3CDTF">2007-09-12T23:55:08Z</dcterms:created>
  <dcterms:modified xsi:type="dcterms:W3CDTF">2007-10-25T22:05:31Z</dcterms:modified>
</cp:coreProperties>
</file>