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65" r:id="rId3"/>
    <p:sldId id="261" r:id="rId4"/>
    <p:sldId id="262" r:id="rId5"/>
    <p:sldId id="264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-510" y="-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5241209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365986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1286249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61388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6728936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6220218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009974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848331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372453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009211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207347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BBFF7A-EC26-44A8-9290-0396B8AAEDF8}" type="datetimeFigureOut">
              <a:rPr lang="en-AU" smtClean="0"/>
              <a:t>2/03/2010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94B7F9-A8D7-4345-B4A0-8D2F9A0B858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75449946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512" y="2413422"/>
            <a:ext cx="8784976" cy="2031157"/>
          </a:xfrm>
        </p:spPr>
        <p:txBody>
          <a:bodyPr>
            <a:normAutofit/>
          </a:bodyPr>
          <a:lstStyle/>
          <a:p>
            <a:r>
              <a:rPr lang="en-AU" sz="5400" dirty="0" smtClean="0"/>
              <a:t>ASP.NET Web Forms MVP</a:t>
            </a:r>
            <a:br>
              <a:rPr lang="en-AU" sz="5400" dirty="0" smtClean="0"/>
            </a:br>
            <a:r>
              <a:rPr lang="en-AU" sz="5400" dirty="0" smtClean="0"/>
              <a:t>Improving Existing Websites</a:t>
            </a:r>
            <a:endParaRPr lang="en-AU" sz="5400" dirty="0"/>
          </a:p>
        </p:txBody>
      </p:sp>
    </p:spTree>
    <p:extLst>
      <p:ext uri="{BB962C8B-B14F-4D97-AF65-F5344CB8AC3E}">
        <p14:creationId xmlns:p14="http://schemas.microsoft.com/office/powerpoint/2010/main" val="32749348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2226568"/>
            <a:ext cx="7272808" cy="2404864"/>
          </a:xfrm>
        </p:spPr>
        <p:txBody>
          <a:bodyPr>
            <a:normAutofit/>
          </a:bodyPr>
          <a:lstStyle/>
          <a:p>
            <a:r>
              <a:rPr lang="en-AU" sz="4400" dirty="0" smtClean="0"/>
              <a:t>Additive</a:t>
            </a:r>
          </a:p>
          <a:p>
            <a:r>
              <a:rPr lang="en-AU" sz="4400" smtClean="0"/>
              <a:t>Facilitate </a:t>
            </a:r>
            <a:r>
              <a:rPr lang="en-AU" sz="4400" dirty="0" smtClean="0"/>
              <a:t>good architecture</a:t>
            </a:r>
          </a:p>
          <a:p>
            <a:r>
              <a:rPr lang="en-AU" sz="4400" dirty="0" smtClean="0"/>
              <a:t>New features</a:t>
            </a:r>
          </a:p>
        </p:txBody>
      </p:sp>
    </p:spTree>
    <p:extLst>
      <p:ext uri="{BB962C8B-B14F-4D97-AF65-F5344CB8AC3E}">
        <p14:creationId xmlns:p14="http://schemas.microsoft.com/office/powerpoint/2010/main" val="9594877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6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FF00"/>
                                      </p:to>
                                    </p:animClr>
                                  </p:childTnLst>
                                </p:cTn>
                              </p:par>
                              <p:par>
                                <p:cTn id="7" presetID="3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8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FF00"/>
                                      </p:to>
                                    </p:animClr>
                                  </p:childTnLst>
                                </p:cTn>
                              </p:par>
                              <p:par>
                                <p:cTn id="9" presetID="3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10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A5A5A5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971600" y="4509120"/>
            <a:ext cx="2232248" cy="1152128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.</a:t>
            </a:r>
            <a:r>
              <a:rPr lang="en-AU" sz="4000" b="1" dirty="0" err="1" smtClean="0"/>
              <a:t>aspx</a:t>
            </a:r>
            <a:endParaRPr lang="en-AU" sz="4000" b="1" dirty="0"/>
          </a:p>
        </p:txBody>
      </p:sp>
      <p:sp>
        <p:nvSpPr>
          <p:cNvPr id="5" name="Rectangle 4"/>
          <p:cNvSpPr/>
          <p:nvPr/>
        </p:nvSpPr>
        <p:spPr>
          <a:xfrm>
            <a:off x="971600" y="2852936"/>
            <a:ext cx="2232248" cy="1152128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.</a:t>
            </a:r>
            <a:r>
              <a:rPr lang="en-AU" sz="4000" b="1" dirty="0" err="1" smtClean="0"/>
              <a:t>ascx</a:t>
            </a:r>
            <a:endParaRPr lang="en-AU" sz="4000" b="1" dirty="0"/>
          </a:p>
        </p:txBody>
      </p:sp>
      <p:sp>
        <p:nvSpPr>
          <p:cNvPr id="6" name="Rectangle 5"/>
          <p:cNvSpPr/>
          <p:nvPr/>
        </p:nvSpPr>
        <p:spPr>
          <a:xfrm>
            <a:off x="971600" y="1196752"/>
            <a:ext cx="2232248" cy="1152128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.</a:t>
            </a:r>
            <a:r>
              <a:rPr lang="en-AU" sz="4000" b="1" dirty="0" err="1" smtClean="0"/>
              <a:t>ascx.cs</a:t>
            </a:r>
            <a:endParaRPr lang="en-AU" sz="4000" b="1" dirty="0"/>
          </a:p>
        </p:txBody>
      </p:sp>
      <p:sp>
        <p:nvSpPr>
          <p:cNvPr id="7" name="Rectangle 6"/>
          <p:cNvSpPr/>
          <p:nvPr/>
        </p:nvSpPr>
        <p:spPr>
          <a:xfrm>
            <a:off x="3635896" y="1192501"/>
            <a:ext cx="2232248" cy="1152128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DAL</a:t>
            </a:r>
            <a:endParaRPr lang="en-AU" sz="4000" b="1" dirty="0"/>
          </a:p>
        </p:txBody>
      </p:sp>
    </p:spTree>
    <p:extLst>
      <p:ext uri="{BB962C8B-B14F-4D97-AF65-F5344CB8AC3E}">
        <p14:creationId xmlns:p14="http://schemas.microsoft.com/office/powerpoint/2010/main" val="22339139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971600" y="4509120"/>
            <a:ext cx="2232248" cy="1152128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.</a:t>
            </a:r>
            <a:r>
              <a:rPr lang="en-AU" sz="4000" b="1" dirty="0" err="1" smtClean="0"/>
              <a:t>aspx</a:t>
            </a:r>
            <a:endParaRPr lang="en-AU" sz="4000" b="1" dirty="0"/>
          </a:p>
        </p:txBody>
      </p:sp>
      <p:sp>
        <p:nvSpPr>
          <p:cNvPr id="5" name="Rectangle 4"/>
          <p:cNvSpPr/>
          <p:nvPr/>
        </p:nvSpPr>
        <p:spPr>
          <a:xfrm>
            <a:off x="971600" y="2852936"/>
            <a:ext cx="2232248" cy="1152128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.</a:t>
            </a:r>
            <a:r>
              <a:rPr lang="en-AU" sz="4000" b="1" dirty="0" err="1" smtClean="0"/>
              <a:t>ascx</a:t>
            </a:r>
            <a:endParaRPr lang="en-AU" sz="4000" b="1" dirty="0"/>
          </a:p>
        </p:txBody>
      </p:sp>
      <p:sp>
        <p:nvSpPr>
          <p:cNvPr id="6" name="Rectangle 5"/>
          <p:cNvSpPr/>
          <p:nvPr/>
        </p:nvSpPr>
        <p:spPr>
          <a:xfrm>
            <a:off x="971600" y="1196752"/>
            <a:ext cx="2232248" cy="1152128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.</a:t>
            </a:r>
            <a:r>
              <a:rPr lang="en-AU" sz="4000" b="1" dirty="0" err="1" smtClean="0"/>
              <a:t>ascx.cs</a:t>
            </a:r>
            <a:endParaRPr lang="en-AU" sz="4000" b="1" dirty="0"/>
          </a:p>
        </p:txBody>
      </p:sp>
      <p:sp>
        <p:nvSpPr>
          <p:cNvPr id="7" name="Rectangle 6"/>
          <p:cNvSpPr/>
          <p:nvPr/>
        </p:nvSpPr>
        <p:spPr>
          <a:xfrm>
            <a:off x="3635896" y="1192501"/>
            <a:ext cx="2232248" cy="1152128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IView</a:t>
            </a:r>
            <a:endParaRPr lang="en-AU" sz="4000" b="1" dirty="0"/>
          </a:p>
        </p:txBody>
      </p:sp>
      <p:sp>
        <p:nvSpPr>
          <p:cNvPr id="8" name="Rectangle 7"/>
          <p:cNvSpPr/>
          <p:nvPr/>
        </p:nvSpPr>
        <p:spPr>
          <a:xfrm>
            <a:off x="6300192" y="1192501"/>
            <a:ext cx="2232248" cy="1152128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Presenter</a:t>
            </a:r>
            <a:endParaRPr lang="en-AU" sz="4000" b="1" dirty="0"/>
          </a:p>
        </p:txBody>
      </p:sp>
      <p:sp>
        <p:nvSpPr>
          <p:cNvPr id="9" name="Rectangle 8"/>
          <p:cNvSpPr/>
          <p:nvPr/>
        </p:nvSpPr>
        <p:spPr>
          <a:xfrm>
            <a:off x="6322021" y="2807742"/>
            <a:ext cx="2232248" cy="1152128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IDAL</a:t>
            </a:r>
            <a:endParaRPr lang="en-AU" sz="4000" b="1" dirty="0"/>
          </a:p>
        </p:txBody>
      </p:sp>
      <p:sp>
        <p:nvSpPr>
          <p:cNvPr id="10" name="Rectangle 9"/>
          <p:cNvSpPr/>
          <p:nvPr/>
        </p:nvSpPr>
        <p:spPr>
          <a:xfrm>
            <a:off x="6300192" y="4509120"/>
            <a:ext cx="2232248" cy="1152128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4000" b="1" dirty="0" smtClean="0"/>
              <a:t>DAL</a:t>
            </a:r>
            <a:endParaRPr lang="en-AU" sz="4000" b="1" dirty="0"/>
          </a:p>
        </p:txBody>
      </p:sp>
    </p:spTree>
    <p:extLst>
      <p:ext uri="{BB962C8B-B14F-4D97-AF65-F5344CB8AC3E}">
        <p14:creationId xmlns:p14="http://schemas.microsoft.com/office/powerpoint/2010/main" val="25037617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693988"/>
            <a:ext cx="7772400" cy="1470025"/>
          </a:xfrm>
        </p:spPr>
        <p:txBody>
          <a:bodyPr>
            <a:normAutofit/>
          </a:bodyPr>
          <a:lstStyle/>
          <a:p>
            <a:r>
              <a:rPr lang="en-AU" sz="5400" dirty="0" smtClean="0"/>
              <a:t>http://webformsmvp.com</a:t>
            </a:r>
            <a:endParaRPr lang="en-AU" sz="5400" dirty="0"/>
          </a:p>
        </p:txBody>
      </p:sp>
    </p:spTree>
    <p:extLst>
      <p:ext uri="{BB962C8B-B14F-4D97-AF65-F5344CB8AC3E}">
        <p14:creationId xmlns:p14="http://schemas.microsoft.com/office/powerpoint/2010/main" val="11974701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30</Words>
  <Application>Microsoft Office PowerPoint</Application>
  <PresentationFormat>On-screen Show (4:3)</PresentationFormat>
  <Paragraphs>16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ASP.NET Web Forms MVP Improving Existing Websites</vt:lpstr>
      <vt:lpstr>PowerPoint Presentation</vt:lpstr>
      <vt:lpstr>PowerPoint Presentation</vt:lpstr>
      <vt:lpstr>PowerPoint Presentation</vt:lpstr>
      <vt:lpstr>http://webformsmvp.com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Tatham Oddie</dc:creator>
  <cp:lastModifiedBy>Tatham Oddie</cp:lastModifiedBy>
  <cp:revision>15</cp:revision>
  <dcterms:created xsi:type="dcterms:W3CDTF">2010-01-11T12:26:37Z</dcterms:created>
  <dcterms:modified xsi:type="dcterms:W3CDTF">2010-03-02T09:16:55Z</dcterms:modified>
</cp:coreProperties>
</file>

<file path=docProps/thumbnail.jpeg>
</file>