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00E12-59FD-44A2-9E78-A24069A4E538}" type="datetimeFigureOut">
              <a:rPr lang="en-US" smtClean="0"/>
              <a:pPr/>
              <a:t>25-May-11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66DFC-7D55-4F5D-8BC4-571202862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00E12-59FD-44A2-9E78-A24069A4E538}" type="datetimeFigureOut">
              <a:rPr lang="en-US" smtClean="0"/>
              <a:pPr/>
              <a:t>25-May-11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66DFC-7D55-4F5D-8BC4-571202862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00E12-59FD-44A2-9E78-A24069A4E538}" type="datetimeFigureOut">
              <a:rPr lang="en-US" smtClean="0"/>
              <a:pPr/>
              <a:t>25-May-11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66DFC-7D55-4F5D-8BC4-571202862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00E12-59FD-44A2-9E78-A24069A4E538}" type="datetimeFigureOut">
              <a:rPr lang="en-US" smtClean="0"/>
              <a:pPr/>
              <a:t>25-May-11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66DFC-7D55-4F5D-8BC4-571202862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00E12-59FD-44A2-9E78-A24069A4E538}" type="datetimeFigureOut">
              <a:rPr lang="en-US" smtClean="0"/>
              <a:pPr/>
              <a:t>25-May-11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66DFC-7D55-4F5D-8BC4-571202862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00E12-59FD-44A2-9E78-A24069A4E538}" type="datetimeFigureOut">
              <a:rPr lang="en-US" smtClean="0"/>
              <a:pPr/>
              <a:t>25-May-11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66DFC-7D55-4F5D-8BC4-571202862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00E12-59FD-44A2-9E78-A24069A4E538}" type="datetimeFigureOut">
              <a:rPr lang="en-US" smtClean="0"/>
              <a:pPr/>
              <a:t>25-May-11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66DFC-7D55-4F5D-8BC4-571202862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00E12-59FD-44A2-9E78-A24069A4E538}" type="datetimeFigureOut">
              <a:rPr lang="en-US" smtClean="0"/>
              <a:pPr/>
              <a:t>25-May-11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66DFC-7D55-4F5D-8BC4-571202862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00E12-59FD-44A2-9E78-A24069A4E538}" type="datetimeFigureOut">
              <a:rPr lang="en-US" smtClean="0"/>
              <a:pPr/>
              <a:t>25-May-11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66DFC-7D55-4F5D-8BC4-571202862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00E12-59FD-44A2-9E78-A24069A4E538}" type="datetimeFigureOut">
              <a:rPr lang="en-US" smtClean="0"/>
              <a:pPr/>
              <a:t>25-May-11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66DFC-7D55-4F5D-8BC4-571202862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00E12-59FD-44A2-9E78-A24069A4E538}" type="datetimeFigureOut">
              <a:rPr lang="en-US" smtClean="0"/>
              <a:pPr/>
              <a:t>25-May-11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66DFC-7D55-4F5D-8BC4-571202862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00E12-59FD-44A2-9E78-A24069A4E538}" type="datetimeFigureOut">
              <a:rPr lang="en-US" smtClean="0"/>
              <a:pPr/>
              <a:t>25-May-11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966DFC-7D55-4F5D-8BC4-571202862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shankarm@inderp.com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4600" y="152400"/>
            <a:ext cx="4415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Profile Management – Permanent Employee</a:t>
            </a: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2057400" y="1688068"/>
            <a:ext cx="1752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1688068"/>
            <a:ext cx="1196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First Name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057400" y="2069068"/>
            <a:ext cx="1752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2069068"/>
            <a:ext cx="1169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Last Name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057400" y="2450068"/>
            <a:ext cx="1752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7200" y="2450068"/>
            <a:ext cx="60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DOB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057400" y="2831068"/>
            <a:ext cx="1752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57200" y="2831068"/>
            <a:ext cx="1399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Father Name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057400" y="3212068"/>
            <a:ext cx="1752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57200" y="3212068"/>
            <a:ext cx="1379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Qualification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057400" y="3604736"/>
            <a:ext cx="1752600" cy="15885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7200" y="3604736"/>
            <a:ext cx="933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Address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057400" y="5269468"/>
            <a:ext cx="1752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457200" y="5269468"/>
            <a:ext cx="1609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Phone Number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2057400" y="5650468"/>
            <a:ext cx="1752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57200" y="5650468"/>
            <a:ext cx="1553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Personal Email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2057400" y="6031468"/>
            <a:ext cx="1752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457200" y="6031468"/>
            <a:ext cx="1634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Company Email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914400" y="1219200"/>
            <a:ext cx="2200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Personal Information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5257800" y="1219200"/>
            <a:ext cx="2303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Biometric Information</a:t>
            </a:r>
            <a:endParaRPr lang="en-US" b="1" dirty="0"/>
          </a:p>
        </p:txBody>
      </p:sp>
      <p:sp>
        <p:nvSpPr>
          <p:cNvPr id="25" name="Rectangle 24"/>
          <p:cNvSpPr/>
          <p:nvPr/>
        </p:nvSpPr>
        <p:spPr>
          <a:xfrm>
            <a:off x="4267200" y="3962400"/>
            <a:ext cx="838200" cy="144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410200" y="3962400"/>
            <a:ext cx="838200" cy="144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6477000" y="3962400"/>
            <a:ext cx="838200" cy="144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7543800" y="3962400"/>
            <a:ext cx="838200" cy="144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4217875" y="3516868"/>
            <a:ext cx="96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Thumb1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360875" y="3516868"/>
            <a:ext cx="96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Thumb2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6400800" y="3516868"/>
            <a:ext cx="96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Thumb3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7467600" y="3516868"/>
            <a:ext cx="96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Thumb4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4495800" y="5562600"/>
            <a:ext cx="1752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Register New Impression</a:t>
            </a:r>
            <a:endParaRPr lang="en-US" sz="1200" dirty="0"/>
          </a:p>
        </p:txBody>
      </p:sp>
      <p:sp>
        <p:nvSpPr>
          <p:cNvPr id="34" name="Rectangle 33"/>
          <p:cNvSpPr/>
          <p:nvPr/>
        </p:nvSpPr>
        <p:spPr>
          <a:xfrm>
            <a:off x="6400800" y="5562600"/>
            <a:ext cx="1752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Remove All Impressions</a:t>
            </a:r>
            <a:endParaRPr lang="en-US" sz="1200" dirty="0"/>
          </a:p>
        </p:txBody>
      </p:sp>
      <p:sp>
        <p:nvSpPr>
          <p:cNvPr id="35" name="Rectangle 34"/>
          <p:cNvSpPr/>
          <p:nvPr/>
        </p:nvSpPr>
        <p:spPr>
          <a:xfrm>
            <a:off x="6019800" y="6324600"/>
            <a:ext cx="1143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Submit Profile</a:t>
            </a:r>
            <a:endParaRPr lang="en-US" sz="1200" dirty="0"/>
          </a:p>
        </p:txBody>
      </p:sp>
      <p:sp>
        <p:nvSpPr>
          <p:cNvPr id="36" name="Rectangle 35"/>
          <p:cNvSpPr/>
          <p:nvPr/>
        </p:nvSpPr>
        <p:spPr>
          <a:xfrm>
            <a:off x="7239000" y="6324600"/>
            <a:ext cx="12192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Clear</a:t>
            </a:r>
            <a:endParaRPr lang="en-US" sz="1200" dirty="0"/>
          </a:p>
        </p:txBody>
      </p:sp>
      <p:sp>
        <p:nvSpPr>
          <p:cNvPr id="37" name="Rectangle 36"/>
          <p:cNvSpPr/>
          <p:nvPr/>
        </p:nvSpPr>
        <p:spPr>
          <a:xfrm>
            <a:off x="2057400" y="6477000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2286000" y="6412468"/>
            <a:ext cx="1070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Is Active?</a:t>
            </a:r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152400" y="152400"/>
            <a:ext cx="8763000" cy="6400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4209527" y="1676400"/>
            <a:ext cx="743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Photo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4267200" y="2057400"/>
            <a:ext cx="1219200" cy="144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4600" y="152400"/>
            <a:ext cx="4382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Profile Management – Temporary Employee</a:t>
            </a: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2057400" y="1394936"/>
            <a:ext cx="1752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1394936"/>
            <a:ext cx="1196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First Name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057400" y="1775936"/>
            <a:ext cx="1752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1775936"/>
            <a:ext cx="1169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Last Name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057400" y="2156936"/>
            <a:ext cx="1752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7200" y="2156936"/>
            <a:ext cx="1273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Referred By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057400" y="2526268"/>
            <a:ext cx="1752600" cy="15885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7200" y="2526268"/>
            <a:ext cx="933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Address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057400" y="4191000"/>
            <a:ext cx="1752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04800" y="4202668"/>
            <a:ext cx="1609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Phone Number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914400" y="838200"/>
            <a:ext cx="2200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Personal Information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5257800" y="838200"/>
            <a:ext cx="2303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Biometric Information</a:t>
            </a:r>
            <a:endParaRPr lang="en-US" b="1" dirty="0"/>
          </a:p>
        </p:txBody>
      </p:sp>
      <p:sp>
        <p:nvSpPr>
          <p:cNvPr id="37" name="Rectangle 36"/>
          <p:cNvSpPr/>
          <p:nvPr/>
        </p:nvSpPr>
        <p:spPr>
          <a:xfrm>
            <a:off x="2057400" y="4648200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2286000" y="4583668"/>
            <a:ext cx="1070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Is Active?</a:t>
            </a:r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152400" y="152400"/>
            <a:ext cx="8763000" cy="6400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4267200" y="3581400"/>
            <a:ext cx="838200" cy="144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5410200" y="3581400"/>
            <a:ext cx="838200" cy="144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6477000" y="3581400"/>
            <a:ext cx="838200" cy="144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7543800" y="3581400"/>
            <a:ext cx="838200" cy="144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4217875" y="3135868"/>
            <a:ext cx="96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Thumb1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5360875" y="3135868"/>
            <a:ext cx="96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Thumb2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6400800" y="3135868"/>
            <a:ext cx="96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Thumb3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7467600" y="3135868"/>
            <a:ext cx="96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Thumb4</a:t>
            </a:r>
            <a:endParaRPr lang="en-US" dirty="0"/>
          </a:p>
        </p:txBody>
      </p:sp>
      <p:sp>
        <p:nvSpPr>
          <p:cNvPr id="48" name="Rectangle 47"/>
          <p:cNvSpPr/>
          <p:nvPr/>
        </p:nvSpPr>
        <p:spPr>
          <a:xfrm>
            <a:off x="4495800" y="5181600"/>
            <a:ext cx="1752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Register New Impression</a:t>
            </a:r>
            <a:endParaRPr lang="en-US" sz="1200" dirty="0"/>
          </a:p>
        </p:txBody>
      </p:sp>
      <p:sp>
        <p:nvSpPr>
          <p:cNvPr id="49" name="Rectangle 48"/>
          <p:cNvSpPr/>
          <p:nvPr/>
        </p:nvSpPr>
        <p:spPr>
          <a:xfrm>
            <a:off x="6400800" y="5181600"/>
            <a:ext cx="1752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Remove All Impressions</a:t>
            </a:r>
            <a:endParaRPr lang="en-US" sz="1200" dirty="0"/>
          </a:p>
        </p:txBody>
      </p:sp>
      <p:sp>
        <p:nvSpPr>
          <p:cNvPr id="50" name="Rectangle 49"/>
          <p:cNvSpPr/>
          <p:nvPr/>
        </p:nvSpPr>
        <p:spPr>
          <a:xfrm>
            <a:off x="6019800" y="5943600"/>
            <a:ext cx="1143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Submit Profile</a:t>
            </a:r>
            <a:endParaRPr lang="en-US" sz="1200" dirty="0"/>
          </a:p>
        </p:txBody>
      </p:sp>
      <p:sp>
        <p:nvSpPr>
          <p:cNvPr id="51" name="Rectangle 50"/>
          <p:cNvSpPr/>
          <p:nvPr/>
        </p:nvSpPr>
        <p:spPr>
          <a:xfrm>
            <a:off x="7239000" y="5943600"/>
            <a:ext cx="12192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Clear</a:t>
            </a:r>
            <a:endParaRPr lang="en-US" sz="1200" dirty="0"/>
          </a:p>
        </p:txBody>
      </p:sp>
      <p:sp>
        <p:nvSpPr>
          <p:cNvPr id="52" name="TextBox 51"/>
          <p:cNvSpPr txBox="1"/>
          <p:nvPr/>
        </p:nvSpPr>
        <p:spPr>
          <a:xfrm>
            <a:off x="4209527" y="1295400"/>
            <a:ext cx="743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Photo</a:t>
            </a:r>
            <a:endParaRPr lang="en-US" dirty="0"/>
          </a:p>
        </p:txBody>
      </p:sp>
      <p:sp>
        <p:nvSpPr>
          <p:cNvPr id="53" name="Rectangle 52"/>
          <p:cNvSpPr/>
          <p:nvPr/>
        </p:nvSpPr>
        <p:spPr>
          <a:xfrm>
            <a:off x="4267200" y="1676400"/>
            <a:ext cx="1219200" cy="144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4600" y="152400"/>
            <a:ext cx="2788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Abhiruchi Employee Search</a:t>
            </a: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2209800" y="838200"/>
            <a:ext cx="2438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Drop Down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762000"/>
            <a:ext cx="1604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Employee Type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209800" y="1295400"/>
            <a:ext cx="2438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1295400"/>
            <a:ext cx="1721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Employee Name</a:t>
            </a:r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152400" y="152400"/>
            <a:ext cx="8763000" cy="6400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533400" y="2819400"/>
            <a:ext cx="3886200" cy="3581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457200" y="2450068"/>
            <a:ext cx="181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List of Employees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4724400" y="2514600"/>
            <a:ext cx="394954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 smtClean="0"/>
              <a:t> </a:t>
            </a:r>
            <a:r>
              <a:rPr lang="en-US" dirty="0" smtClean="0"/>
              <a:t>      Employee </a:t>
            </a:r>
            <a:r>
              <a:rPr lang="en-US" dirty="0" smtClean="0"/>
              <a:t>Name: </a:t>
            </a:r>
            <a:r>
              <a:rPr lang="en-US" b="1" dirty="0" smtClean="0"/>
              <a:t>Shankar</a:t>
            </a:r>
          </a:p>
          <a:p>
            <a:r>
              <a:rPr lang="en-US" dirty="0" smtClean="0"/>
              <a:t> </a:t>
            </a:r>
            <a:r>
              <a:rPr lang="en-US" dirty="0" smtClean="0"/>
              <a:t>      </a:t>
            </a:r>
            <a:r>
              <a:rPr lang="en-US" dirty="0" smtClean="0"/>
              <a:t>Employee </a:t>
            </a:r>
            <a:r>
              <a:rPr lang="en-US" dirty="0" smtClean="0"/>
              <a:t>ID: 1011</a:t>
            </a:r>
          </a:p>
          <a:p>
            <a:r>
              <a:rPr lang="en-US" dirty="0" smtClean="0"/>
              <a:t>       Phone </a:t>
            </a:r>
            <a:r>
              <a:rPr lang="en-US" dirty="0" smtClean="0"/>
              <a:t>Number: 9908119429</a:t>
            </a:r>
          </a:p>
          <a:p>
            <a:r>
              <a:rPr lang="en-US" dirty="0" smtClean="0"/>
              <a:t>       Company </a:t>
            </a:r>
            <a:r>
              <a:rPr lang="en-US" dirty="0" smtClean="0"/>
              <a:t>Email: </a:t>
            </a:r>
            <a:r>
              <a:rPr lang="en-US" dirty="0" smtClean="0"/>
              <a:t> 	</a:t>
            </a:r>
            <a:r>
              <a:rPr lang="en-US" dirty="0" smtClean="0">
                <a:hlinkClick r:id="rId2"/>
              </a:rPr>
              <a:t>shankarm@inderp.com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 smtClean="0"/>
              <a:t> Address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/>
              <a:t>6-3-667/4, Uday Mansion,</a:t>
            </a:r>
          </a:p>
          <a:p>
            <a:pPr lvl="2"/>
            <a:r>
              <a:rPr lang="en-US" dirty="0" smtClean="0"/>
              <a:t>Matha Nagar Colony,</a:t>
            </a:r>
          </a:p>
          <a:p>
            <a:pPr lvl="2"/>
            <a:r>
              <a:rPr lang="en-US" dirty="0" smtClean="0"/>
              <a:t>Hyderabad.</a:t>
            </a:r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5715000" y="5867400"/>
            <a:ext cx="2438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Edit Employee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209800" y="1752600"/>
            <a:ext cx="2438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57200" y="1764268"/>
            <a:ext cx="1362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Employee ID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286000" y="2209800"/>
            <a:ext cx="1066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Search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3581400" y="2209800"/>
            <a:ext cx="1066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Clear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181600" y="914400"/>
            <a:ext cx="1524000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Employee Photo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181600" y="533400"/>
            <a:ext cx="17988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Employee Details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95600" y="152400"/>
            <a:ext cx="3613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Organization - Section Management</a:t>
            </a: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2590800" y="838200"/>
            <a:ext cx="5943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762000"/>
            <a:ext cx="1489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Section Name</a:t>
            </a:r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152400" y="152400"/>
            <a:ext cx="8763000" cy="6400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533400" y="3657600"/>
            <a:ext cx="8229600" cy="274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533400" y="3200400"/>
            <a:ext cx="2531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Available Sections (GRID)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90800" y="1219200"/>
            <a:ext cx="59436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457200" y="1143000"/>
            <a:ext cx="1257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590800" y="2209800"/>
            <a:ext cx="2438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Permanent </a:t>
            </a:r>
            <a:r>
              <a:rPr lang="en-US" sz="1200" dirty="0" err="1" smtClean="0"/>
              <a:t>Emp</a:t>
            </a:r>
            <a:r>
              <a:rPr lang="en-US" sz="1200" dirty="0" smtClean="0"/>
              <a:t> List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457200" y="2145268"/>
            <a:ext cx="1817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Section In Charge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3810000" y="2819400"/>
            <a:ext cx="1143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Submit</a:t>
            </a:r>
            <a:endParaRPr lang="en-US" sz="1200" dirty="0"/>
          </a:p>
        </p:txBody>
      </p:sp>
      <p:sp>
        <p:nvSpPr>
          <p:cNvPr id="21" name="Rectangle 20"/>
          <p:cNvSpPr/>
          <p:nvPr/>
        </p:nvSpPr>
        <p:spPr>
          <a:xfrm>
            <a:off x="5029200" y="2819400"/>
            <a:ext cx="12192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Clear</a:t>
            </a:r>
            <a:endParaRPr lang="en-US" sz="1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95600" y="152400"/>
            <a:ext cx="3366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Organization – Task Management</a:t>
            </a: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2590800" y="1066800"/>
            <a:ext cx="5943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SectionName_TaskID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990600"/>
            <a:ext cx="1195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Task Name</a:t>
            </a:r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152400" y="152400"/>
            <a:ext cx="8763000" cy="6400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533400" y="4572000"/>
            <a:ext cx="8229600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533400" y="4114800"/>
            <a:ext cx="2235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Available Tasks (GRID)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57200" y="2438400"/>
            <a:ext cx="1257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3810000" y="3733800"/>
            <a:ext cx="1143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Submit</a:t>
            </a:r>
            <a:endParaRPr lang="en-US" sz="1200" dirty="0"/>
          </a:p>
        </p:txBody>
      </p:sp>
      <p:sp>
        <p:nvSpPr>
          <p:cNvPr id="21" name="Rectangle 20"/>
          <p:cNvSpPr/>
          <p:nvPr/>
        </p:nvSpPr>
        <p:spPr>
          <a:xfrm>
            <a:off x="5029200" y="3733800"/>
            <a:ext cx="12192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Clear</a:t>
            </a:r>
            <a:endParaRPr lang="en-US" sz="1200" dirty="0"/>
          </a:p>
        </p:txBody>
      </p:sp>
      <p:sp>
        <p:nvSpPr>
          <p:cNvPr id="14" name="Rectangle 13"/>
          <p:cNvSpPr/>
          <p:nvPr/>
        </p:nvSpPr>
        <p:spPr>
          <a:xfrm>
            <a:off x="2590800" y="685800"/>
            <a:ext cx="5943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Available Sections Drop Down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457200" y="609600"/>
            <a:ext cx="1489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Section Name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57200" y="1524000"/>
            <a:ext cx="1249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Parameters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514600" y="1524000"/>
            <a:ext cx="5725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Gender</a:t>
            </a:r>
            <a:endParaRPr lang="en-US" sz="1000" dirty="0"/>
          </a:p>
        </p:txBody>
      </p:sp>
      <p:sp>
        <p:nvSpPr>
          <p:cNvPr id="24" name="TextBox 23"/>
          <p:cNvSpPr txBox="1"/>
          <p:nvPr/>
        </p:nvSpPr>
        <p:spPr>
          <a:xfrm>
            <a:off x="3429000" y="1524000"/>
            <a:ext cx="8082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No of Hours</a:t>
            </a:r>
            <a:endParaRPr lang="en-US" sz="1000" dirty="0"/>
          </a:p>
        </p:txBody>
      </p:sp>
      <p:sp>
        <p:nvSpPr>
          <p:cNvPr id="25" name="TextBox 24"/>
          <p:cNvSpPr txBox="1"/>
          <p:nvPr/>
        </p:nvSpPr>
        <p:spPr>
          <a:xfrm>
            <a:off x="4495800" y="1524000"/>
            <a:ext cx="7986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Pay Per Day</a:t>
            </a:r>
            <a:endParaRPr lang="en-US" sz="1000" dirty="0"/>
          </a:p>
        </p:txBody>
      </p:sp>
      <p:sp>
        <p:nvSpPr>
          <p:cNvPr id="26" name="Oval 25"/>
          <p:cNvSpPr/>
          <p:nvPr/>
        </p:nvSpPr>
        <p:spPr>
          <a:xfrm>
            <a:off x="2514600" y="1828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2590800" y="1734979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Male</a:t>
            </a:r>
            <a:endParaRPr lang="en-US" sz="1000" dirty="0"/>
          </a:p>
        </p:txBody>
      </p:sp>
      <p:sp>
        <p:nvSpPr>
          <p:cNvPr id="28" name="Oval 27"/>
          <p:cNvSpPr/>
          <p:nvPr/>
        </p:nvSpPr>
        <p:spPr>
          <a:xfrm>
            <a:off x="2514600" y="1981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2590800" y="1887379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Female</a:t>
            </a:r>
            <a:endParaRPr lang="en-US" sz="1000" dirty="0"/>
          </a:p>
        </p:txBody>
      </p:sp>
      <p:sp>
        <p:nvSpPr>
          <p:cNvPr id="35" name="Oval 34"/>
          <p:cNvSpPr/>
          <p:nvPr/>
        </p:nvSpPr>
        <p:spPr>
          <a:xfrm>
            <a:off x="3550222" y="1846421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3626422" y="1752600"/>
            <a:ext cx="4042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8 Hr</a:t>
            </a:r>
            <a:endParaRPr lang="en-US" sz="1000" dirty="0"/>
          </a:p>
        </p:txBody>
      </p:sp>
      <p:sp>
        <p:nvSpPr>
          <p:cNvPr id="37" name="Oval 36"/>
          <p:cNvSpPr/>
          <p:nvPr/>
        </p:nvSpPr>
        <p:spPr>
          <a:xfrm>
            <a:off x="3550222" y="1998821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3626422" y="1905000"/>
            <a:ext cx="4700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12 Hr</a:t>
            </a:r>
            <a:endParaRPr lang="en-US" sz="1000" dirty="0"/>
          </a:p>
        </p:txBody>
      </p:sp>
      <p:sp>
        <p:nvSpPr>
          <p:cNvPr id="40" name="Oval 39"/>
          <p:cNvSpPr/>
          <p:nvPr/>
        </p:nvSpPr>
        <p:spPr>
          <a:xfrm>
            <a:off x="4617022" y="1828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4693222" y="1734979"/>
            <a:ext cx="5613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Rs. 125</a:t>
            </a:r>
            <a:endParaRPr lang="en-US" sz="1000" dirty="0"/>
          </a:p>
        </p:txBody>
      </p:sp>
      <p:sp>
        <p:nvSpPr>
          <p:cNvPr id="42" name="Oval 41"/>
          <p:cNvSpPr/>
          <p:nvPr/>
        </p:nvSpPr>
        <p:spPr>
          <a:xfrm>
            <a:off x="4617022" y="1981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4693222" y="1887379"/>
            <a:ext cx="5613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Rs. 133</a:t>
            </a:r>
            <a:endParaRPr lang="en-US" sz="1000" dirty="0"/>
          </a:p>
        </p:txBody>
      </p:sp>
      <p:sp>
        <p:nvSpPr>
          <p:cNvPr id="44" name="Oval 43"/>
          <p:cNvSpPr/>
          <p:nvPr/>
        </p:nvSpPr>
        <p:spPr>
          <a:xfrm>
            <a:off x="4620228" y="2133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4696428" y="2039779"/>
            <a:ext cx="5613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Rs. 150</a:t>
            </a:r>
            <a:endParaRPr lang="en-US" sz="1000" dirty="0"/>
          </a:p>
        </p:txBody>
      </p:sp>
      <p:sp>
        <p:nvSpPr>
          <p:cNvPr id="46" name="Rectangle 45"/>
          <p:cNvSpPr/>
          <p:nvPr/>
        </p:nvSpPr>
        <p:spPr>
          <a:xfrm>
            <a:off x="2590800" y="2438400"/>
            <a:ext cx="59436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95600" y="152400"/>
            <a:ext cx="4008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Organization – Employee Task Mapping</a:t>
            </a:r>
            <a:endParaRPr lang="en-US" b="1" dirty="0"/>
          </a:p>
        </p:txBody>
      </p:sp>
      <p:sp>
        <p:nvSpPr>
          <p:cNvPr id="39" name="Rectangle 38"/>
          <p:cNvSpPr/>
          <p:nvPr/>
        </p:nvSpPr>
        <p:spPr>
          <a:xfrm>
            <a:off x="152400" y="152400"/>
            <a:ext cx="8763000" cy="6400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2057400" y="1307068"/>
            <a:ext cx="1752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Drop</a:t>
            </a:r>
            <a:r>
              <a:rPr lang="en-US" dirty="0" smtClean="0"/>
              <a:t> </a:t>
            </a:r>
            <a:r>
              <a:rPr lang="en-US" sz="1200" dirty="0" smtClean="0"/>
              <a:t>Down</a:t>
            </a:r>
            <a:endParaRPr lang="en-US" sz="1200" dirty="0"/>
          </a:p>
        </p:txBody>
      </p:sp>
      <p:sp>
        <p:nvSpPr>
          <p:cNvPr id="54" name="TextBox 53"/>
          <p:cNvSpPr txBox="1"/>
          <p:nvPr/>
        </p:nvSpPr>
        <p:spPr>
          <a:xfrm>
            <a:off x="457200" y="1307068"/>
            <a:ext cx="1290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Employee Type</a:t>
            </a:r>
            <a:endParaRPr lang="en-US" sz="1400" dirty="0"/>
          </a:p>
        </p:txBody>
      </p:sp>
      <p:sp>
        <p:nvSpPr>
          <p:cNvPr id="55" name="Rectangle 54"/>
          <p:cNvSpPr/>
          <p:nvPr/>
        </p:nvSpPr>
        <p:spPr>
          <a:xfrm>
            <a:off x="2057400" y="1688068"/>
            <a:ext cx="1752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Drop Down</a:t>
            </a:r>
            <a:endParaRPr lang="en-US" sz="1200" dirty="0"/>
          </a:p>
        </p:txBody>
      </p:sp>
      <p:sp>
        <p:nvSpPr>
          <p:cNvPr id="56" name="TextBox 55"/>
          <p:cNvSpPr txBox="1"/>
          <p:nvPr/>
        </p:nvSpPr>
        <p:spPr>
          <a:xfrm>
            <a:off x="457200" y="1688068"/>
            <a:ext cx="13789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Employee Name</a:t>
            </a:r>
            <a:endParaRPr lang="en-US" sz="1400" dirty="0"/>
          </a:p>
        </p:txBody>
      </p:sp>
      <p:sp>
        <p:nvSpPr>
          <p:cNvPr id="58" name="TextBox 57"/>
          <p:cNvSpPr txBox="1"/>
          <p:nvPr/>
        </p:nvSpPr>
        <p:spPr>
          <a:xfrm>
            <a:off x="457200" y="2069068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Section</a:t>
            </a:r>
            <a:endParaRPr lang="en-US" sz="1600" dirty="0"/>
          </a:p>
        </p:txBody>
      </p:sp>
      <p:sp>
        <p:nvSpPr>
          <p:cNvPr id="59" name="Rectangle 58"/>
          <p:cNvSpPr/>
          <p:nvPr/>
        </p:nvSpPr>
        <p:spPr>
          <a:xfrm>
            <a:off x="2057400" y="2438400"/>
            <a:ext cx="1752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Drop</a:t>
            </a:r>
            <a:r>
              <a:rPr lang="en-US" dirty="0" smtClean="0"/>
              <a:t> </a:t>
            </a:r>
            <a:r>
              <a:rPr lang="en-US" sz="1400" dirty="0" smtClean="0"/>
              <a:t>Down</a:t>
            </a:r>
            <a:endParaRPr lang="en-US" sz="1400" dirty="0"/>
          </a:p>
        </p:txBody>
      </p:sp>
      <p:sp>
        <p:nvSpPr>
          <p:cNvPr id="60" name="TextBox 59"/>
          <p:cNvSpPr txBox="1"/>
          <p:nvPr/>
        </p:nvSpPr>
        <p:spPr>
          <a:xfrm>
            <a:off x="457200" y="2450068"/>
            <a:ext cx="5389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Task</a:t>
            </a:r>
            <a:endParaRPr lang="en-US" sz="1600" dirty="0"/>
          </a:p>
        </p:txBody>
      </p:sp>
      <p:sp>
        <p:nvSpPr>
          <p:cNvPr id="61" name="Rectangle 60"/>
          <p:cNvSpPr/>
          <p:nvPr/>
        </p:nvSpPr>
        <p:spPr>
          <a:xfrm>
            <a:off x="2057400" y="2831068"/>
            <a:ext cx="1752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457200" y="2819400"/>
            <a:ext cx="1029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Start</a:t>
            </a:r>
            <a:r>
              <a:rPr lang="en-US" dirty="0" smtClean="0"/>
              <a:t> </a:t>
            </a:r>
            <a:r>
              <a:rPr lang="en-US" sz="1600" dirty="0" smtClean="0"/>
              <a:t>Date</a:t>
            </a:r>
            <a:endParaRPr lang="en-US" sz="1600" dirty="0"/>
          </a:p>
        </p:txBody>
      </p:sp>
      <p:sp>
        <p:nvSpPr>
          <p:cNvPr id="63" name="Rectangle 62"/>
          <p:cNvSpPr/>
          <p:nvPr/>
        </p:nvSpPr>
        <p:spPr>
          <a:xfrm>
            <a:off x="2057400" y="3733800"/>
            <a:ext cx="1752600" cy="15885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/>
        </p:nvSpPr>
        <p:spPr>
          <a:xfrm>
            <a:off x="457200" y="3223736"/>
            <a:ext cx="9387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End Date</a:t>
            </a:r>
            <a:endParaRPr lang="en-US" sz="1600" dirty="0"/>
          </a:p>
        </p:txBody>
      </p:sp>
      <p:sp>
        <p:nvSpPr>
          <p:cNvPr id="65" name="Rectangle 64"/>
          <p:cNvSpPr/>
          <p:nvPr/>
        </p:nvSpPr>
        <p:spPr>
          <a:xfrm>
            <a:off x="2057400" y="3276600"/>
            <a:ext cx="1752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BY Default One Month</a:t>
            </a:r>
            <a:endParaRPr lang="en-US" sz="1200" dirty="0"/>
          </a:p>
        </p:txBody>
      </p:sp>
      <p:sp>
        <p:nvSpPr>
          <p:cNvPr id="66" name="TextBox 65"/>
          <p:cNvSpPr txBox="1"/>
          <p:nvPr/>
        </p:nvSpPr>
        <p:spPr>
          <a:xfrm>
            <a:off x="457200" y="4038600"/>
            <a:ext cx="9005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Remarks</a:t>
            </a:r>
            <a:endParaRPr lang="en-US" sz="1600" dirty="0"/>
          </a:p>
        </p:txBody>
      </p:sp>
      <p:sp>
        <p:nvSpPr>
          <p:cNvPr id="71" name="TextBox 70"/>
          <p:cNvSpPr txBox="1"/>
          <p:nvPr/>
        </p:nvSpPr>
        <p:spPr>
          <a:xfrm>
            <a:off x="914400" y="838200"/>
            <a:ext cx="2408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Add/Edit Task Mapping</a:t>
            </a:r>
            <a:endParaRPr lang="en-US" b="1" dirty="0"/>
          </a:p>
        </p:txBody>
      </p:sp>
      <p:sp>
        <p:nvSpPr>
          <p:cNvPr id="72" name="TextBox 71"/>
          <p:cNvSpPr txBox="1"/>
          <p:nvPr/>
        </p:nvSpPr>
        <p:spPr>
          <a:xfrm>
            <a:off x="5257800" y="838200"/>
            <a:ext cx="3398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Current Employee Task mappings </a:t>
            </a:r>
            <a:endParaRPr lang="en-US" b="1" dirty="0"/>
          </a:p>
        </p:txBody>
      </p:sp>
      <p:sp>
        <p:nvSpPr>
          <p:cNvPr id="83" name="Rectangle 82"/>
          <p:cNvSpPr/>
          <p:nvPr/>
        </p:nvSpPr>
        <p:spPr>
          <a:xfrm>
            <a:off x="6019800" y="5943600"/>
            <a:ext cx="1143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Submit Profile</a:t>
            </a:r>
            <a:endParaRPr lang="en-US" sz="1200" dirty="0"/>
          </a:p>
        </p:txBody>
      </p:sp>
      <p:sp>
        <p:nvSpPr>
          <p:cNvPr id="84" name="Rectangle 83"/>
          <p:cNvSpPr/>
          <p:nvPr/>
        </p:nvSpPr>
        <p:spPr>
          <a:xfrm>
            <a:off x="7239000" y="5943600"/>
            <a:ext cx="12192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Clear</a:t>
            </a:r>
            <a:endParaRPr lang="en-US" sz="1200" dirty="0"/>
          </a:p>
        </p:txBody>
      </p:sp>
      <p:sp>
        <p:nvSpPr>
          <p:cNvPr id="161" name="Rectangle 160"/>
          <p:cNvSpPr/>
          <p:nvPr/>
        </p:nvSpPr>
        <p:spPr>
          <a:xfrm>
            <a:off x="2057400" y="2057400"/>
            <a:ext cx="1752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Drop Down</a:t>
            </a:r>
            <a:endParaRPr lang="en-US" sz="1200" dirty="0"/>
          </a:p>
        </p:txBody>
      </p:sp>
      <p:sp>
        <p:nvSpPr>
          <p:cNvPr id="162" name="Rectangle 161"/>
          <p:cNvSpPr/>
          <p:nvPr/>
        </p:nvSpPr>
        <p:spPr>
          <a:xfrm>
            <a:off x="4648200" y="1219200"/>
            <a:ext cx="4114800" cy="441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Grid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220</Words>
  <Application>Microsoft Office PowerPoint</Application>
  <PresentationFormat>On-screen Show (4:3)</PresentationFormat>
  <Paragraphs>108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levono</dc:creator>
  <cp:lastModifiedBy>ADMIN</cp:lastModifiedBy>
  <cp:revision>19</cp:revision>
  <dcterms:created xsi:type="dcterms:W3CDTF">2011-05-10T08:12:34Z</dcterms:created>
  <dcterms:modified xsi:type="dcterms:W3CDTF">2011-05-25T10:09:01Z</dcterms:modified>
</cp:coreProperties>
</file>