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2280-F9BB-4B13-8355-767C3B4D86E8}" type="datetimeFigureOut">
              <a:rPr lang="en-US" smtClean="0"/>
              <a:t>10/13/2009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EECEF-6A2A-45A1-9771-62842B8E54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ECEF-6A2A-45A1-9771-62842B8E545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Common Compiler Infrastructure for .NET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set of libraries that facilitate building tools that</a:t>
            </a:r>
          </a:p>
          <a:p>
            <a:pPr lvl="1"/>
            <a:r>
              <a:rPr lang="en-US" dirty="0" smtClean="0"/>
              <a:t>Read .NET (CLR) metadata</a:t>
            </a:r>
          </a:p>
          <a:p>
            <a:pPr lvl="1"/>
            <a:r>
              <a:rPr lang="en-US" dirty="0" smtClean="0"/>
              <a:t>Write metadata</a:t>
            </a:r>
          </a:p>
          <a:p>
            <a:pPr lvl="1"/>
            <a:r>
              <a:rPr lang="en-US" dirty="0" smtClean="0"/>
              <a:t>Transform metadata</a:t>
            </a:r>
          </a:p>
          <a:p>
            <a:r>
              <a:rPr lang="en-US" dirty="0" smtClean="0"/>
              <a:t>Tools include</a:t>
            </a:r>
          </a:p>
          <a:p>
            <a:pPr lvl="1"/>
            <a:r>
              <a:rPr lang="en-US" dirty="0" smtClean="0"/>
              <a:t>Compiler front-ends (Spec#, VCC, etc.)</a:t>
            </a:r>
          </a:p>
          <a:p>
            <a:pPr lvl="1"/>
            <a:r>
              <a:rPr lang="en-US" dirty="0" smtClean="0"/>
              <a:t>Analysis tools (Contract Checker)</a:t>
            </a:r>
          </a:p>
          <a:p>
            <a:pPr lvl="1"/>
            <a:r>
              <a:rPr lang="en-US" dirty="0" smtClean="0"/>
              <a:t>Rewrite tools (Contract Checker, internal MS tools)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971800" y="2971800"/>
            <a:ext cx="3276600" cy="1828800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Contract Model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505200" y="3352800"/>
            <a:ext cx="2286000" cy="1447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Code Model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CCI Architecture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962400" y="3810000"/>
            <a:ext cx="1447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Metadata Model</a:t>
            </a:r>
            <a:endParaRPr lang="en-US" sz="16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143000" y="5791200"/>
            <a:ext cx="457200" cy="533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PE</a:t>
            </a:r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3962400" y="4800600"/>
            <a:ext cx="1524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Source Model</a:t>
            </a:r>
          </a:p>
          <a:p>
            <a:pPr algn="ctr"/>
            <a:endParaRPr lang="en-US" dirty="0"/>
          </a:p>
        </p:txBody>
      </p:sp>
      <p:sp>
        <p:nvSpPr>
          <p:cNvPr id="9" name="Flowchart: Magnetic Disk 8"/>
          <p:cNvSpPr/>
          <p:nvPr/>
        </p:nvSpPr>
        <p:spPr>
          <a:xfrm>
            <a:off x="2590800" y="5867400"/>
            <a:ext cx="685800" cy="533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PDB</a:t>
            </a:r>
            <a:endParaRPr lang="en-US" dirty="0"/>
          </a:p>
        </p:txBody>
      </p:sp>
      <p:sp>
        <p:nvSpPr>
          <p:cNvPr id="12" name="Flowchart: Magnetic Disk 11"/>
          <p:cNvSpPr/>
          <p:nvPr/>
        </p:nvSpPr>
        <p:spPr>
          <a:xfrm>
            <a:off x="7696200" y="5334000"/>
            <a:ext cx="457200" cy="533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PE</a:t>
            </a:r>
            <a:endParaRPr lang="en-US" sz="1600" dirty="0"/>
          </a:p>
        </p:txBody>
      </p:sp>
      <p:sp>
        <p:nvSpPr>
          <p:cNvPr id="14" name="Flowchart: Magnetic Disk 13"/>
          <p:cNvSpPr/>
          <p:nvPr/>
        </p:nvSpPr>
        <p:spPr>
          <a:xfrm>
            <a:off x="6172200" y="5867400"/>
            <a:ext cx="685800" cy="533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PDB</a:t>
            </a:r>
            <a:endParaRPr lang="en-US" dirty="0"/>
          </a:p>
        </p:txBody>
      </p:sp>
      <p:sp>
        <p:nvSpPr>
          <p:cNvPr id="15" name="Flowchart: Document 14"/>
          <p:cNvSpPr/>
          <p:nvPr/>
        </p:nvSpPr>
        <p:spPr>
          <a:xfrm>
            <a:off x="838200" y="1600200"/>
            <a:ext cx="762000" cy="533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Spec#</a:t>
            </a:r>
            <a:endParaRPr lang="en-US" dirty="0"/>
          </a:p>
        </p:txBody>
      </p:sp>
      <p:sp>
        <p:nvSpPr>
          <p:cNvPr id="16" name="Flowchart: Document 15"/>
          <p:cNvSpPr/>
          <p:nvPr/>
        </p:nvSpPr>
        <p:spPr>
          <a:xfrm>
            <a:off x="914400" y="2590800"/>
            <a:ext cx="609600" cy="533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Vcc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600200" y="20574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524000" y="26670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7" idx="4"/>
            <a:endCxn id="4" idx="2"/>
          </p:cNvCxnSpPr>
          <p:nvPr/>
        </p:nvCxnSpPr>
        <p:spPr>
          <a:xfrm flipV="1">
            <a:off x="1600200" y="4305300"/>
            <a:ext cx="23622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7467600" y="2819400"/>
            <a:ext cx="1524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Boogie+Z3</a:t>
            </a:r>
          </a:p>
          <a:p>
            <a:pPr algn="ctr"/>
            <a:endParaRPr lang="en-US" dirty="0"/>
          </a:p>
        </p:txBody>
      </p:sp>
      <p:cxnSp>
        <p:nvCxnSpPr>
          <p:cNvPr id="27" name="Straight Arrow Connector 26"/>
          <p:cNvCxnSpPr>
            <a:stCxn id="6" idx="6"/>
            <a:endCxn id="34" idx="1"/>
          </p:cNvCxnSpPr>
          <p:nvPr/>
        </p:nvCxnSpPr>
        <p:spPr>
          <a:xfrm flipV="1">
            <a:off x="6248400" y="3390900"/>
            <a:ext cx="1219200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4"/>
            <a:endCxn id="8" idx="3"/>
          </p:cNvCxnSpPr>
          <p:nvPr/>
        </p:nvCxnSpPr>
        <p:spPr>
          <a:xfrm flipV="1">
            <a:off x="3276600" y="5451008"/>
            <a:ext cx="908985" cy="683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5"/>
            <a:endCxn id="14" idx="2"/>
          </p:cNvCxnSpPr>
          <p:nvPr/>
        </p:nvCxnSpPr>
        <p:spPr>
          <a:xfrm rot="16200000" flipH="1">
            <a:off x="5376161" y="5338061"/>
            <a:ext cx="683092" cy="9089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4" idx="6"/>
            <a:endCxn id="12" idx="2"/>
          </p:cNvCxnSpPr>
          <p:nvPr/>
        </p:nvCxnSpPr>
        <p:spPr>
          <a:xfrm>
            <a:off x="5410200" y="4305300"/>
            <a:ext cx="22860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Alternate Process 56"/>
          <p:cNvSpPr/>
          <p:nvPr/>
        </p:nvSpPr>
        <p:spPr>
          <a:xfrm>
            <a:off x="7620000" y="1066800"/>
            <a:ext cx="1295400" cy="914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Static Contract Checks</a:t>
            </a:r>
            <a:endParaRPr lang="en-US" dirty="0"/>
          </a:p>
        </p:txBody>
      </p:sp>
      <p:cxnSp>
        <p:nvCxnSpPr>
          <p:cNvPr id="59" name="Straight Arrow Connector 58"/>
          <p:cNvCxnSpPr>
            <a:endCxn id="57" idx="1"/>
          </p:cNvCxnSpPr>
          <p:nvPr/>
        </p:nvCxnSpPr>
        <p:spPr>
          <a:xfrm rot="5400000" flipH="1" flipV="1">
            <a:off x="5867400" y="1676400"/>
            <a:ext cx="19050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lowchart: Alternate Process 73"/>
          <p:cNvSpPr/>
          <p:nvPr/>
        </p:nvSpPr>
        <p:spPr>
          <a:xfrm>
            <a:off x="3657600" y="1295400"/>
            <a:ext cx="1752600" cy="838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Rewrite tool for dynamic contract checks</a:t>
            </a:r>
            <a:endParaRPr lang="en-US" dirty="0" smtClean="0"/>
          </a:p>
          <a:p>
            <a:pPr algn="ctr"/>
            <a:endParaRPr lang="en-US" dirty="0" smtClean="0"/>
          </a:p>
        </p:txBody>
      </p:sp>
      <p:cxnSp>
        <p:nvCxnSpPr>
          <p:cNvPr id="76" name="Straight Arrow Connector 75"/>
          <p:cNvCxnSpPr/>
          <p:nvPr/>
        </p:nvCxnSpPr>
        <p:spPr>
          <a:xfrm rot="5400000" flipH="1" flipV="1">
            <a:off x="3581400" y="2514600"/>
            <a:ext cx="914400" cy="1524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16200000" flipH="1">
            <a:off x="4381500" y="2400300"/>
            <a:ext cx="838200" cy="3048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981200" y="1981200"/>
            <a:ext cx="1219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AST Model</a:t>
            </a:r>
            <a:endParaRPr lang="en-US" dirty="0"/>
          </a:p>
        </p:txBody>
      </p:sp>
      <p:cxnSp>
        <p:nvCxnSpPr>
          <p:cNvPr id="40" name="Straight Arrow Connector 39"/>
          <p:cNvCxnSpPr>
            <a:stCxn id="30" idx="5"/>
            <a:endCxn id="6" idx="1"/>
          </p:cNvCxnSpPr>
          <p:nvPr/>
        </p:nvCxnSpPr>
        <p:spPr>
          <a:xfrm rot="16200000" flipH="1">
            <a:off x="3062824" y="2850798"/>
            <a:ext cx="347850" cy="429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hape 42"/>
          <p:cNvCxnSpPr>
            <a:stCxn id="30" idx="4"/>
            <a:endCxn id="8" idx="2"/>
          </p:cNvCxnSpPr>
          <p:nvPr/>
        </p:nvCxnSpPr>
        <p:spPr>
          <a:xfrm rot="16200000" flipH="1">
            <a:off x="2209800" y="3429000"/>
            <a:ext cx="2133600" cy="13716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CCI on the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</a:t>
            </a:r>
            <a:r>
              <a:rPr lang="en-US" dirty="0" smtClean="0"/>
              <a:t>://ccimetadata.codeplex.com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://cciast.codeplex.com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://ccisamples.codeplex.com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://specsharp.codeplex.com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://vcc.codeplex.com</a:t>
            </a:r>
          </a:p>
          <a:p>
            <a:r>
              <a:rPr lang="en-US" dirty="0" smtClean="0"/>
              <a:t>http://www.langnetsymposium.com/2009/talks/26-HermanVenter-CCI.html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108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CCI</vt:lpstr>
      <vt:lpstr>CCI</vt:lpstr>
      <vt:lpstr>CCI Architecture</vt:lpstr>
      <vt:lpstr>CCI on the Web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CCI</dc:title>
  <dc:creator/>
  <cp:lastModifiedBy>Herman Venter</cp:lastModifiedBy>
  <cp:revision>3</cp:revision>
  <dcterms:created xsi:type="dcterms:W3CDTF">2006-08-16T00:00:00Z</dcterms:created>
  <dcterms:modified xsi:type="dcterms:W3CDTF">2009-10-13T21:05:50Z</dcterms:modified>
</cp:coreProperties>
</file>