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0" d="100"/>
          <a:sy n="300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8/10/2012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708-9498-4592-B5AD-80FADF9D4FFD}" type="datetimeFigureOut">
              <a:rPr lang="en-AU" smtClean="0"/>
              <a:t>9/10/2012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FF708-9498-4592-B5AD-80FADF9D4FFD}" type="datetimeFigureOut">
              <a:rPr lang="en-AU" smtClean="0"/>
              <a:t>8/10/2012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9E44C-BD78-45FC-85AC-F944FD60719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123728" y="1106742"/>
            <a:ext cx="216024" cy="162018"/>
          </a:xfrm>
          <a:prstGeom prst="roundRect">
            <a:avLst/>
          </a:prstGeom>
          <a:solidFill>
            <a:schemeClr val="bg1">
              <a:lumMod val="50000"/>
              <a:alpha val="47000"/>
            </a:schemeClr>
          </a:solidFill>
          <a:ln w="9525">
            <a:solidFill>
              <a:schemeClr val="tx1">
                <a:lumMod val="75000"/>
                <a:lumOff val="25000"/>
                <a:alpha val="5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500" dirty="0">
              <a:latin typeface="Australian Sunrise" pitchFamily="2" charset="0"/>
            </a:endParaRPr>
          </a:p>
        </p:txBody>
      </p:sp>
      <p:cxnSp>
        <p:nvCxnSpPr>
          <p:cNvPr id="7" name="Straight Connector 6"/>
          <p:cNvCxnSpPr>
            <a:stCxn id="4" idx="0"/>
            <a:endCxn id="4" idx="0"/>
          </p:cNvCxnSpPr>
          <p:nvPr/>
        </p:nvCxnSpPr>
        <p:spPr>
          <a:xfrm>
            <a:off x="2231740" y="11067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159443" y="1158078"/>
            <a:ext cx="72008" cy="0"/>
          </a:xfrm>
          <a:prstGeom prst="line">
            <a:avLst/>
          </a:prstGeom>
          <a:ln cmpd="sng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159443" y="1189609"/>
            <a:ext cx="144016" cy="0"/>
          </a:xfrm>
          <a:prstGeom prst="line">
            <a:avLst/>
          </a:prstGeom>
          <a:ln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59443" y="1223521"/>
            <a:ext cx="144016" cy="0"/>
          </a:xfrm>
          <a:prstGeom prst="line">
            <a:avLst/>
          </a:prstGeom>
          <a:ln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1082281" y="1064641"/>
            <a:ext cx="648073" cy="504056"/>
          </a:xfrm>
          <a:prstGeom prst="roundRect">
            <a:avLst/>
          </a:prstGeom>
          <a:solidFill>
            <a:schemeClr val="bg1">
              <a:lumMod val="50000"/>
              <a:alpha val="47000"/>
            </a:schemeClr>
          </a:solidFill>
          <a:ln w="9525">
            <a:solidFill>
              <a:schemeClr val="tx1">
                <a:lumMod val="75000"/>
                <a:lumOff val="25000"/>
                <a:alpha val="5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500" dirty="0">
              <a:latin typeface="Australian Sunrise" pitchFamily="2" charset="0"/>
            </a:endParaRPr>
          </a:p>
        </p:txBody>
      </p:sp>
      <p:cxnSp>
        <p:nvCxnSpPr>
          <p:cNvPr id="16" name="Straight Connector 15"/>
          <p:cNvCxnSpPr>
            <a:stCxn id="15" idx="0"/>
            <a:endCxn id="15" idx="0"/>
          </p:cNvCxnSpPr>
          <p:nvPr/>
        </p:nvCxnSpPr>
        <p:spPr>
          <a:xfrm>
            <a:off x="1406318" y="106464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154290" y="1273518"/>
            <a:ext cx="486000" cy="4"/>
          </a:xfrm>
          <a:prstGeom prst="line">
            <a:avLst/>
          </a:prstGeom>
          <a:ln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54290" y="1345526"/>
            <a:ext cx="486000" cy="4"/>
          </a:xfrm>
          <a:prstGeom prst="line">
            <a:avLst/>
          </a:prstGeom>
          <a:ln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154290" y="1417534"/>
            <a:ext cx="486000" cy="4"/>
          </a:xfrm>
          <a:prstGeom prst="line">
            <a:avLst/>
          </a:prstGeom>
          <a:ln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154290" y="1489542"/>
            <a:ext cx="486000" cy="4"/>
          </a:xfrm>
          <a:prstGeom prst="line">
            <a:avLst/>
          </a:prstGeom>
          <a:ln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161433" y="1194371"/>
            <a:ext cx="252000" cy="4"/>
          </a:xfrm>
          <a:prstGeom prst="line">
            <a:avLst/>
          </a:prstGeom>
          <a:ln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2555776" y="620688"/>
            <a:ext cx="648073" cy="50405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5000"/>
                  <a:alpha val="29000"/>
                </a:schemeClr>
              </a:gs>
              <a:gs pos="100000">
                <a:schemeClr val="bg1">
                  <a:lumMod val="95000"/>
                  <a:alpha val="38000"/>
                </a:scheme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500" dirty="0">
              <a:latin typeface="Australian Sunrise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5536" y="476672"/>
            <a:ext cx="15792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/>
              <a:t>DNN Dash simple source graphics</a:t>
            </a:r>
            <a:endParaRPr lang="en-AU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wemyster</dc:creator>
  <cp:lastModifiedBy>wemyster</cp:lastModifiedBy>
  <cp:revision>18</cp:revision>
  <dcterms:created xsi:type="dcterms:W3CDTF">2012-10-08T13:58:11Z</dcterms:created>
  <dcterms:modified xsi:type="dcterms:W3CDTF">2012-10-08T16:52:57Z</dcterms:modified>
</cp:coreProperties>
</file>