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5" d="100"/>
          <a:sy n="125" d="100"/>
        </p:scale>
        <p:origin x="-588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2C9E8-DAC2-4126-BA81-E7341F6EFE02}" type="datetimeFigureOut">
              <a:rPr lang="de-DE" smtClean="0"/>
              <a:pPr/>
              <a:t>02.10.2009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1C9186-4735-47A8-A6A9-25DC0D4467E2}" type="slidenum">
              <a:rPr lang="de-DE" smtClean="0"/>
              <a:pPr/>
              <a:t>‹#›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480" y="428604"/>
            <a:ext cx="1214446" cy="285752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 err="1" smtClean="0"/>
              <a:t>DocumentLine</a:t>
            </a:r>
            <a:endParaRPr lang="de-DE" sz="1200" dirty="0"/>
          </a:p>
        </p:txBody>
      </p:sp>
      <p:sp>
        <p:nvSpPr>
          <p:cNvPr id="5" name="TextBox 4"/>
          <p:cNvSpPr txBox="1"/>
          <p:nvPr/>
        </p:nvSpPr>
        <p:spPr>
          <a:xfrm>
            <a:off x="1785918" y="1214422"/>
            <a:ext cx="1071570" cy="754053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100" b="1" dirty="0" err="1" smtClean="0"/>
              <a:t>VisualLine</a:t>
            </a:r>
            <a:endParaRPr lang="en-US" sz="1100" b="1" dirty="0" smtClean="0"/>
          </a:p>
          <a:p>
            <a:r>
              <a:rPr lang="en-US" sz="800" dirty="0" err="1" smtClean="0"/>
              <a:t>VisualLineText</a:t>
            </a:r>
            <a:endParaRPr lang="en-US" sz="800" dirty="0" smtClean="0"/>
          </a:p>
          <a:p>
            <a:r>
              <a:rPr lang="en-US" sz="800" dirty="0" err="1" smtClean="0"/>
              <a:t>VisualLineLinkText</a:t>
            </a:r>
            <a:endParaRPr lang="en-US" sz="800" dirty="0" smtClean="0"/>
          </a:p>
          <a:p>
            <a:r>
              <a:rPr lang="en-US" sz="800" dirty="0" err="1" smtClean="0"/>
              <a:t>FoldingLineElement</a:t>
            </a:r>
            <a:endParaRPr lang="en-US" sz="800" dirty="0" smtClean="0"/>
          </a:p>
          <a:p>
            <a:r>
              <a:rPr lang="en-US" sz="800" dirty="0" err="1" smtClean="0"/>
              <a:t>VisualLineText</a:t>
            </a:r>
            <a:endParaRPr lang="en-US" sz="800" dirty="0" smtClean="0"/>
          </a:p>
        </p:txBody>
      </p:sp>
      <p:cxnSp>
        <p:nvCxnSpPr>
          <p:cNvPr id="7" name="Straight Arrow Connector 6"/>
          <p:cNvCxnSpPr>
            <a:stCxn id="4" idx="2"/>
            <a:endCxn id="5" idx="0"/>
          </p:cNvCxnSpPr>
          <p:nvPr/>
        </p:nvCxnSpPr>
        <p:spPr>
          <a:xfrm rot="5400000">
            <a:off x="2071670" y="964389"/>
            <a:ext cx="500066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2285984" y="785794"/>
            <a:ext cx="7143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/>
              <a:t>Element</a:t>
            </a:r>
          </a:p>
          <a:p>
            <a:r>
              <a:rPr lang="en-US" sz="900" dirty="0" smtClean="0"/>
              <a:t>Generators</a:t>
            </a:r>
            <a:endParaRPr lang="de-DE" sz="900" dirty="0"/>
          </a:p>
        </p:txBody>
      </p:sp>
      <p:sp>
        <p:nvSpPr>
          <p:cNvPr id="19" name="Rectangle 18"/>
          <p:cNvSpPr/>
          <p:nvPr/>
        </p:nvSpPr>
        <p:spPr>
          <a:xfrm>
            <a:off x="571472" y="720706"/>
            <a:ext cx="785818" cy="500066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 smtClean="0"/>
              <a:t>Text Document</a:t>
            </a:r>
            <a:endParaRPr lang="de-DE" sz="1000" dirty="0"/>
          </a:p>
        </p:txBody>
      </p:sp>
      <p:cxnSp>
        <p:nvCxnSpPr>
          <p:cNvPr id="21" name="Elbow Connector 20"/>
          <p:cNvCxnSpPr>
            <a:stCxn id="19" idx="3"/>
            <a:endCxn id="10" idx="1"/>
          </p:cNvCxnSpPr>
          <p:nvPr/>
        </p:nvCxnSpPr>
        <p:spPr>
          <a:xfrm flipV="1">
            <a:off x="1357290" y="970460"/>
            <a:ext cx="928694" cy="279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Rectangle 46"/>
          <p:cNvSpPr/>
          <p:nvPr/>
        </p:nvSpPr>
        <p:spPr>
          <a:xfrm>
            <a:off x="3571868" y="720706"/>
            <a:ext cx="642942" cy="500066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 smtClean="0"/>
              <a:t>Folding Manager</a:t>
            </a:r>
            <a:endParaRPr lang="de-DE" sz="900" dirty="0"/>
          </a:p>
        </p:txBody>
      </p:sp>
      <p:cxnSp>
        <p:nvCxnSpPr>
          <p:cNvPr id="60" name="Elbow Connector 59"/>
          <p:cNvCxnSpPr>
            <a:stCxn id="47" idx="1"/>
            <a:endCxn id="10" idx="3"/>
          </p:cNvCxnSpPr>
          <p:nvPr/>
        </p:nvCxnSpPr>
        <p:spPr>
          <a:xfrm rot="10800000">
            <a:off x="3000364" y="970461"/>
            <a:ext cx="571504" cy="279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62" name="Straight Arrow Connector 61"/>
          <p:cNvCxnSpPr>
            <a:stCxn id="5" idx="2"/>
            <a:endCxn id="72" idx="0"/>
          </p:cNvCxnSpPr>
          <p:nvPr/>
        </p:nvCxnSpPr>
        <p:spPr>
          <a:xfrm rot="5400000">
            <a:off x="2055788" y="2234390"/>
            <a:ext cx="531831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2285984" y="2071678"/>
            <a:ext cx="8572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/>
              <a:t>Line Transformers</a:t>
            </a:r>
            <a:endParaRPr lang="de-DE" sz="900" dirty="0"/>
          </a:p>
        </p:txBody>
      </p:sp>
      <p:cxnSp>
        <p:nvCxnSpPr>
          <p:cNvPr id="66" name="Elbow Connector 65"/>
          <p:cNvCxnSpPr>
            <a:stCxn id="19" idx="2"/>
            <a:endCxn id="63" idx="1"/>
          </p:cNvCxnSpPr>
          <p:nvPr/>
        </p:nvCxnSpPr>
        <p:spPr>
          <a:xfrm rot="16200000" flipH="1">
            <a:off x="1107396" y="1077756"/>
            <a:ext cx="1035572" cy="1321603"/>
          </a:xfrm>
          <a:prstGeom prst="bent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/>
          <p:cNvSpPr txBox="1"/>
          <p:nvPr/>
        </p:nvSpPr>
        <p:spPr>
          <a:xfrm>
            <a:off x="1785918" y="2500306"/>
            <a:ext cx="1071570" cy="877163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lvl="0"/>
            <a:r>
              <a:rPr lang="en-US" sz="1100" b="1" dirty="0" err="1">
                <a:solidFill>
                  <a:prstClr val="black"/>
                </a:solidFill>
              </a:rPr>
              <a:t>VisualLine</a:t>
            </a:r>
            <a:endParaRPr lang="en-US" sz="1100" b="1" dirty="0">
              <a:solidFill>
                <a:prstClr val="black"/>
              </a:solidFill>
            </a:endParaRPr>
          </a:p>
          <a:p>
            <a:pPr lvl="0"/>
            <a:r>
              <a:rPr lang="en-US" sz="800" dirty="0" err="1" smtClean="0">
                <a:solidFill>
                  <a:srgbClr val="FF0000"/>
                </a:solidFill>
              </a:rPr>
              <a:t>VisualLineText</a:t>
            </a:r>
            <a:endParaRPr lang="en-US" sz="800" dirty="0" smtClean="0">
              <a:solidFill>
                <a:srgbClr val="FF0000"/>
              </a:solidFill>
            </a:endParaRPr>
          </a:p>
          <a:p>
            <a:r>
              <a:rPr lang="en-US" sz="800" dirty="0" err="1">
                <a:solidFill>
                  <a:srgbClr val="0070C0"/>
                </a:solidFill>
              </a:rPr>
              <a:t>VisualLineText</a:t>
            </a:r>
            <a:endParaRPr lang="en-US" sz="800" dirty="0">
              <a:solidFill>
                <a:srgbClr val="0070C0"/>
              </a:solidFill>
            </a:endParaRPr>
          </a:p>
          <a:p>
            <a:pPr lvl="0"/>
            <a:r>
              <a:rPr lang="en-US" sz="800" dirty="0" err="1" smtClean="0">
                <a:solidFill>
                  <a:prstClr val="black"/>
                </a:solidFill>
              </a:rPr>
              <a:t>VisualLineLinkText</a:t>
            </a:r>
            <a:endParaRPr lang="en-US" sz="800" dirty="0">
              <a:solidFill>
                <a:prstClr val="black"/>
              </a:solidFill>
            </a:endParaRPr>
          </a:p>
          <a:p>
            <a:pPr lvl="0"/>
            <a:r>
              <a:rPr lang="en-US" sz="800" dirty="0" err="1">
                <a:solidFill>
                  <a:prstClr val="black"/>
                </a:solidFill>
              </a:rPr>
              <a:t>FoldingLineElement</a:t>
            </a:r>
            <a:endParaRPr lang="en-US" sz="800" dirty="0">
              <a:solidFill>
                <a:prstClr val="black"/>
              </a:solidFill>
            </a:endParaRPr>
          </a:p>
          <a:p>
            <a:pPr lvl="0"/>
            <a:r>
              <a:rPr lang="en-US" sz="800" dirty="0" err="1">
                <a:solidFill>
                  <a:prstClr val="black"/>
                </a:solidFill>
              </a:rPr>
              <a:t>VisualLineText</a:t>
            </a:r>
            <a:endParaRPr lang="en-US" sz="800" dirty="0">
              <a:solidFill>
                <a:prstClr val="black"/>
              </a:solidFill>
            </a:endParaRPr>
          </a:p>
        </p:txBody>
      </p:sp>
      <p:cxnSp>
        <p:nvCxnSpPr>
          <p:cNvPr id="76" name="Elbow Connector 75"/>
          <p:cNvCxnSpPr>
            <a:stCxn id="88" idx="1"/>
            <a:endCxn id="63" idx="3"/>
          </p:cNvCxnSpPr>
          <p:nvPr/>
        </p:nvCxnSpPr>
        <p:spPr>
          <a:xfrm rot="10800000" flipV="1">
            <a:off x="3143240" y="2254242"/>
            <a:ext cx="500066" cy="2102"/>
          </a:xfrm>
          <a:prstGeom prst="bentConnector3">
            <a:avLst>
              <a:gd name="adj1" fmla="val 1238"/>
            </a:avLst>
          </a:prstGeom>
          <a:ln>
            <a:tailEnd type="arrow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88" name="Rectangle 87"/>
          <p:cNvSpPr/>
          <p:nvPr/>
        </p:nvSpPr>
        <p:spPr>
          <a:xfrm>
            <a:off x="3643306" y="2039928"/>
            <a:ext cx="785818" cy="428628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 smtClean="0"/>
              <a:t>Syntax Highlighting</a:t>
            </a:r>
            <a:endParaRPr lang="de-DE" sz="900" dirty="0"/>
          </a:p>
        </p:txBody>
      </p:sp>
      <p:cxnSp>
        <p:nvCxnSpPr>
          <p:cNvPr id="108" name="Straight Arrow Connector 107"/>
          <p:cNvCxnSpPr/>
          <p:nvPr/>
        </p:nvCxnSpPr>
        <p:spPr>
          <a:xfrm rot="10800000">
            <a:off x="2643174" y="2832096"/>
            <a:ext cx="35719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TextBox 108"/>
          <p:cNvSpPr txBox="1"/>
          <p:nvPr/>
        </p:nvSpPr>
        <p:spPr>
          <a:xfrm>
            <a:off x="2928926" y="2714620"/>
            <a:ext cx="121444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err="1" smtClean="0"/>
              <a:t>TextElement</a:t>
            </a:r>
            <a:r>
              <a:rPr lang="en-US" sz="800" dirty="0" smtClean="0"/>
              <a:t> was </a:t>
            </a:r>
            <a:r>
              <a:rPr lang="en-US" sz="800" dirty="0" smtClean="0"/>
              <a:t>split by </a:t>
            </a:r>
            <a:r>
              <a:rPr lang="en-US" sz="800" dirty="0" smtClean="0"/>
              <a:t>syntax highlighting</a:t>
            </a:r>
            <a:endParaRPr lang="de-DE" sz="800" dirty="0"/>
          </a:p>
        </p:txBody>
      </p:sp>
      <p:sp>
        <p:nvSpPr>
          <p:cNvPr id="116" name="TextBox 115"/>
          <p:cNvSpPr txBox="1"/>
          <p:nvPr/>
        </p:nvSpPr>
        <p:spPr>
          <a:xfrm>
            <a:off x="1214414" y="3857628"/>
            <a:ext cx="1000132" cy="630942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100" b="1" dirty="0" err="1" smtClean="0"/>
              <a:t>TextLine</a:t>
            </a:r>
            <a:endParaRPr lang="en-US" sz="1100" b="1" dirty="0" smtClean="0"/>
          </a:p>
          <a:p>
            <a:r>
              <a:rPr lang="en-US" sz="800" dirty="0" err="1" smtClean="0">
                <a:solidFill>
                  <a:srgbClr val="FF0000"/>
                </a:solidFill>
              </a:rPr>
              <a:t>TextRun</a:t>
            </a:r>
            <a:endParaRPr lang="en-US" sz="800" dirty="0" smtClean="0">
              <a:solidFill>
                <a:srgbClr val="FF0000"/>
              </a:solidFill>
            </a:endParaRPr>
          </a:p>
          <a:p>
            <a:r>
              <a:rPr lang="en-US" sz="800" dirty="0" err="1" smtClean="0">
                <a:solidFill>
                  <a:srgbClr val="0070C0"/>
                </a:solidFill>
              </a:rPr>
              <a:t>TextRun</a:t>
            </a:r>
            <a:endParaRPr lang="en-US" sz="800" dirty="0" smtClean="0">
              <a:solidFill>
                <a:srgbClr val="0070C0"/>
              </a:solidFill>
            </a:endParaRPr>
          </a:p>
          <a:p>
            <a:r>
              <a:rPr lang="en-US" sz="800" dirty="0" err="1" smtClean="0"/>
              <a:t>TextRun</a:t>
            </a:r>
            <a:endParaRPr lang="en-US" sz="800" dirty="0" smtClean="0"/>
          </a:p>
        </p:txBody>
      </p:sp>
      <p:sp>
        <p:nvSpPr>
          <p:cNvPr id="132" name="TextBox 131"/>
          <p:cNvSpPr txBox="1"/>
          <p:nvPr/>
        </p:nvSpPr>
        <p:spPr>
          <a:xfrm>
            <a:off x="2428860" y="3857628"/>
            <a:ext cx="1000132" cy="630942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1100" b="1" dirty="0" err="1" smtClean="0"/>
              <a:t>TextLine</a:t>
            </a:r>
            <a:endParaRPr lang="en-US" sz="1100" b="1" dirty="0" smtClean="0"/>
          </a:p>
          <a:p>
            <a:r>
              <a:rPr lang="en-US" sz="800" dirty="0" err="1" smtClean="0"/>
              <a:t>TextRun</a:t>
            </a:r>
            <a:endParaRPr lang="en-US" sz="800" dirty="0" smtClean="0"/>
          </a:p>
          <a:p>
            <a:r>
              <a:rPr lang="de-DE" sz="800" dirty="0" err="1" smtClean="0"/>
              <a:t>FoldingLineTextRun</a:t>
            </a:r>
            <a:endParaRPr lang="de-DE" sz="800" dirty="0" smtClean="0"/>
          </a:p>
          <a:p>
            <a:r>
              <a:rPr lang="en-US" sz="800" dirty="0" err="1" smtClean="0"/>
              <a:t>TextRun</a:t>
            </a:r>
            <a:endParaRPr lang="de-DE" sz="800" dirty="0"/>
          </a:p>
        </p:txBody>
      </p:sp>
      <p:sp>
        <p:nvSpPr>
          <p:cNvPr id="134" name="TextBox 133"/>
          <p:cNvSpPr txBox="1"/>
          <p:nvPr/>
        </p:nvSpPr>
        <p:spPr>
          <a:xfrm>
            <a:off x="2857488" y="3429000"/>
            <a:ext cx="8572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/>
              <a:t>WPF </a:t>
            </a:r>
            <a:r>
              <a:rPr lang="en-US" sz="900" dirty="0" err="1" smtClean="0"/>
              <a:t>TextFormatter</a:t>
            </a:r>
            <a:endParaRPr lang="de-DE" sz="900" dirty="0"/>
          </a:p>
        </p:txBody>
      </p:sp>
      <p:cxnSp>
        <p:nvCxnSpPr>
          <p:cNvPr id="138" name="Elbow Connector 137"/>
          <p:cNvCxnSpPr>
            <a:stCxn id="72" idx="2"/>
            <a:endCxn id="116" idx="0"/>
          </p:cNvCxnSpPr>
          <p:nvPr/>
        </p:nvCxnSpPr>
        <p:spPr>
          <a:xfrm rot="5400000">
            <a:off x="1778013" y="3313937"/>
            <a:ext cx="480159" cy="60722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Elbow Connector 139"/>
          <p:cNvCxnSpPr>
            <a:stCxn id="72" idx="2"/>
            <a:endCxn id="132" idx="0"/>
          </p:cNvCxnSpPr>
          <p:nvPr/>
        </p:nvCxnSpPr>
        <p:spPr>
          <a:xfrm rot="16200000" flipH="1">
            <a:off x="2385235" y="3313936"/>
            <a:ext cx="480159" cy="60722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1" name="TextBox 140"/>
          <p:cNvSpPr txBox="1"/>
          <p:nvPr/>
        </p:nvSpPr>
        <p:spPr>
          <a:xfrm>
            <a:off x="1928794" y="3571876"/>
            <a:ext cx="7143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00" dirty="0" smtClean="0"/>
              <a:t>Word wrap</a:t>
            </a:r>
            <a:endParaRPr lang="de-DE" sz="900" dirty="0"/>
          </a:p>
        </p:txBody>
      </p:sp>
      <p:sp>
        <p:nvSpPr>
          <p:cNvPr id="149" name="TextBox 148"/>
          <p:cNvSpPr txBox="1"/>
          <p:nvPr/>
        </p:nvSpPr>
        <p:spPr>
          <a:xfrm>
            <a:off x="1857356" y="5143512"/>
            <a:ext cx="928694" cy="307777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400" b="1" dirty="0" smtClean="0"/>
              <a:t>Screen</a:t>
            </a:r>
            <a:endParaRPr lang="en-US" sz="1000" dirty="0" smtClean="0"/>
          </a:p>
        </p:txBody>
      </p:sp>
      <p:cxnSp>
        <p:nvCxnSpPr>
          <p:cNvPr id="151" name="Elbow Connector 150"/>
          <p:cNvCxnSpPr>
            <a:stCxn id="116" idx="2"/>
            <a:endCxn id="149" idx="0"/>
          </p:cNvCxnSpPr>
          <p:nvPr/>
        </p:nvCxnSpPr>
        <p:spPr>
          <a:xfrm rot="16200000" flipH="1">
            <a:off x="1690620" y="4512429"/>
            <a:ext cx="654942" cy="607223"/>
          </a:xfrm>
          <a:prstGeom prst="bentConnector3">
            <a:avLst>
              <a:gd name="adj1" fmla="val 7676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/>
          <p:cNvCxnSpPr>
            <a:stCxn id="132" idx="2"/>
            <a:endCxn id="149" idx="0"/>
          </p:cNvCxnSpPr>
          <p:nvPr/>
        </p:nvCxnSpPr>
        <p:spPr>
          <a:xfrm rot="5400000">
            <a:off x="2297844" y="4512430"/>
            <a:ext cx="654942" cy="607223"/>
          </a:xfrm>
          <a:prstGeom prst="bentConnector3">
            <a:avLst>
              <a:gd name="adj1" fmla="val 7676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1928794" y="4572008"/>
            <a:ext cx="78581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900" dirty="0" smtClean="0"/>
              <a:t>Background</a:t>
            </a:r>
          </a:p>
          <a:p>
            <a:pPr algn="ctr"/>
            <a:r>
              <a:rPr lang="en-US" sz="900" dirty="0" smtClean="0"/>
              <a:t>Renderers</a:t>
            </a:r>
            <a:endParaRPr lang="de-DE" sz="900" dirty="0"/>
          </a:p>
        </p:txBody>
      </p:sp>
      <p:cxnSp>
        <p:nvCxnSpPr>
          <p:cNvPr id="33" name="Elbow Connector 32"/>
          <p:cNvCxnSpPr>
            <a:stCxn id="72" idx="2"/>
            <a:endCxn id="149" idx="0"/>
          </p:cNvCxnSpPr>
          <p:nvPr/>
        </p:nvCxnSpPr>
        <p:spPr>
          <a:xfrm rot="5400000">
            <a:off x="1438682" y="4260490"/>
            <a:ext cx="1766043" cy="1588"/>
          </a:xfrm>
          <a:prstGeom prst="bentConnector3">
            <a:avLst>
              <a:gd name="adj1" fmla="val 50000"/>
            </a:avLst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Elbow Connector 69"/>
          <p:cNvCxnSpPr>
            <a:stCxn id="71" idx="1"/>
          </p:cNvCxnSpPr>
          <p:nvPr/>
        </p:nvCxnSpPr>
        <p:spPr>
          <a:xfrm rot="10800000">
            <a:off x="2643174" y="4786322"/>
            <a:ext cx="785818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71" name="Rectangle 70"/>
          <p:cNvSpPr/>
          <p:nvPr/>
        </p:nvSpPr>
        <p:spPr>
          <a:xfrm>
            <a:off x="3428992" y="4572008"/>
            <a:ext cx="785818" cy="428628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 smtClean="0"/>
              <a:t>Current Selection</a:t>
            </a:r>
            <a:endParaRPr lang="de-DE" sz="9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45</Words>
  <Application>Microsoft Office PowerPoint</Application>
  <PresentationFormat>On-screen Show (4:3)</PresentationFormat>
  <Paragraphs>33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Daniel Grunwald</dc:creator>
  <cp:lastModifiedBy>Daniel Grunwald</cp:lastModifiedBy>
  <cp:revision>9</cp:revision>
  <dcterms:created xsi:type="dcterms:W3CDTF">2009-09-19T21:33:32Z</dcterms:created>
  <dcterms:modified xsi:type="dcterms:W3CDTF">2009-10-02T13:46:47Z</dcterms:modified>
</cp:coreProperties>
</file>

<file path=docProps/thumbnail.jpeg>
</file>