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AA693-903F-47A4-8C95-6996CBF378DD}" type="datetimeFigureOut">
              <a:rPr lang="it-IT" smtClean="0"/>
              <a:pPr/>
              <a:t>19/03/2009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F0485-0EF4-439A-A273-F20AC3859B0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1400" dirty="0" err="1" smtClean="0"/>
              <a:t>Types</a:t>
            </a:r>
            <a:endParaRPr lang="it-IT" sz="1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OO </a:t>
            </a:r>
            <a:r>
              <a:rPr lang="it-IT" dirty="0" err="1" smtClean="0"/>
              <a:t>View</a:t>
            </a:r>
            <a:r>
              <a:rPr lang="it-IT" dirty="0" smtClean="0"/>
              <a:t> </a:t>
            </a:r>
            <a:r>
              <a:rPr lang="it-IT" dirty="0" err="1" smtClean="0"/>
              <a:t>Questions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Where</a:t>
            </a:r>
            <a:r>
              <a:rPr lang="it-IT" dirty="0" smtClean="0"/>
              <a:t> the OO </a:t>
            </a:r>
            <a:r>
              <a:rPr lang="it-IT" dirty="0" err="1" smtClean="0"/>
              <a:t>model</a:t>
            </a:r>
            <a:r>
              <a:rPr lang="it-IT" dirty="0" smtClean="0"/>
              <a:t> </a:t>
            </a:r>
            <a:r>
              <a:rPr lang="it-IT" dirty="0" err="1" smtClean="0"/>
              <a:t>stops…</a:t>
            </a:r>
            <a:r>
              <a:rPr lang="it-IT" dirty="0" smtClean="0"/>
              <a:t>(in GUI,</a:t>
            </a:r>
            <a:r>
              <a:rPr lang="it-IT" dirty="0" err="1" smtClean="0"/>
              <a:t>WF-Editor</a:t>
            </a:r>
            <a:r>
              <a:rPr lang="it-IT" dirty="0" smtClean="0"/>
              <a:t> </a:t>
            </a:r>
            <a:r>
              <a:rPr lang="it-IT" dirty="0" err="1" smtClean="0"/>
              <a:t>comunications</a:t>
            </a:r>
            <a:r>
              <a:rPr lang="it-IT" dirty="0" smtClean="0"/>
              <a:t>)?</a:t>
            </a:r>
          </a:p>
          <a:p>
            <a:r>
              <a:rPr lang="it-IT" dirty="0" err="1" smtClean="0"/>
              <a:t>Where</a:t>
            </a:r>
            <a:r>
              <a:rPr lang="it-IT" dirty="0" smtClean="0"/>
              <a:t> the OO </a:t>
            </a:r>
            <a:r>
              <a:rPr lang="it-IT" dirty="0" err="1" smtClean="0"/>
              <a:t>model</a:t>
            </a:r>
            <a:r>
              <a:rPr lang="it-IT" dirty="0" smtClean="0"/>
              <a:t> </a:t>
            </a:r>
            <a:r>
              <a:rPr lang="it-IT" dirty="0" err="1" smtClean="0"/>
              <a:t>stops</a:t>
            </a:r>
            <a:r>
              <a:rPr lang="it-IT" dirty="0" smtClean="0"/>
              <a:t> in </a:t>
            </a:r>
            <a:r>
              <a:rPr lang="it-IT" dirty="0" err="1" smtClean="0"/>
              <a:t>representing</a:t>
            </a:r>
            <a:r>
              <a:rPr lang="it-IT" dirty="0" smtClean="0"/>
              <a:t> </a:t>
            </a:r>
            <a:r>
              <a:rPr lang="it-IT" dirty="0" err="1" smtClean="0"/>
              <a:t>datas</a:t>
            </a:r>
            <a:r>
              <a:rPr lang="it-IT" dirty="0" smtClean="0"/>
              <a:t>??</a:t>
            </a:r>
          </a:p>
          <a:p>
            <a:pPr lvl="1"/>
            <a:r>
              <a:rPr lang="it-IT" dirty="0" smtClean="0"/>
              <a:t>The XML </a:t>
            </a:r>
            <a:r>
              <a:rPr lang="it-IT" dirty="0" err="1" smtClean="0"/>
              <a:t>mantain</a:t>
            </a:r>
            <a:r>
              <a:rPr lang="it-IT" dirty="0" smtClean="0"/>
              <a:t> the </a:t>
            </a:r>
            <a:r>
              <a:rPr lang="it-IT" dirty="0" err="1" smtClean="0"/>
              <a:t>structure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a </a:t>
            </a:r>
            <a:r>
              <a:rPr lang="it-IT" dirty="0" err="1" smtClean="0"/>
              <a:t>Node</a:t>
            </a:r>
            <a:r>
              <a:rPr lang="it-IT" dirty="0" smtClean="0"/>
              <a:t> (</a:t>
            </a:r>
            <a:r>
              <a:rPr lang="it-IT" dirty="0" err="1" smtClean="0"/>
              <a:t>fields</a:t>
            </a:r>
            <a:r>
              <a:rPr lang="it-IT" dirty="0" smtClean="0"/>
              <a:t> inside </a:t>
            </a:r>
            <a:r>
              <a:rPr lang="it-IT" dirty="0" err="1" smtClean="0"/>
              <a:t>it</a:t>
            </a:r>
            <a:r>
              <a:rPr lang="it-IT" dirty="0" smtClean="0"/>
              <a:t>)…</a:t>
            </a:r>
          </a:p>
          <a:p>
            <a:pPr lvl="1"/>
            <a:r>
              <a:rPr lang="it-IT" dirty="0" smtClean="0"/>
              <a:t>The </a:t>
            </a:r>
            <a:r>
              <a:rPr lang="it-IT" dirty="0" err="1" smtClean="0"/>
              <a:t>Workflow</a:t>
            </a:r>
            <a:r>
              <a:rPr lang="it-IT" dirty="0" smtClean="0"/>
              <a:t> </a:t>
            </a:r>
            <a:r>
              <a:rPr lang="it-IT" dirty="0" err="1" smtClean="0"/>
              <a:t>needs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OO </a:t>
            </a:r>
            <a:r>
              <a:rPr lang="it-IT" dirty="0" err="1" smtClean="0"/>
              <a:t>representation</a:t>
            </a:r>
            <a:r>
              <a:rPr lang="it-IT" dirty="0" smtClean="0"/>
              <a:t>? </a:t>
            </a:r>
            <a:r>
              <a:rPr lang="it-IT" dirty="0" err="1" smtClean="0"/>
              <a:t>Where</a:t>
            </a:r>
            <a:r>
              <a:rPr lang="it-IT" dirty="0" smtClean="0"/>
              <a:t> are </a:t>
            </a:r>
            <a:r>
              <a:rPr lang="it-IT" dirty="0" err="1" smtClean="0"/>
              <a:t>advantages</a:t>
            </a:r>
            <a:r>
              <a:rPr lang="it-IT" dirty="0" smtClean="0"/>
              <a:t> </a:t>
            </a:r>
            <a:r>
              <a:rPr lang="it-IT" dirty="0" err="1" smtClean="0"/>
              <a:t>using</a:t>
            </a:r>
            <a:r>
              <a:rPr lang="it-IT" dirty="0" smtClean="0"/>
              <a:t> </a:t>
            </a:r>
            <a:r>
              <a:rPr lang="it-IT" dirty="0" err="1" smtClean="0"/>
              <a:t>directly</a:t>
            </a:r>
            <a:r>
              <a:rPr lang="it-IT" dirty="0" smtClean="0"/>
              <a:t> the XML,</a:t>
            </a:r>
            <a:r>
              <a:rPr lang="it-IT" dirty="0" err="1" smtClean="0"/>
              <a:t>chaotic</a:t>
            </a:r>
            <a:r>
              <a:rPr lang="it-IT" dirty="0" smtClean="0"/>
              <a:t> </a:t>
            </a:r>
            <a:r>
              <a:rPr lang="it-IT" dirty="0" err="1" smtClean="0"/>
              <a:t>representation</a:t>
            </a:r>
            <a:r>
              <a:rPr lang="it-IT" dirty="0" smtClean="0"/>
              <a:t>?</a:t>
            </a:r>
            <a:endParaRPr lang="it-IT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Datum</a:t>
            </a:r>
            <a:r>
              <a:rPr lang="it-IT" dirty="0" smtClean="0"/>
              <a:t> (RDT)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/>
              <a:t>i</a:t>
            </a:r>
            <a:r>
              <a:rPr lang="it-IT" dirty="0" err="1" smtClean="0"/>
              <a:t>s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XML </a:t>
            </a:r>
            <a:r>
              <a:rPr lang="it-IT" dirty="0" err="1" smtClean="0"/>
              <a:t>Node</a:t>
            </a:r>
            <a:r>
              <a:rPr lang="it-IT" dirty="0" smtClean="0"/>
              <a:t>  (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nodeinstance.xml</a:t>
            </a:r>
            <a:r>
              <a:rPr lang="it-IT" dirty="0" smtClean="0"/>
              <a:t>) in a </a:t>
            </a:r>
            <a:r>
              <a:rPr lang="it-IT" dirty="0" err="1" smtClean="0"/>
              <a:t>XMLDocument</a:t>
            </a:r>
            <a:r>
              <a:rPr lang="it-IT" dirty="0" smtClean="0"/>
              <a:t>  (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entire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 </a:t>
            </a:r>
            <a:r>
              <a:rPr lang="it-IT" dirty="0" err="1" smtClean="0"/>
              <a:t>instance</a:t>
            </a:r>
            <a:r>
              <a:rPr lang="it-IT" dirty="0" smtClean="0"/>
              <a:t>) </a:t>
            </a:r>
            <a:r>
              <a:rPr lang="it-IT" dirty="0" err="1" smtClean="0"/>
              <a:t>with</a:t>
            </a:r>
            <a:r>
              <a:rPr lang="it-IT" dirty="0" smtClean="0"/>
              <a:t> a </a:t>
            </a:r>
            <a:r>
              <a:rPr lang="it-IT" dirty="0" err="1" smtClean="0"/>
              <a:t>defined</a:t>
            </a:r>
            <a:r>
              <a:rPr lang="it-IT" dirty="0" smtClean="0"/>
              <a:t> </a:t>
            </a:r>
            <a:r>
              <a:rPr lang="it-IT" dirty="0" err="1" smtClean="0"/>
              <a:t>XMLSchema</a:t>
            </a:r>
            <a:r>
              <a:rPr lang="it-IT" dirty="0" smtClean="0"/>
              <a:t> (</a:t>
            </a:r>
            <a:r>
              <a:rPr lang="it-IT" dirty="0" err="1" smtClean="0"/>
              <a:t>nodeDescription.xsd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Has</a:t>
            </a:r>
            <a:r>
              <a:rPr lang="it-IT" dirty="0" smtClean="0"/>
              <a:t> a </a:t>
            </a:r>
            <a:r>
              <a:rPr lang="it-IT" dirty="0" err="1" smtClean="0"/>
              <a:t>Type</a:t>
            </a:r>
            <a:endParaRPr lang="it-IT" dirty="0" smtClean="0"/>
          </a:p>
          <a:p>
            <a:pPr lvl="1"/>
            <a:r>
              <a:rPr lang="it-IT" dirty="0" err="1" smtClean="0"/>
              <a:t>Operations</a:t>
            </a:r>
            <a:r>
              <a:rPr lang="it-IT" dirty="0" smtClean="0"/>
              <a:t>, </a:t>
            </a:r>
            <a:r>
              <a:rPr lang="it-IT" dirty="0" err="1" smtClean="0"/>
              <a:t>Predicates</a:t>
            </a:r>
            <a:r>
              <a:rPr lang="it-IT" dirty="0" smtClean="0"/>
              <a:t>,</a:t>
            </a:r>
            <a:r>
              <a:rPr lang="it-IT" dirty="0" err="1" smtClean="0"/>
              <a:t>Renderer</a:t>
            </a:r>
            <a:r>
              <a:rPr lang="it-IT" dirty="0" smtClean="0"/>
              <a:t> are in a </a:t>
            </a:r>
            <a:r>
              <a:rPr lang="it-IT" dirty="0" err="1" smtClean="0"/>
              <a:t>C#</a:t>
            </a:r>
            <a:r>
              <a:rPr lang="it-IT" dirty="0" smtClean="0"/>
              <a:t> </a:t>
            </a:r>
            <a:r>
              <a:rPr lang="it-IT" dirty="0" err="1" smtClean="0"/>
              <a:t>class</a:t>
            </a:r>
            <a:r>
              <a:rPr lang="it-IT" dirty="0" smtClean="0"/>
              <a:t> (</a:t>
            </a:r>
            <a:r>
              <a:rPr lang="it-IT" dirty="0" err="1" smtClean="0"/>
              <a:t>Types.cs</a:t>
            </a:r>
            <a:r>
              <a:rPr lang="it-IT" dirty="0" smtClean="0"/>
              <a:t>) and </a:t>
            </a:r>
            <a:r>
              <a:rPr lang="it-IT" dirty="0" err="1" smtClean="0"/>
              <a:t>explored</a:t>
            </a:r>
            <a:r>
              <a:rPr lang="it-IT" dirty="0" smtClean="0"/>
              <a:t> </a:t>
            </a:r>
            <a:r>
              <a:rPr lang="it-IT" dirty="0" err="1" smtClean="0"/>
              <a:t>thru</a:t>
            </a:r>
            <a:r>
              <a:rPr lang="it-IT" dirty="0" smtClean="0"/>
              <a:t> </a:t>
            </a:r>
            <a:r>
              <a:rPr lang="it-IT" dirty="0" err="1" smtClean="0"/>
              <a:t>methods</a:t>
            </a:r>
            <a:r>
              <a:rPr lang="it-IT" dirty="0" smtClean="0"/>
              <a:t> in </a:t>
            </a:r>
            <a:r>
              <a:rPr lang="it-IT" dirty="0" err="1" smtClean="0"/>
              <a:t>Fields</a:t>
            </a:r>
            <a:r>
              <a:rPr lang="it-IT" dirty="0" smtClean="0"/>
              <a:t>.</a:t>
            </a:r>
          </a:p>
          <a:p>
            <a:pPr lvl="1"/>
            <a:r>
              <a:rPr lang="it-IT" dirty="0" err="1" smtClean="0"/>
              <a:t>Constraints</a:t>
            </a:r>
            <a:r>
              <a:rPr lang="it-IT" dirty="0" smtClean="0"/>
              <a:t> are in the </a:t>
            </a:r>
            <a:r>
              <a:rPr lang="it-IT" dirty="0" err="1" smtClean="0"/>
              <a:t>xsd</a:t>
            </a:r>
            <a:r>
              <a:rPr lang="it-IT" dirty="0" smtClean="0"/>
              <a:t> </a:t>
            </a:r>
            <a:r>
              <a:rPr lang="it-IT" dirty="0" err="1" smtClean="0"/>
              <a:t>complexType</a:t>
            </a:r>
            <a:r>
              <a:rPr lang="it-IT" dirty="0" smtClean="0"/>
              <a:t> </a:t>
            </a:r>
            <a:r>
              <a:rPr lang="it-IT" dirty="0" err="1" smtClean="0"/>
              <a:t>defining</a:t>
            </a:r>
            <a:r>
              <a:rPr lang="it-IT" dirty="0" smtClean="0"/>
              <a:t> </a:t>
            </a:r>
            <a:r>
              <a:rPr lang="it-IT" dirty="0" err="1" smtClean="0"/>
              <a:t>it</a:t>
            </a:r>
            <a:r>
              <a:rPr lang="it-IT" dirty="0" smtClean="0"/>
              <a:t> (</a:t>
            </a:r>
            <a:r>
              <a:rPr lang="it-IT" dirty="0" err="1" smtClean="0"/>
              <a:t>typesAssociatedEachNode</a:t>
            </a:r>
            <a:r>
              <a:rPr lang="it-IT" dirty="0" smtClean="0"/>
              <a:t>).</a:t>
            </a:r>
          </a:p>
          <a:p>
            <a:r>
              <a:rPr lang="it-IT" dirty="0" err="1" smtClean="0"/>
              <a:t>C#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vs XML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Binding</a:t>
            </a:r>
            <a:r>
              <a:rPr lang="it-IT" dirty="0" smtClean="0"/>
              <a:t>?</a:t>
            </a:r>
          </a:p>
          <a:p>
            <a:pPr lvl="1"/>
            <a:r>
              <a:rPr lang="it-IT" dirty="0" err="1" smtClean="0"/>
              <a:t>Performed</a:t>
            </a:r>
            <a:r>
              <a:rPr lang="it-IT" dirty="0" smtClean="0"/>
              <a:t> </a:t>
            </a:r>
            <a:r>
              <a:rPr lang="it-IT" dirty="0" err="1" smtClean="0"/>
              <a:t>defining</a:t>
            </a:r>
            <a:r>
              <a:rPr lang="it-IT" dirty="0" smtClean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as</a:t>
            </a:r>
            <a:r>
              <a:rPr lang="it-IT" dirty="0" smtClean="0"/>
              <a:t> </a:t>
            </a:r>
            <a:r>
              <a:rPr lang="it-IT" dirty="0"/>
              <a:t>[</a:t>
            </a:r>
            <a:r>
              <a:rPr lang="it-IT" dirty="0" smtClean="0"/>
              <a:t>XML]</a:t>
            </a:r>
            <a:r>
              <a:rPr lang="it-IT" dirty="0" err="1" smtClean="0"/>
              <a:t>extension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a </a:t>
            </a:r>
            <a:r>
              <a:rPr lang="it-IT" dirty="0" err="1" smtClean="0"/>
              <a:t>bunch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base </a:t>
            </a:r>
            <a:r>
              <a:rPr lang="it-IT" dirty="0" err="1" smtClean="0"/>
              <a:t>types</a:t>
            </a:r>
            <a:r>
              <a:rPr lang="it-IT" dirty="0" smtClean="0"/>
              <a:t> (</a:t>
            </a:r>
            <a:r>
              <a:rPr lang="it-IT" dirty="0" err="1" smtClean="0"/>
              <a:t>basetypes.xsd</a:t>
            </a:r>
            <a:r>
              <a:rPr lang="it-IT" dirty="0" smtClean="0"/>
              <a:t>), </a:t>
            </a:r>
            <a:r>
              <a:rPr lang="it-IT" dirty="0" err="1" smtClean="0"/>
              <a:t>theese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dirty="0" err="1" smtClean="0"/>
              <a:t>matching</a:t>
            </a:r>
            <a:r>
              <a:rPr lang="it-IT" dirty="0" smtClean="0"/>
              <a:t> </a:t>
            </a:r>
            <a:r>
              <a:rPr lang="it-IT" dirty="0" err="1" smtClean="0"/>
              <a:t>names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C#</a:t>
            </a:r>
            <a:r>
              <a:rPr lang="it-IT" dirty="0" smtClean="0"/>
              <a:t> </a:t>
            </a:r>
            <a:r>
              <a:rPr lang="it-IT" dirty="0" err="1" smtClean="0"/>
              <a:t>classes</a:t>
            </a:r>
            <a:r>
              <a:rPr lang="it-IT" dirty="0" smtClean="0"/>
              <a:t>.</a:t>
            </a:r>
          </a:p>
          <a:p>
            <a:r>
              <a:rPr lang="it-IT" dirty="0" smtClean="0"/>
              <a:t>Data </a:t>
            </a:r>
            <a:r>
              <a:rPr lang="it-IT" dirty="0" err="1" smtClean="0"/>
              <a:t>instance</a:t>
            </a:r>
            <a:r>
              <a:rPr lang="it-IT" dirty="0" smtClean="0"/>
              <a:t> vs Data </a:t>
            </a:r>
            <a:r>
              <a:rPr lang="it-IT" dirty="0" err="1" smtClean="0"/>
              <a:t>type</a:t>
            </a:r>
            <a:r>
              <a:rPr lang="it-IT" dirty="0" smtClean="0"/>
              <a:t> </a:t>
            </a:r>
            <a:r>
              <a:rPr lang="it-IT" dirty="0" err="1" smtClean="0"/>
              <a:t>Binding</a:t>
            </a:r>
            <a:r>
              <a:rPr lang="it-IT" dirty="0" smtClean="0"/>
              <a:t>?</a:t>
            </a:r>
          </a:p>
          <a:p>
            <a:pPr lvl="1"/>
            <a:r>
              <a:rPr lang="it-IT" dirty="0" err="1" smtClean="0"/>
              <a:t>Every</a:t>
            </a:r>
            <a:r>
              <a:rPr lang="it-IT" dirty="0"/>
              <a:t> </a:t>
            </a:r>
            <a:r>
              <a:rPr lang="it-IT" dirty="0" smtClean="0"/>
              <a:t>XML </a:t>
            </a:r>
            <a:r>
              <a:rPr lang="it-IT" dirty="0" err="1" smtClean="0"/>
              <a:t>node</a:t>
            </a:r>
            <a:r>
              <a:rPr lang="it-IT" dirty="0" smtClean="0"/>
              <a:t> </a:t>
            </a:r>
            <a:r>
              <a:rPr lang="it-IT" dirty="0" err="1" smtClean="0"/>
              <a:t>belongs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a </a:t>
            </a:r>
            <a:r>
              <a:rPr lang="it-IT" dirty="0" err="1" smtClean="0"/>
              <a:t>Node</a:t>
            </a:r>
            <a:r>
              <a:rPr lang="it-IT" dirty="0" smtClean="0"/>
              <a:t> (</a:t>
            </a:r>
            <a:r>
              <a:rPr lang="it-IT" dirty="0" err="1" smtClean="0"/>
              <a:t>nodeInstance</a:t>
            </a:r>
            <a:r>
              <a:rPr lang="it-IT" dirty="0" smtClean="0"/>
              <a:t>), </a:t>
            </a:r>
            <a:r>
              <a:rPr lang="it-IT" dirty="0" err="1" smtClean="0"/>
              <a:t>defined</a:t>
            </a:r>
            <a:r>
              <a:rPr lang="it-IT" dirty="0" smtClean="0"/>
              <a:t> </a:t>
            </a:r>
            <a:r>
              <a:rPr lang="it-IT" dirty="0" err="1" smtClean="0"/>
              <a:t>thru</a:t>
            </a:r>
            <a:r>
              <a:rPr lang="it-IT" dirty="0" smtClean="0"/>
              <a:t> a Schema(</a:t>
            </a:r>
            <a:r>
              <a:rPr lang="it-IT" dirty="0" err="1" smtClean="0"/>
              <a:t>nodeDescription.xsd</a:t>
            </a:r>
            <a:r>
              <a:rPr lang="it-IT" dirty="0" smtClean="0"/>
              <a:t>) </a:t>
            </a:r>
            <a:r>
              <a:rPr lang="it-IT" dirty="0" err="1" smtClean="0"/>
              <a:t>using</a:t>
            </a:r>
            <a:r>
              <a:rPr lang="it-IT" dirty="0" smtClean="0"/>
              <a:t> </a:t>
            </a:r>
            <a:r>
              <a:rPr lang="it-IT" dirty="0" err="1" smtClean="0"/>
              <a:t>complexTypes</a:t>
            </a:r>
            <a:r>
              <a:rPr lang="it-IT" dirty="0" smtClean="0"/>
              <a:t> </a:t>
            </a:r>
            <a:r>
              <a:rPr lang="it-IT" dirty="0" err="1" smtClean="0"/>
              <a:t>defined</a:t>
            </a:r>
            <a:r>
              <a:rPr lang="it-IT" dirty="0" smtClean="0"/>
              <a:t> in a Schema(</a:t>
            </a:r>
            <a:r>
              <a:rPr lang="it-IT" dirty="0" err="1" smtClean="0"/>
              <a:t>typesAssociatedEachNode.xsd</a:t>
            </a:r>
            <a:r>
              <a:rPr lang="it-IT" dirty="0" smtClean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</a:t>
            </a:r>
            <a:r>
              <a:rPr lang="it-IT" dirty="0" err="1" smtClean="0"/>
              <a:t>Datum</a:t>
            </a:r>
            <a:r>
              <a:rPr lang="it-IT" dirty="0" smtClean="0"/>
              <a:t> (RDT)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err="1" smtClean="0"/>
              <a:t>To</a:t>
            </a:r>
            <a:r>
              <a:rPr lang="it-IT" dirty="0" smtClean="0"/>
              <a:t> share data </a:t>
            </a:r>
            <a:r>
              <a:rPr lang="it-IT" dirty="0" err="1" smtClean="0"/>
              <a:t>means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Share </a:t>
            </a:r>
            <a:r>
              <a:rPr lang="it-IT" dirty="0" err="1" smtClean="0"/>
              <a:t>XMLSchema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document</a:t>
            </a:r>
            <a:r>
              <a:rPr lang="it-IT" dirty="0" smtClean="0"/>
              <a:t> </a:t>
            </a:r>
            <a:r>
              <a:rPr lang="it-IT" dirty="0" err="1" smtClean="0"/>
              <a:t>where</a:t>
            </a:r>
            <a:r>
              <a:rPr lang="it-IT" dirty="0" smtClean="0"/>
              <a:t> </a:t>
            </a:r>
            <a:r>
              <a:rPr lang="it-IT" dirty="0" err="1" smtClean="0"/>
              <a:t>it</a:t>
            </a:r>
            <a:r>
              <a:rPr lang="it-IT" dirty="0" smtClean="0"/>
              <a:t> is.</a:t>
            </a:r>
          </a:p>
          <a:p>
            <a:pPr lvl="1"/>
            <a:r>
              <a:rPr lang="it-IT" dirty="0" smtClean="0"/>
              <a:t>Share the </a:t>
            </a:r>
            <a:r>
              <a:rPr lang="it-IT" dirty="0" err="1" smtClean="0"/>
              <a:t>XMLSchema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his</a:t>
            </a:r>
            <a:r>
              <a:rPr lang="it-IT" dirty="0" smtClean="0"/>
              <a:t> </a:t>
            </a:r>
            <a:r>
              <a:rPr lang="it-IT" dirty="0" err="1" smtClean="0"/>
              <a:t>type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r>
              <a:rPr lang="it-IT" dirty="0" smtClean="0"/>
              <a:t>.</a:t>
            </a:r>
          </a:p>
          <a:p>
            <a:pPr lvl="1"/>
            <a:r>
              <a:rPr lang="it-IT" dirty="0" smtClean="0"/>
              <a:t>Share (</a:t>
            </a:r>
            <a:r>
              <a:rPr lang="it-IT" dirty="0" err="1" smtClean="0"/>
              <a:t>implicit</a:t>
            </a:r>
            <a:r>
              <a:rPr lang="it-IT" dirty="0" smtClean="0"/>
              <a:t>) </a:t>
            </a:r>
            <a:r>
              <a:rPr lang="it-IT" dirty="0" err="1" smtClean="0"/>
              <a:t>C#</a:t>
            </a:r>
            <a:r>
              <a:rPr lang="it-IT" dirty="0" smtClean="0"/>
              <a:t> </a:t>
            </a:r>
            <a:r>
              <a:rPr lang="it-IT" dirty="0" err="1" smtClean="0"/>
              <a:t>classes</a:t>
            </a:r>
            <a:endParaRPr lang="it-IT" dirty="0" smtClean="0"/>
          </a:p>
          <a:p>
            <a:pPr lvl="1"/>
            <a:r>
              <a:rPr lang="it-IT" dirty="0" smtClean="0"/>
              <a:t>Share the XML </a:t>
            </a:r>
            <a:r>
              <a:rPr lang="it-IT" dirty="0" err="1" smtClean="0"/>
              <a:t>Node</a:t>
            </a:r>
            <a:r>
              <a:rPr lang="it-IT" dirty="0" smtClean="0"/>
              <a:t>.</a:t>
            </a:r>
            <a:endParaRPr lang="it-IT" dirty="0"/>
          </a:p>
          <a:p>
            <a:r>
              <a:rPr lang="it-IT" dirty="0" err="1" smtClean="0"/>
              <a:t>To</a:t>
            </a:r>
            <a:r>
              <a:rPr lang="it-IT" dirty="0" smtClean="0"/>
              <a:t> create a </a:t>
            </a:r>
            <a:r>
              <a:rPr lang="it-IT" dirty="0" err="1" smtClean="0"/>
              <a:t>new</a:t>
            </a:r>
            <a:r>
              <a:rPr lang="it-IT" dirty="0" smtClean="0"/>
              <a:t> data </a:t>
            </a:r>
            <a:r>
              <a:rPr lang="it-IT" dirty="0" err="1" smtClean="0"/>
              <a:t>type</a:t>
            </a:r>
            <a:r>
              <a:rPr lang="it-IT" dirty="0" smtClean="0"/>
              <a:t> </a:t>
            </a:r>
            <a:r>
              <a:rPr lang="it-IT" dirty="0" err="1" smtClean="0"/>
              <a:t>means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Create </a:t>
            </a:r>
            <a:r>
              <a:rPr lang="it-IT" dirty="0" err="1" smtClean="0"/>
              <a:t>his</a:t>
            </a:r>
            <a:r>
              <a:rPr lang="it-IT" dirty="0" smtClean="0"/>
              <a:t> </a:t>
            </a:r>
            <a:r>
              <a:rPr lang="it-IT" dirty="0" err="1" smtClean="0"/>
              <a:t>complexType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r>
              <a:rPr lang="it-IT" dirty="0" smtClean="0"/>
              <a:t> (</a:t>
            </a:r>
            <a:r>
              <a:rPr lang="it-IT" dirty="0" err="1" smtClean="0"/>
              <a:t>witch</a:t>
            </a:r>
            <a:r>
              <a:rPr lang="it-IT" dirty="0" smtClean="0"/>
              <a:t> </a:t>
            </a:r>
            <a:r>
              <a:rPr lang="it-IT" dirty="0" err="1" smtClean="0"/>
              <a:t>constraints</a:t>
            </a:r>
            <a:r>
              <a:rPr lang="it-IT" dirty="0" smtClean="0"/>
              <a:t>) </a:t>
            </a:r>
            <a:r>
              <a:rPr lang="it-IT" dirty="0" err="1" smtClean="0"/>
              <a:t>as</a:t>
            </a:r>
            <a:r>
              <a:rPr lang="it-IT" dirty="0" smtClean="0"/>
              <a:t> XML Schema (easy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C#</a:t>
            </a:r>
            <a:r>
              <a:rPr lang="it-IT" dirty="0" smtClean="0"/>
              <a:t> base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classes</a:t>
            </a:r>
            <a:r>
              <a:rPr lang="it-IT" dirty="0" smtClean="0"/>
              <a:t> help).</a:t>
            </a:r>
          </a:p>
          <a:p>
            <a:pPr lvl="1"/>
            <a:r>
              <a:rPr lang="it-IT" dirty="0" err="1" smtClean="0"/>
              <a:t>Reference</a:t>
            </a:r>
            <a:r>
              <a:rPr lang="it-IT" dirty="0" smtClean="0"/>
              <a:t> </a:t>
            </a:r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 smtClean="0"/>
              <a:t>somewere</a:t>
            </a:r>
            <a:r>
              <a:rPr lang="it-IT" dirty="0" smtClean="0"/>
              <a:t> in a schema.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</a:t>
            </a:r>
            <a:r>
              <a:rPr lang="it-IT" dirty="0" err="1" smtClean="0"/>
              <a:t>Node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 </a:t>
            </a:r>
            <a:r>
              <a:rPr lang="it-IT" dirty="0" err="1" smtClean="0"/>
              <a:t>node</a:t>
            </a:r>
            <a:r>
              <a:rPr lang="it-IT" dirty="0" smtClean="0"/>
              <a:t> </a:t>
            </a:r>
            <a:r>
              <a:rPr lang="it-IT" dirty="0" err="1" smtClean="0"/>
              <a:t>has</a:t>
            </a:r>
            <a:r>
              <a:rPr lang="it-IT" dirty="0" smtClean="0"/>
              <a:t> a </a:t>
            </a:r>
            <a:r>
              <a:rPr lang="it-IT" dirty="0" err="1" smtClean="0"/>
              <a:t>description</a:t>
            </a:r>
            <a:r>
              <a:rPr lang="it-IT" dirty="0" smtClean="0"/>
              <a:t> (</a:t>
            </a:r>
            <a:r>
              <a:rPr lang="it-IT" dirty="0" err="1" smtClean="0"/>
              <a:t>nodeDescription.xsd</a:t>
            </a:r>
            <a:r>
              <a:rPr lang="it-IT" dirty="0" smtClean="0"/>
              <a:t>) </a:t>
            </a:r>
            <a:r>
              <a:rPr lang="it-IT" dirty="0" err="1" smtClean="0"/>
              <a:t>as</a:t>
            </a:r>
            <a:r>
              <a:rPr lang="it-IT" dirty="0" smtClean="0"/>
              <a:t> </a:t>
            </a:r>
            <a:r>
              <a:rPr lang="it-IT" dirty="0" err="1" smtClean="0"/>
              <a:t>complexType</a:t>
            </a:r>
            <a:r>
              <a:rPr lang="it-IT" dirty="0" smtClean="0"/>
              <a:t>.</a:t>
            </a:r>
          </a:p>
          <a:p>
            <a:r>
              <a:rPr lang="it-IT" dirty="0" smtClean="0"/>
              <a:t>A </a:t>
            </a:r>
            <a:r>
              <a:rPr lang="it-IT" dirty="0" err="1" smtClean="0"/>
              <a:t>node</a:t>
            </a:r>
            <a:r>
              <a:rPr lang="it-IT" dirty="0" smtClean="0"/>
              <a:t> </a:t>
            </a:r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definitions</a:t>
            </a:r>
            <a:r>
              <a:rPr lang="it-IT" dirty="0" smtClean="0"/>
              <a:t> (</a:t>
            </a:r>
            <a:r>
              <a:rPr lang="it-IT" dirty="0" err="1" smtClean="0"/>
              <a:t>typesAssociatedEachNode.xsd</a:t>
            </a:r>
            <a:r>
              <a:rPr lang="it-IT" dirty="0" smtClean="0"/>
              <a:t>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Sharing</a:t>
            </a:r>
            <a:r>
              <a:rPr lang="it-IT" dirty="0" smtClean="0"/>
              <a:t> </a:t>
            </a:r>
            <a:r>
              <a:rPr lang="it-IT" dirty="0" err="1" smtClean="0"/>
              <a:t>Nodes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Sender</a:t>
            </a:r>
            <a:r>
              <a:rPr lang="it-IT" dirty="0" smtClean="0"/>
              <a:t> and </a:t>
            </a:r>
            <a:r>
              <a:rPr lang="it-IT" dirty="0" err="1" smtClean="0"/>
              <a:t>receiver</a:t>
            </a:r>
            <a:r>
              <a:rPr lang="it-IT" dirty="0" smtClean="0"/>
              <a:t> share </a:t>
            </a:r>
            <a:r>
              <a:rPr lang="it-IT" dirty="0" err="1" smtClean="0"/>
              <a:t>description</a:t>
            </a:r>
            <a:r>
              <a:rPr lang="it-IT" dirty="0" smtClean="0"/>
              <a:t> and </a:t>
            </a:r>
            <a:r>
              <a:rPr lang="it-IT" dirty="0" err="1" smtClean="0"/>
              <a:t>types</a:t>
            </a:r>
            <a:r>
              <a:rPr lang="it-IT" dirty="0" smtClean="0"/>
              <a:t>.</a:t>
            </a:r>
          </a:p>
          <a:p>
            <a:r>
              <a:rPr lang="it-IT" dirty="0" err="1" smtClean="0"/>
              <a:t>They</a:t>
            </a:r>
            <a:r>
              <a:rPr lang="it-IT" dirty="0" smtClean="0"/>
              <a:t> share </a:t>
            </a:r>
            <a:r>
              <a:rPr lang="it-IT" dirty="0" err="1" smtClean="0"/>
              <a:t>an</a:t>
            </a:r>
            <a:r>
              <a:rPr lang="it-IT" dirty="0" smtClean="0"/>
              <a:t> XML </a:t>
            </a:r>
            <a:r>
              <a:rPr lang="it-IT" dirty="0" err="1" smtClean="0"/>
              <a:t>Document</a:t>
            </a:r>
            <a:r>
              <a:rPr lang="it-IT" dirty="0" smtClean="0"/>
              <a:t> (</a:t>
            </a:r>
            <a:r>
              <a:rPr lang="it-IT" dirty="0" err="1" smtClean="0"/>
              <a:t>nodeInstance.xsd</a:t>
            </a:r>
            <a:r>
              <a:rPr lang="it-IT" dirty="0" smtClean="0"/>
              <a:t>) </a:t>
            </a:r>
            <a:r>
              <a:rPr lang="it-IT" dirty="0" err="1" smtClean="0"/>
              <a:t>respecting</a:t>
            </a:r>
            <a:r>
              <a:rPr lang="it-IT" dirty="0" smtClean="0"/>
              <a:t> a schema.</a:t>
            </a:r>
            <a:endParaRPr lang="it-IT" dirty="0"/>
          </a:p>
          <a:p>
            <a:pPr lvl="1"/>
            <a:r>
              <a:rPr lang="it-IT" dirty="0" smtClean="0"/>
              <a:t>The schema </a:t>
            </a:r>
            <a:r>
              <a:rPr lang="it-IT" dirty="0" err="1" smtClean="0"/>
              <a:t>is</a:t>
            </a:r>
            <a:endParaRPr lang="it-IT" dirty="0" smtClean="0"/>
          </a:p>
          <a:p>
            <a:pPr lvl="2"/>
            <a:r>
              <a:rPr lang="it-IT" dirty="0" smtClean="0"/>
              <a:t>&lt;</a:t>
            </a:r>
            <a:r>
              <a:rPr lang="it-IT" dirty="0" err="1" smtClean="0"/>
              <a:t>element</a:t>
            </a:r>
            <a:r>
              <a:rPr lang="it-IT" dirty="0"/>
              <a:t> </a:t>
            </a:r>
            <a:r>
              <a:rPr lang="it-IT" dirty="0" err="1" smtClean="0"/>
              <a:t>name=</a:t>
            </a:r>
            <a:r>
              <a:rPr lang="it-IT" dirty="0" smtClean="0"/>
              <a:t>“</a:t>
            </a:r>
            <a:r>
              <a:rPr lang="it-IT" dirty="0" err="1" smtClean="0"/>
              <a:t>Node</a:t>
            </a:r>
            <a:r>
              <a:rPr lang="it-IT" dirty="0" smtClean="0"/>
              <a:t>” </a:t>
            </a:r>
            <a:r>
              <a:rPr lang="it-IT" dirty="0" err="1" smtClean="0"/>
              <a:t>type=</a:t>
            </a:r>
            <a:r>
              <a:rPr lang="it-IT" dirty="0" smtClean="0"/>
              <a:t>“Node1”&gt;</a:t>
            </a:r>
          </a:p>
          <a:p>
            <a:pPr lvl="2"/>
            <a:r>
              <a:rPr lang="it-IT" dirty="0" smtClean="0"/>
              <a:t>Node1 </a:t>
            </a:r>
            <a:r>
              <a:rPr lang="it-IT" dirty="0" err="1" smtClean="0"/>
              <a:t>is</a:t>
            </a:r>
            <a:r>
              <a:rPr lang="it-IT" dirty="0" smtClean="0"/>
              <a:t> the </a:t>
            </a:r>
            <a:r>
              <a:rPr lang="it-IT" dirty="0" err="1" smtClean="0"/>
              <a:t>node</a:t>
            </a:r>
            <a:r>
              <a:rPr lang="it-IT" dirty="0" smtClean="0"/>
              <a:t> “</a:t>
            </a:r>
            <a:r>
              <a:rPr lang="it-IT" dirty="0" err="1" smtClean="0"/>
              <a:t>type</a:t>
            </a:r>
            <a:r>
              <a:rPr lang="it-IT" dirty="0" smtClean="0"/>
              <a:t>” </a:t>
            </a:r>
            <a:r>
              <a:rPr lang="it-IT" dirty="0" err="1" smtClean="0"/>
              <a:t>name</a:t>
            </a:r>
            <a:r>
              <a:rPr lang="it-IT" dirty="0" smtClean="0"/>
              <a:t> </a:t>
            </a:r>
            <a:r>
              <a:rPr lang="it-IT" dirty="0" err="1" smtClean="0"/>
              <a:t>defined</a:t>
            </a:r>
            <a:r>
              <a:rPr lang="it-IT" dirty="0" smtClean="0"/>
              <a:t> in </a:t>
            </a:r>
            <a:r>
              <a:rPr lang="it-IT" dirty="0" err="1" smtClean="0"/>
              <a:t>nodeDescription.xsd</a:t>
            </a:r>
            <a:r>
              <a:rPr lang="it-IT" dirty="0" smtClean="0"/>
              <a:t>.</a:t>
            </a:r>
          </a:p>
          <a:p>
            <a:r>
              <a:rPr lang="it-IT" dirty="0" smtClean="0"/>
              <a:t>Easy </a:t>
            </a:r>
            <a:r>
              <a:rPr lang="it-IT" dirty="0" err="1" smtClean="0"/>
              <a:t>to</a:t>
            </a:r>
            <a:r>
              <a:rPr lang="it-IT" dirty="0" smtClean="0"/>
              <a:t> validate!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</a:t>
            </a:r>
            <a:r>
              <a:rPr lang="it-IT" dirty="0" err="1" smtClean="0"/>
              <a:t>Workflow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workflow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represented</a:t>
            </a:r>
            <a:r>
              <a:rPr lang="it-IT" dirty="0" smtClean="0"/>
              <a:t> </a:t>
            </a:r>
            <a:r>
              <a:rPr lang="it-IT" dirty="0" err="1" smtClean="0"/>
              <a:t>as</a:t>
            </a:r>
            <a:r>
              <a:rPr lang="it-IT" dirty="0" smtClean="0"/>
              <a:t> “</a:t>
            </a:r>
            <a:r>
              <a:rPr lang="it-IT" dirty="0" err="1" smtClean="0"/>
              <a:t>edges</a:t>
            </a:r>
            <a:r>
              <a:rPr lang="it-IT" dirty="0" smtClean="0"/>
              <a:t> </a:t>
            </a:r>
            <a:r>
              <a:rPr lang="it-IT" dirty="0" err="1" smtClean="0"/>
              <a:t>between</a:t>
            </a:r>
            <a:r>
              <a:rPr lang="it-IT" dirty="0" smtClean="0"/>
              <a:t> </a:t>
            </a:r>
            <a:r>
              <a:rPr lang="it-IT" dirty="0" err="1" smtClean="0"/>
              <a:t>nodes</a:t>
            </a:r>
            <a:r>
              <a:rPr lang="it-IT" dirty="0" smtClean="0"/>
              <a:t>”.</a:t>
            </a:r>
          </a:p>
          <a:p>
            <a:r>
              <a:rPr lang="it-IT" dirty="0" err="1" smtClean="0"/>
              <a:t>Nodes</a:t>
            </a:r>
            <a:r>
              <a:rPr lang="it-IT" dirty="0" smtClean="0"/>
              <a:t> </a:t>
            </a:r>
            <a:r>
              <a:rPr lang="it-IT" dirty="0" err="1" smtClean="0"/>
              <a:t>could</a:t>
            </a:r>
            <a:r>
              <a:rPr lang="it-IT" dirty="0" smtClean="0"/>
              <a:t> </a:t>
            </a:r>
            <a:r>
              <a:rPr lang="it-IT" dirty="0" err="1" smtClean="0"/>
              <a:t>be</a:t>
            </a:r>
            <a:r>
              <a:rPr lang="it-IT" dirty="0" smtClean="0"/>
              <a:t> </a:t>
            </a:r>
            <a:r>
              <a:rPr lang="it-IT" dirty="0" err="1" smtClean="0"/>
              <a:t>collected</a:t>
            </a:r>
            <a:r>
              <a:rPr lang="it-IT" dirty="0" smtClean="0"/>
              <a:t> in 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unique</a:t>
            </a:r>
            <a:r>
              <a:rPr lang="it-IT" dirty="0" smtClean="0"/>
              <a:t> schema (or a schema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each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) (</a:t>
            </a:r>
            <a:r>
              <a:rPr lang="it-IT" dirty="0" err="1" smtClean="0"/>
              <a:t>workflowNodes.xsd</a:t>
            </a:r>
            <a:r>
              <a:rPr lang="it-IT" dirty="0" smtClean="0"/>
              <a:t>) .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become</a:t>
            </a:r>
            <a:r>
              <a:rPr lang="it-IT" dirty="0" smtClean="0"/>
              <a:t> a long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r>
              <a:rPr lang="it-IT" dirty="0" smtClean="0"/>
              <a:t>.</a:t>
            </a:r>
          </a:p>
          <a:p>
            <a:r>
              <a:rPr lang="it-IT" dirty="0" err="1" smtClean="0"/>
              <a:t>Nodes</a:t>
            </a:r>
            <a:r>
              <a:rPr lang="it-IT" dirty="0" smtClean="0"/>
              <a:t> </a:t>
            </a:r>
            <a:r>
              <a:rPr lang="it-IT" dirty="0" err="1" smtClean="0"/>
              <a:t>need</a:t>
            </a:r>
            <a:r>
              <a:rPr lang="it-IT" dirty="0" smtClean="0"/>
              <a:t> </a:t>
            </a:r>
            <a:r>
              <a:rPr lang="it-IT" dirty="0" err="1" smtClean="0"/>
              <a:t>their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(</a:t>
            </a:r>
            <a:r>
              <a:rPr lang="it-IT" dirty="0" err="1" smtClean="0"/>
              <a:t>typesAssociatedEachNode.xsd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Edges</a:t>
            </a:r>
            <a:r>
              <a:rPr lang="it-IT" dirty="0" smtClean="0"/>
              <a:t> </a:t>
            </a:r>
            <a:r>
              <a:rPr lang="it-IT" dirty="0" err="1" smtClean="0"/>
              <a:t>shared</a:t>
            </a:r>
            <a:r>
              <a:rPr lang="it-IT" dirty="0" smtClean="0"/>
              <a:t> </a:t>
            </a:r>
            <a:r>
              <a:rPr lang="it-IT" dirty="0" err="1" smtClean="0"/>
              <a:t>as</a:t>
            </a:r>
            <a:r>
              <a:rPr lang="it-IT" dirty="0" smtClean="0"/>
              <a:t> XML </a:t>
            </a:r>
            <a:r>
              <a:rPr lang="it-IT" dirty="0" err="1" smtClean="0"/>
              <a:t>document</a:t>
            </a:r>
            <a:r>
              <a:rPr lang="it-IT" dirty="0" smtClean="0"/>
              <a:t> (</a:t>
            </a:r>
            <a:r>
              <a:rPr lang="it-IT" dirty="0" err="1" smtClean="0"/>
              <a:t>workflowEdges</a:t>
            </a:r>
            <a:r>
              <a:rPr lang="it-IT" dirty="0" smtClean="0"/>
              <a:t>). </a:t>
            </a:r>
            <a:r>
              <a:rPr lang="it-IT" dirty="0" err="1" smtClean="0"/>
              <a:t>We</a:t>
            </a:r>
            <a:r>
              <a:rPr lang="it-IT" dirty="0" smtClean="0"/>
              <a:t> can </a:t>
            </a:r>
            <a:r>
              <a:rPr lang="it-IT" dirty="0" err="1" smtClean="0"/>
              <a:t>provide</a:t>
            </a:r>
            <a:r>
              <a:rPr lang="it-IT" dirty="0" smtClean="0"/>
              <a:t> a schema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</a:t>
            </a:r>
            <a:r>
              <a:rPr lang="it-IT" dirty="0" err="1" smtClean="0"/>
              <a:t>Final</a:t>
            </a:r>
            <a:r>
              <a:rPr lang="it-IT" dirty="0" smtClean="0"/>
              <a:t> </a:t>
            </a:r>
            <a:r>
              <a:rPr lang="it-IT" dirty="0" err="1" smtClean="0"/>
              <a:t>Document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be</a:t>
            </a:r>
            <a:r>
              <a:rPr lang="it-IT" dirty="0" smtClean="0"/>
              <a:t> just a </a:t>
            </a:r>
            <a:r>
              <a:rPr lang="it-IT" dirty="0" err="1" smtClean="0"/>
              <a:t>sequence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 </a:t>
            </a:r>
            <a:r>
              <a:rPr lang="it-IT" dirty="0" err="1" smtClean="0"/>
              <a:t>instances…</a:t>
            </a:r>
            <a:endParaRPr lang="it-IT" dirty="0" smtClean="0"/>
          </a:p>
          <a:p>
            <a:r>
              <a:rPr lang="it-IT" dirty="0" smtClean="0"/>
              <a:t>CAN , SHOULD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provide</a:t>
            </a:r>
            <a:r>
              <a:rPr lang="it-IT" dirty="0" smtClean="0"/>
              <a:t> a schema </a:t>
            </a:r>
            <a:r>
              <a:rPr lang="it-IT" dirty="0" err="1" smtClean="0"/>
              <a:t>for</a:t>
            </a:r>
            <a:r>
              <a:rPr lang="it-IT" dirty="0" smtClean="0"/>
              <a:t> the </a:t>
            </a:r>
            <a:r>
              <a:rPr lang="it-IT" dirty="0" err="1" smtClean="0"/>
              <a:t>final</a:t>
            </a:r>
            <a:r>
              <a:rPr lang="it-IT" dirty="0" smtClean="0"/>
              <a:t> </a:t>
            </a:r>
            <a:r>
              <a:rPr lang="it-IT" dirty="0" err="1" smtClean="0"/>
              <a:t>document</a:t>
            </a:r>
            <a:r>
              <a:rPr lang="it-IT" dirty="0" smtClean="0"/>
              <a:t>??.</a:t>
            </a:r>
          </a:p>
          <a:p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about</a:t>
            </a:r>
            <a:r>
              <a:rPr lang="it-IT" dirty="0" smtClean="0"/>
              <a:t> the “</a:t>
            </a:r>
            <a:r>
              <a:rPr lang="it-IT" dirty="0" err="1" smtClean="0"/>
              <a:t>choice</a:t>
            </a:r>
            <a:r>
              <a:rPr lang="it-IT" dirty="0" smtClean="0"/>
              <a:t>” ?</a:t>
            </a:r>
          </a:p>
          <a:p>
            <a:pPr lvl="1"/>
            <a:r>
              <a:rPr lang="it-IT" dirty="0" err="1" smtClean="0"/>
              <a:t>It</a:t>
            </a:r>
            <a:r>
              <a:rPr lang="it-IT" dirty="0" smtClean="0"/>
              <a:t> </a:t>
            </a:r>
            <a:r>
              <a:rPr lang="it-IT" dirty="0" err="1" smtClean="0"/>
              <a:t>could</a:t>
            </a:r>
            <a:r>
              <a:rPr lang="it-IT" dirty="0" smtClean="0"/>
              <a:t> </a:t>
            </a:r>
            <a:r>
              <a:rPr lang="it-IT" dirty="0" err="1" smtClean="0"/>
              <a:t>lead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limitations</a:t>
            </a:r>
            <a:r>
              <a:rPr lang="it-IT" dirty="0" smtClean="0"/>
              <a:t> in </a:t>
            </a:r>
            <a:r>
              <a:rPr lang="it-IT" dirty="0" err="1" smtClean="0"/>
              <a:t>workflow</a:t>
            </a:r>
            <a:r>
              <a:rPr lang="it-IT" dirty="0" smtClean="0"/>
              <a:t> </a:t>
            </a:r>
            <a:r>
              <a:rPr lang="it-IT" dirty="0" err="1" smtClean="0"/>
              <a:t>structure</a:t>
            </a:r>
            <a:r>
              <a:rPr lang="it-IT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OO </a:t>
            </a:r>
            <a:r>
              <a:rPr lang="it-IT" dirty="0" err="1" smtClean="0"/>
              <a:t>View</a:t>
            </a:r>
            <a:r>
              <a:rPr lang="it-IT" dirty="0" smtClean="0"/>
              <a:t> (</a:t>
            </a:r>
            <a:r>
              <a:rPr lang="it-IT" dirty="0" err="1" smtClean="0"/>
              <a:t>Node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Node</a:t>
            </a:r>
            <a:endParaRPr lang="it-IT" dirty="0" smtClean="0"/>
          </a:p>
          <a:p>
            <a:pPr lvl="1"/>
            <a:r>
              <a:rPr lang="it-IT" dirty="0" err="1" smtClean="0"/>
              <a:t>Has</a:t>
            </a:r>
            <a:r>
              <a:rPr lang="it-IT" dirty="0" smtClean="0"/>
              <a:t> a </a:t>
            </a:r>
            <a:r>
              <a:rPr lang="it-IT" dirty="0" err="1" smtClean="0"/>
              <a:t>description</a:t>
            </a:r>
            <a:r>
              <a:rPr lang="it-IT" dirty="0" smtClean="0"/>
              <a:t> (</a:t>
            </a:r>
            <a:r>
              <a:rPr lang="it-IT" dirty="0" err="1" smtClean="0"/>
              <a:t>XmlSchema</a:t>
            </a:r>
            <a:r>
              <a:rPr lang="it-IT" dirty="0" smtClean="0"/>
              <a:t>)</a:t>
            </a:r>
          </a:p>
          <a:p>
            <a:pPr lvl="1"/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types</a:t>
            </a:r>
            <a:r>
              <a:rPr lang="it-IT" dirty="0" smtClean="0"/>
              <a:t> </a:t>
            </a:r>
            <a:r>
              <a:rPr lang="it-IT" dirty="0" err="1" smtClean="0"/>
              <a:t>definitions</a:t>
            </a:r>
            <a:r>
              <a:rPr lang="it-IT" dirty="0" smtClean="0"/>
              <a:t> (</a:t>
            </a:r>
            <a:r>
              <a:rPr lang="it-IT" dirty="0" err="1" smtClean="0"/>
              <a:t>XmlSchema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NodeInstance</a:t>
            </a:r>
            <a:endParaRPr lang="it-IT" dirty="0" smtClean="0"/>
          </a:p>
          <a:p>
            <a:pPr lvl="1"/>
            <a:r>
              <a:rPr lang="it-IT" dirty="0" err="1" smtClean="0"/>
              <a:t>Is</a:t>
            </a:r>
            <a:r>
              <a:rPr lang="it-IT" dirty="0" smtClean="0"/>
              <a:t> a </a:t>
            </a:r>
            <a:r>
              <a:rPr lang="it-IT" dirty="0" err="1" smtClean="0"/>
              <a:t>node</a:t>
            </a:r>
            <a:endParaRPr lang="it-IT" dirty="0" smtClean="0"/>
          </a:p>
          <a:p>
            <a:pPr lvl="1"/>
            <a:r>
              <a:rPr lang="it-IT" dirty="0" err="1" smtClean="0"/>
              <a:t>Has</a:t>
            </a:r>
            <a:r>
              <a:rPr lang="it-IT" dirty="0" smtClean="0"/>
              <a:t> data (the XML </a:t>
            </a:r>
            <a:r>
              <a:rPr lang="it-IT" dirty="0" err="1" smtClean="0"/>
              <a:t>document</a:t>
            </a:r>
            <a:r>
              <a:rPr lang="it-IT" dirty="0" smtClean="0"/>
              <a:t>)</a:t>
            </a:r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OO </a:t>
            </a:r>
            <a:r>
              <a:rPr lang="it-IT" dirty="0" err="1" smtClean="0"/>
              <a:t>View</a:t>
            </a:r>
            <a:r>
              <a:rPr lang="it-IT" dirty="0" smtClean="0"/>
              <a:t> (WF)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WorkFlow</a:t>
            </a:r>
            <a:r>
              <a:rPr lang="it-IT" dirty="0" smtClean="0"/>
              <a:t> (</a:t>
            </a:r>
            <a:r>
              <a:rPr lang="it-IT" dirty="0" err="1" smtClean="0"/>
              <a:t>as</a:t>
            </a:r>
            <a:r>
              <a:rPr lang="it-IT" dirty="0" smtClean="0"/>
              <a:t> </a:t>
            </a:r>
            <a:r>
              <a:rPr lang="it-IT" dirty="0" err="1" smtClean="0"/>
              <a:t>static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r>
              <a:rPr lang="it-IT" dirty="0" smtClean="0"/>
              <a:t>)</a:t>
            </a:r>
          </a:p>
          <a:p>
            <a:pPr lvl="1"/>
            <a:r>
              <a:rPr lang="it-IT" dirty="0" err="1" smtClean="0"/>
              <a:t>Has</a:t>
            </a:r>
            <a:r>
              <a:rPr lang="it-IT" dirty="0" smtClean="0"/>
              <a:t> a </a:t>
            </a:r>
            <a:r>
              <a:rPr lang="it-IT" dirty="0" err="1" smtClean="0"/>
              <a:t>collection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nodes</a:t>
            </a:r>
            <a:r>
              <a:rPr lang="it-IT" dirty="0" smtClean="0"/>
              <a:t> (Set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)</a:t>
            </a:r>
          </a:p>
          <a:p>
            <a:pPr lvl="1"/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edges</a:t>
            </a:r>
            <a:r>
              <a:rPr lang="it-IT" dirty="0" smtClean="0"/>
              <a:t> </a:t>
            </a:r>
            <a:r>
              <a:rPr lang="it-IT" dirty="0" err="1" smtClean="0"/>
              <a:t>description</a:t>
            </a:r>
            <a:r>
              <a:rPr lang="it-IT" dirty="0" smtClean="0"/>
              <a:t> (XML </a:t>
            </a:r>
            <a:r>
              <a:rPr lang="it-IT" dirty="0" err="1" smtClean="0"/>
              <a:t>Document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WorkflowInstance</a:t>
            </a:r>
            <a:r>
              <a:rPr lang="it-IT" dirty="0" smtClean="0"/>
              <a:t> (a </a:t>
            </a:r>
            <a:r>
              <a:rPr lang="it-IT" dirty="0" err="1" smtClean="0"/>
              <a:t>completly</a:t>
            </a:r>
            <a:r>
              <a:rPr lang="it-IT" dirty="0" smtClean="0"/>
              <a:t> </a:t>
            </a:r>
            <a:r>
              <a:rPr lang="it-IT" dirty="0" err="1" smtClean="0"/>
              <a:t>filled</a:t>
            </a:r>
            <a:r>
              <a:rPr lang="it-IT" dirty="0" smtClean="0"/>
              <a:t> </a:t>
            </a:r>
            <a:r>
              <a:rPr lang="it-IT" dirty="0" err="1" smtClean="0"/>
              <a:t>questionnaire</a:t>
            </a:r>
            <a:r>
              <a:rPr lang="it-IT" dirty="0" smtClean="0"/>
              <a:t> </a:t>
            </a:r>
            <a:r>
              <a:rPr lang="it-IT" dirty="0" smtClean="0"/>
              <a:t>)</a:t>
            </a:r>
          </a:p>
          <a:p>
            <a:pPr lvl="1"/>
            <a:r>
              <a:rPr lang="it-IT" dirty="0" err="1" smtClean="0"/>
              <a:t>Is</a:t>
            </a:r>
            <a:r>
              <a:rPr lang="it-IT" dirty="0" smtClean="0"/>
              <a:t> a </a:t>
            </a:r>
            <a:r>
              <a:rPr lang="it-IT" dirty="0" err="1" smtClean="0"/>
              <a:t>Worflow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values</a:t>
            </a:r>
            <a:r>
              <a:rPr lang="it-IT" dirty="0" smtClean="0"/>
              <a:t>?</a:t>
            </a:r>
          </a:p>
          <a:p>
            <a:pPr lvl="1"/>
            <a:r>
              <a:rPr lang="it-IT" dirty="0" err="1" smtClean="0"/>
              <a:t>Is</a:t>
            </a:r>
            <a:r>
              <a:rPr lang="it-IT" dirty="0" smtClean="0"/>
              <a:t> a </a:t>
            </a:r>
            <a:r>
              <a:rPr lang="it-IT" dirty="0" err="1" smtClean="0"/>
              <a:t>document</a:t>
            </a:r>
            <a:r>
              <a:rPr lang="it-IT" dirty="0" smtClean="0"/>
              <a:t> </a:t>
            </a:r>
            <a:r>
              <a:rPr lang="it-IT" dirty="0" err="1" smtClean="0"/>
              <a:t>respecting</a:t>
            </a:r>
            <a:r>
              <a:rPr lang="it-IT" dirty="0" smtClean="0"/>
              <a:t> a schema?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505</Words>
  <Application>Microsoft Office PowerPoint</Application>
  <PresentationFormat>Presentazione su schermo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 di Office</vt:lpstr>
      <vt:lpstr>Types</vt:lpstr>
      <vt:lpstr>The Datum (RDT)</vt:lpstr>
      <vt:lpstr>The Datum (RDT)</vt:lpstr>
      <vt:lpstr>The Node</vt:lpstr>
      <vt:lpstr>Sharing Nodes</vt:lpstr>
      <vt:lpstr>The Workflow</vt:lpstr>
      <vt:lpstr>The Final Document</vt:lpstr>
      <vt:lpstr>OO View (Node)</vt:lpstr>
      <vt:lpstr>OO View (WF)</vt:lpstr>
      <vt:lpstr>OO View Questions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</dc:title>
  <dc:creator>Carla</dc:creator>
  <cp:lastModifiedBy>Carla</cp:lastModifiedBy>
  <cp:revision>4</cp:revision>
  <dcterms:created xsi:type="dcterms:W3CDTF">2009-03-18T22:55:27Z</dcterms:created>
  <dcterms:modified xsi:type="dcterms:W3CDTF">2009-03-19T00:20:05Z</dcterms:modified>
</cp:coreProperties>
</file>