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2" r:id="rId4"/>
    <p:sldId id="267" r:id="rId5"/>
    <p:sldId id="263" r:id="rId6"/>
    <p:sldId id="259" r:id="rId7"/>
    <p:sldId id="258" r:id="rId8"/>
    <p:sldId id="260" r:id="rId9"/>
    <p:sldId id="264" r:id="rId10"/>
    <p:sldId id="261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6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BFBA75-8DD2-4A98-9D6A-F375ACD0D01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8597DA5-39C2-4128-ADD1-A5F135B82230}">
      <dgm:prSet phldrT="[Text]"/>
      <dgm:spPr/>
      <dgm:t>
        <a:bodyPr/>
        <a:lstStyle/>
        <a:p>
          <a:r>
            <a:rPr lang="en-US" dirty="0" smtClean="0"/>
            <a:t>Transformer</a:t>
          </a:r>
          <a:endParaRPr lang="en-US" dirty="0"/>
        </a:p>
      </dgm:t>
    </dgm:pt>
    <dgm:pt modelId="{06DBF911-EFC4-4591-870F-CE3515FAA366}" type="parTrans" cxnId="{43BE68AF-C97C-44AA-B35F-0C5559C3B64D}">
      <dgm:prSet/>
      <dgm:spPr/>
      <dgm:t>
        <a:bodyPr/>
        <a:lstStyle/>
        <a:p>
          <a:endParaRPr lang="en-US"/>
        </a:p>
      </dgm:t>
    </dgm:pt>
    <dgm:pt modelId="{FDE0EA56-8501-4EB0-A07A-A6801A21B06C}" type="sibTrans" cxnId="{43BE68AF-C97C-44AA-B35F-0C5559C3B64D}">
      <dgm:prSet/>
      <dgm:spPr/>
      <dgm:t>
        <a:bodyPr/>
        <a:lstStyle/>
        <a:p>
          <a:endParaRPr lang="en-US"/>
        </a:p>
      </dgm:t>
    </dgm:pt>
    <dgm:pt modelId="{878E8E6E-9C64-4AE9-8153-2521311C78D4}">
      <dgm:prSet phldrT="[Text]"/>
      <dgm:spPr/>
      <dgm:t>
        <a:bodyPr/>
        <a:lstStyle/>
        <a:p>
          <a:r>
            <a:rPr lang="en-US" dirty="0" err="1" smtClean="0"/>
            <a:t>Tokenizer</a:t>
          </a:r>
          <a:endParaRPr lang="en-US" dirty="0"/>
        </a:p>
      </dgm:t>
    </dgm:pt>
    <dgm:pt modelId="{06DE1431-2FBD-4F43-B039-0EAAE3E1AA01}" type="parTrans" cxnId="{80D0E87D-EF45-4C70-9D02-980259D1F913}">
      <dgm:prSet/>
      <dgm:spPr/>
      <dgm:t>
        <a:bodyPr/>
        <a:lstStyle/>
        <a:p>
          <a:endParaRPr lang="en-US"/>
        </a:p>
      </dgm:t>
    </dgm:pt>
    <dgm:pt modelId="{0283668B-EE08-4F14-B04C-01B6FEF966DD}" type="sibTrans" cxnId="{80D0E87D-EF45-4C70-9D02-980259D1F913}">
      <dgm:prSet/>
      <dgm:spPr/>
      <dgm:t>
        <a:bodyPr/>
        <a:lstStyle/>
        <a:p>
          <a:endParaRPr lang="en-US"/>
        </a:p>
      </dgm:t>
    </dgm:pt>
    <dgm:pt modelId="{1AC89677-0652-420A-A7F6-F9CE9B215271}">
      <dgm:prSet phldrT="[Text]"/>
      <dgm:spPr/>
      <dgm:t>
        <a:bodyPr/>
        <a:lstStyle/>
        <a:p>
          <a:r>
            <a:rPr lang="en-US" dirty="0" err="1" smtClean="0"/>
            <a:t>Interleaver</a:t>
          </a:r>
          <a:endParaRPr lang="en-US" dirty="0"/>
        </a:p>
      </dgm:t>
    </dgm:pt>
    <dgm:pt modelId="{A40C5DED-BBE9-4F29-BEA4-C947C846A2FF}" type="parTrans" cxnId="{83628564-B720-44B8-8533-E74359A6FA65}">
      <dgm:prSet/>
      <dgm:spPr/>
      <dgm:t>
        <a:bodyPr/>
        <a:lstStyle/>
        <a:p>
          <a:endParaRPr lang="en-US"/>
        </a:p>
      </dgm:t>
    </dgm:pt>
    <dgm:pt modelId="{E19B7C4C-2F54-483A-ABB1-3E164937BD24}" type="sibTrans" cxnId="{83628564-B720-44B8-8533-E74359A6FA65}">
      <dgm:prSet/>
      <dgm:spPr/>
      <dgm:t>
        <a:bodyPr/>
        <a:lstStyle/>
        <a:p>
          <a:endParaRPr lang="en-US"/>
        </a:p>
      </dgm:t>
    </dgm:pt>
    <dgm:pt modelId="{7097C851-63BB-4345-B542-D92C58A91048}">
      <dgm:prSet phldrT="[Text]"/>
      <dgm:spPr/>
      <dgm:t>
        <a:bodyPr/>
        <a:lstStyle/>
        <a:p>
          <a:r>
            <a:rPr lang="en-US" dirty="0" smtClean="0"/>
            <a:t>Parser</a:t>
          </a:r>
          <a:endParaRPr lang="en-US" dirty="0"/>
        </a:p>
      </dgm:t>
    </dgm:pt>
    <dgm:pt modelId="{E328CCB5-6778-465C-935A-E5105727C91F}" type="parTrans" cxnId="{CBBB8109-666A-48EE-86A6-9878857308D4}">
      <dgm:prSet/>
      <dgm:spPr/>
      <dgm:t>
        <a:bodyPr/>
        <a:lstStyle/>
        <a:p>
          <a:endParaRPr lang="en-US"/>
        </a:p>
      </dgm:t>
    </dgm:pt>
    <dgm:pt modelId="{346700F2-773B-42B1-A78E-583A924E1493}" type="sibTrans" cxnId="{CBBB8109-666A-48EE-86A6-9878857308D4}">
      <dgm:prSet/>
      <dgm:spPr/>
      <dgm:t>
        <a:bodyPr/>
        <a:lstStyle/>
        <a:p>
          <a:endParaRPr lang="en-US"/>
        </a:p>
      </dgm:t>
    </dgm:pt>
    <dgm:pt modelId="{1ED44947-4AB3-42A1-86F7-25178A13D29C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Lang</a:t>
          </a:r>
          <a:endParaRPr lang="en-US" dirty="0"/>
        </a:p>
      </dgm:t>
    </dgm:pt>
    <dgm:pt modelId="{D7E67CA8-5C64-407F-8738-772E7C4592AA}" type="parTrans" cxnId="{A92D7F22-444F-4D4E-872E-34EC482AC7D3}">
      <dgm:prSet/>
      <dgm:spPr/>
      <dgm:t>
        <a:bodyPr/>
        <a:lstStyle/>
        <a:p>
          <a:endParaRPr lang="en-US"/>
        </a:p>
      </dgm:t>
    </dgm:pt>
    <dgm:pt modelId="{69D3B413-330C-458A-B822-AF471CAA7E0F}" type="sibTrans" cxnId="{A92D7F22-444F-4D4E-872E-34EC482AC7D3}">
      <dgm:prSet/>
      <dgm:spPr/>
      <dgm:t>
        <a:bodyPr/>
        <a:lstStyle/>
        <a:p>
          <a:endParaRPr lang="en-US"/>
        </a:p>
      </dgm:t>
    </dgm:pt>
    <dgm:pt modelId="{984595E7-8B02-4553-A71E-5521FF8456B2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Grammar</a:t>
          </a:r>
          <a:endParaRPr lang="en-US" dirty="0"/>
        </a:p>
      </dgm:t>
    </dgm:pt>
    <dgm:pt modelId="{6FD255F5-2769-4120-A0C8-1E13F7E841DD}" type="parTrans" cxnId="{35836F92-D8E9-4802-9EF6-B68E7FBD2559}">
      <dgm:prSet/>
      <dgm:spPr/>
      <dgm:t>
        <a:bodyPr/>
        <a:lstStyle/>
        <a:p>
          <a:endParaRPr lang="en-US"/>
        </a:p>
      </dgm:t>
    </dgm:pt>
    <dgm:pt modelId="{51A5E9F3-A53A-4110-8742-7DC366DDEB41}" type="sibTrans" cxnId="{35836F92-D8E9-4802-9EF6-B68E7FBD2559}">
      <dgm:prSet/>
      <dgm:spPr/>
      <dgm:t>
        <a:bodyPr/>
        <a:lstStyle/>
        <a:p>
          <a:endParaRPr lang="en-US"/>
        </a:p>
      </dgm:t>
    </dgm:pt>
    <dgm:pt modelId="{6318BDAE-63CB-4A2B-A362-59E94C4592A6}" type="pres">
      <dgm:prSet presAssocID="{35BFBA75-8DD2-4A98-9D6A-F375ACD0D018}" presName="CompostProcess" presStyleCnt="0">
        <dgm:presLayoutVars>
          <dgm:dir/>
          <dgm:resizeHandles val="exact"/>
        </dgm:presLayoutVars>
      </dgm:prSet>
      <dgm:spPr/>
    </dgm:pt>
    <dgm:pt modelId="{9F2E026F-DFF3-4563-9FD6-055F42D98E81}" type="pres">
      <dgm:prSet presAssocID="{35BFBA75-8DD2-4A98-9D6A-F375ACD0D018}" presName="arrow" presStyleLbl="bgShp" presStyleIdx="0" presStyleCnt="1"/>
      <dgm:spPr/>
    </dgm:pt>
    <dgm:pt modelId="{4E94B89A-5494-4FED-8C61-C88B74A03D33}" type="pres">
      <dgm:prSet presAssocID="{35BFBA75-8DD2-4A98-9D6A-F375ACD0D018}" presName="linearProcess" presStyleCnt="0"/>
      <dgm:spPr/>
    </dgm:pt>
    <dgm:pt modelId="{6FD017F8-A547-4ED6-BDB3-12906AED5756}" type="pres">
      <dgm:prSet presAssocID="{58597DA5-39C2-4128-ADD1-A5F135B82230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7C07B-5F28-4FD2-B9D1-AAB05BD63344}" type="pres">
      <dgm:prSet presAssocID="{FDE0EA56-8501-4EB0-A07A-A6801A21B06C}" presName="sibTrans" presStyleCnt="0"/>
      <dgm:spPr/>
    </dgm:pt>
    <dgm:pt modelId="{720ECD07-7A33-44A3-97AA-2AECBC6CABF1}" type="pres">
      <dgm:prSet presAssocID="{878E8E6E-9C64-4AE9-8153-2521311C78D4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37AE3A-D7DF-4F28-AFA2-37A328AE8AEA}" type="pres">
      <dgm:prSet presAssocID="{0283668B-EE08-4F14-B04C-01B6FEF966DD}" presName="sibTrans" presStyleCnt="0"/>
      <dgm:spPr/>
    </dgm:pt>
    <dgm:pt modelId="{218BFB09-4AC0-42C9-A475-771ADEABB178}" type="pres">
      <dgm:prSet presAssocID="{1AC89677-0652-420A-A7F6-F9CE9B215271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CBDDA5-7C3C-46F3-89D9-E92183380AC1}" type="pres">
      <dgm:prSet presAssocID="{E19B7C4C-2F54-483A-ABB1-3E164937BD24}" presName="sibTrans" presStyleCnt="0"/>
      <dgm:spPr/>
    </dgm:pt>
    <dgm:pt modelId="{B7A895F9-07A2-4941-A3AD-EFCB767A556B}" type="pres">
      <dgm:prSet presAssocID="{7097C851-63BB-4345-B542-D92C58A91048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05F089-1C3D-45D4-8ACB-CC6B3634CFA7}" type="pres">
      <dgm:prSet presAssocID="{346700F2-773B-42B1-A78E-583A924E1493}" presName="sibTrans" presStyleCnt="0"/>
      <dgm:spPr/>
    </dgm:pt>
    <dgm:pt modelId="{A4AAA3C4-6BF7-470C-9407-29F8FDC87BAD}" type="pres">
      <dgm:prSet presAssocID="{1ED44947-4AB3-42A1-86F7-25178A13D29C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82AEE-9FA9-4907-BA8A-E7CB2E60B0E1}" type="pres">
      <dgm:prSet presAssocID="{69D3B413-330C-458A-B822-AF471CAA7E0F}" presName="sibTrans" presStyleCnt="0"/>
      <dgm:spPr/>
    </dgm:pt>
    <dgm:pt modelId="{ADB3D575-040A-43E4-A29B-731E3E8992D8}" type="pres">
      <dgm:prSet presAssocID="{984595E7-8B02-4553-A71E-5521FF8456B2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2B4D66C-453F-4DE7-8F32-F88BE4E3991A}" type="presOf" srcId="{7097C851-63BB-4345-B542-D92C58A91048}" destId="{B7A895F9-07A2-4941-A3AD-EFCB767A556B}" srcOrd="0" destOrd="0" presId="urn:microsoft.com/office/officeart/2005/8/layout/hProcess9"/>
    <dgm:cxn modelId="{156C5180-B0A0-42B3-9021-613F42652037}" type="presOf" srcId="{1ED44947-4AB3-42A1-86F7-25178A13D29C}" destId="{A4AAA3C4-6BF7-470C-9407-29F8FDC87BAD}" srcOrd="0" destOrd="0" presId="urn:microsoft.com/office/officeart/2005/8/layout/hProcess9"/>
    <dgm:cxn modelId="{31C9325B-12E5-4FB7-9F92-1E92A3F7BC10}" type="presOf" srcId="{1AC89677-0652-420A-A7F6-F9CE9B215271}" destId="{218BFB09-4AC0-42C9-A475-771ADEABB178}" srcOrd="0" destOrd="0" presId="urn:microsoft.com/office/officeart/2005/8/layout/hProcess9"/>
    <dgm:cxn modelId="{43BE68AF-C97C-44AA-B35F-0C5559C3B64D}" srcId="{35BFBA75-8DD2-4A98-9D6A-F375ACD0D018}" destId="{58597DA5-39C2-4128-ADD1-A5F135B82230}" srcOrd="0" destOrd="0" parTransId="{06DBF911-EFC4-4591-870F-CE3515FAA366}" sibTransId="{FDE0EA56-8501-4EB0-A07A-A6801A21B06C}"/>
    <dgm:cxn modelId="{35836F92-D8E9-4802-9EF6-B68E7FBD2559}" srcId="{35BFBA75-8DD2-4A98-9D6A-F375ACD0D018}" destId="{984595E7-8B02-4553-A71E-5521FF8456B2}" srcOrd="5" destOrd="0" parTransId="{6FD255F5-2769-4120-A0C8-1E13F7E841DD}" sibTransId="{51A5E9F3-A53A-4110-8742-7DC366DDEB41}"/>
    <dgm:cxn modelId="{A92D7F22-444F-4D4E-872E-34EC482AC7D3}" srcId="{35BFBA75-8DD2-4A98-9D6A-F375ACD0D018}" destId="{1ED44947-4AB3-42A1-86F7-25178A13D29C}" srcOrd="4" destOrd="0" parTransId="{D7E67CA8-5C64-407F-8738-772E7C4592AA}" sibTransId="{69D3B413-330C-458A-B822-AF471CAA7E0F}"/>
    <dgm:cxn modelId="{80D0E87D-EF45-4C70-9D02-980259D1F913}" srcId="{35BFBA75-8DD2-4A98-9D6A-F375ACD0D018}" destId="{878E8E6E-9C64-4AE9-8153-2521311C78D4}" srcOrd="1" destOrd="0" parTransId="{06DE1431-2FBD-4F43-B039-0EAAE3E1AA01}" sibTransId="{0283668B-EE08-4F14-B04C-01B6FEF966DD}"/>
    <dgm:cxn modelId="{81BEF3E5-6688-4D11-AC96-F131F126B391}" type="presOf" srcId="{878E8E6E-9C64-4AE9-8153-2521311C78D4}" destId="{720ECD07-7A33-44A3-97AA-2AECBC6CABF1}" srcOrd="0" destOrd="0" presId="urn:microsoft.com/office/officeart/2005/8/layout/hProcess9"/>
    <dgm:cxn modelId="{5E2A14E4-AD89-4500-B535-D091E649E4D1}" type="presOf" srcId="{984595E7-8B02-4553-A71E-5521FF8456B2}" destId="{ADB3D575-040A-43E4-A29B-731E3E8992D8}" srcOrd="0" destOrd="0" presId="urn:microsoft.com/office/officeart/2005/8/layout/hProcess9"/>
    <dgm:cxn modelId="{CBBB8109-666A-48EE-86A6-9878857308D4}" srcId="{35BFBA75-8DD2-4A98-9D6A-F375ACD0D018}" destId="{7097C851-63BB-4345-B542-D92C58A91048}" srcOrd="3" destOrd="0" parTransId="{E328CCB5-6778-465C-935A-E5105727C91F}" sibTransId="{346700F2-773B-42B1-A78E-583A924E1493}"/>
    <dgm:cxn modelId="{B5116C54-1554-4C43-87B1-32839839D691}" type="presOf" srcId="{35BFBA75-8DD2-4A98-9D6A-F375ACD0D018}" destId="{6318BDAE-63CB-4A2B-A362-59E94C4592A6}" srcOrd="0" destOrd="0" presId="urn:microsoft.com/office/officeart/2005/8/layout/hProcess9"/>
    <dgm:cxn modelId="{19C41E47-6AF5-47D4-9325-F82801AE0332}" type="presOf" srcId="{58597DA5-39C2-4128-ADD1-A5F135B82230}" destId="{6FD017F8-A547-4ED6-BDB3-12906AED5756}" srcOrd="0" destOrd="0" presId="urn:microsoft.com/office/officeart/2005/8/layout/hProcess9"/>
    <dgm:cxn modelId="{83628564-B720-44B8-8533-E74359A6FA65}" srcId="{35BFBA75-8DD2-4A98-9D6A-F375ACD0D018}" destId="{1AC89677-0652-420A-A7F6-F9CE9B215271}" srcOrd="2" destOrd="0" parTransId="{A40C5DED-BBE9-4F29-BEA4-C947C846A2FF}" sibTransId="{E19B7C4C-2F54-483A-ABB1-3E164937BD24}"/>
    <dgm:cxn modelId="{4BA42413-1757-48D3-B47B-425B4BB34827}" type="presParOf" srcId="{6318BDAE-63CB-4A2B-A362-59E94C4592A6}" destId="{9F2E026F-DFF3-4563-9FD6-055F42D98E81}" srcOrd="0" destOrd="0" presId="urn:microsoft.com/office/officeart/2005/8/layout/hProcess9"/>
    <dgm:cxn modelId="{CFFA9CC2-DB30-4289-9461-7DECC3D99E74}" type="presParOf" srcId="{6318BDAE-63CB-4A2B-A362-59E94C4592A6}" destId="{4E94B89A-5494-4FED-8C61-C88B74A03D33}" srcOrd="1" destOrd="0" presId="urn:microsoft.com/office/officeart/2005/8/layout/hProcess9"/>
    <dgm:cxn modelId="{EB0E1ECE-C6E5-4C4B-804D-0582EE12BA73}" type="presParOf" srcId="{4E94B89A-5494-4FED-8C61-C88B74A03D33}" destId="{6FD017F8-A547-4ED6-BDB3-12906AED5756}" srcOrd="0" destOrd="0" presId="urn:microsoft.com/office/officeart/2005/8/layout/hProcess9"/>
    <dgm:cxn modelId="{3F5C9E03-0DFE-41C6-99F5-D31A4CC493B7}" type="presParOf" srcId="{4E94B89A-5494-4FED-8C61-C88B74A03D33}" destId="{D587C07B-5F28-4FD2-B9D1-AAB05BD63344}" srcOrd="1" destOrd="0" presId="urn:microsoft.com/office/officeart/2005/8/layout/hProcess9"/>
    <dgm:cxn modelId="{E576B45B-3AB0-4CCA-8503-51925861BB90}" type="presParOf" srcId="{4E94B89A-5494-4FED-8C61-C88B74A03D33}" destId="{720ECD07-7A33-44A3-97AA-2AECBC6CABF1}" srcOrd="2" destOrd="0" presId="urn:microsoft.com/office/officeart/2005/8/layout/hProcess9"/>
    <dgm:cxn modelId="{3DEF9C4A-2A7B-41AD-8180-6BC28666F791}" type="presParOf" srcId="{4E94B89A-5494-4FED-8C61-C88B74A03D33}" destId="{0037AE3A-D7DF-4F28-AFA2-37A328AE8AEA}" srcOrd="3" destOrd="0" presId="urn:microsoft.com/office/officeart/2005/8/layout/hProcess9"/>
    <dgm:cxn modelId="{A892AF16-AF6C-4CCD-95BD-F3401377C1FF}" type="presParOf" srcId="{4E94B89A-5494-4FED-8C61-C88B74A03D33}" destId="{218BFB09-4AC0-42C9-A475-771ADEABB178}" srcOrd="4" destOrd="0" presId="urn:microsoft.com/office/officeart/2005/8/layout/hProcess9"/>
    <dgm:cxn modelId="{84B75E75-FBFF-4F7D-96D1-79B4FE9105A8}" type="presParOf" srcId="{4E94B89A-5494-4FED-8C61-C88B74A03D33}" destId="{F9CBDDA5-7C3C-46F3-89D9-E92183380AC1}" srcOrd="5" destOrd="0" presId="urn:microsoft.com/office/officeart/2005/8/layout/hProcess9"/>
    <dgm:cxn modelId="{635D7B74-4949-4143-81C4-D56EEA56DD07}" type="presParOf" srcId="{4E94B89A-5494-4FED-8C61-C88B74A03D33}" destId="{B7A895F9-07A2-4941-A3AD-EFCB767A556B}" srcOrd="6" destOrd="0" presId="urn:microsoft.com/office/officeart/2005/8/layout/hProcess9"/>
    <dgm:cxn modelId="{ED3EF178-BE7A-4162-943F-1708B0CE8851}" type="presParOf" srcId="{4E94B89A-5494-4FED-8C61-C88B74A03D33}" destId="{4D05F089-1C3D-45D4-8ACB-CC6B3634CFA7}" srcOrd="7" destOrd="0" presId="urn:microsoft.com/office/officeart/2005/8/layout/hProcess9"/>
    <dgm:cxn modelId="{AA1373FF-7D52-4A21-A845-1CDB1A3398E0}" type="presParOf" srcId="{4E94B89A-5494-4FED-8C61-C88B74A03D33}" destId="{A4AAA3C4-6BF7-470C-9407-29F8FDC87BAD}" srcOrd="8" destOrd="0" presId="urn:microsoft.com/office/officeart/2005/8/layout/hProcess9"/>
    <dgm:cxn modelId="{DAE4264A-36F0-4C42-80E4-727D2CBD9766}" type="presParOf" srcId="{4E94B89A-5494-4FED-8C61-C88B74A03D33}" destId="{6B682AEE-9FA9-4907-BA8A-E7CB2E60B0E1}" srcOrd="9" destOrd="0" presId="urn:microsoft.com/office/officeart/2005/8/layout/hProcess9"/>
    <dgm:cxn modelId="{DAF441D4-8160-4CBC-8A14-2CCED524170D}" type="presParOf" srcId="{4E94B89A-5494-4FED-8C61-C88B74A03D33}" destId="{ADB3D575-040A-43E4-A29B-731E3E8992D8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E026F-DFF3-4563-9FD6-055F42D98E81}">
      <dsp:nvSpPr>
        <dsp:cNvPr id="0" name=""/>
        <dsp:cNvSpPr/>
      </dsp:nvSpPr>
      <dsp:spPr>
        <a:xfrm>
          <a:off x="617219" y="0"/>
          <a:ext cx="6995160" cy="35052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D017F8-A547-4ED6-BDB3-12906AED5756}">
      <dsp:nvSpPr>
        <dsp:cNvPr id="0" name=""/>
        <dsp:cNvSpPr/>
      </dsp:nvSpPr>
      <dsp:spPr>
        <a:xfrm>
          <a:off x="1695" y="1051559"/>
          <a:ext cx="1279784" cy="1402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Transformer</a:t>
          </a:r>
          <a:endParaRPr lang="en-US" sz="1600" kern="1200" dirty="0"/>
        </a:p>
      </dsp:txBody>
      <dsp:txXfrm>
        <a:off x="64169" y="1114033"/>
        <a:ext cx="1154836" cy="1277132"/>
      </dsp:txXfrm>
    </dsp:sp>
    <dsp:sp modelId="{720ECD07-7A33-44A3-97AA-2AECBC6CABF1}">
      <dsp:nvSpPr>
        <dsp:cNvPr id="0" name=""/>
        <dsp:cNvSpPr/>
      </dsp:nvSpPr>
      <dsp:spPr>
        <a:xfrm>
          <a:off x="1390980" y="1051559"/>
          <a:ext cx="1279784" cy="1402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Tokenizer</a:t>
          </a:r>
          <a:endParaRPr lang="en-US" sz="1600" kern="1200" dirty="0"/>
        </a:p>
      </dsp:txBody>
      <dsp:txXfrm>
        <a:off x="1453454" y="1114033"/>
        <a:ext cx="1154836" cy="1277132"/>
      </dsp:txXfrm>
    </dsp:sp>
    <dsp:sp modelId="{218BFB09-4AC0-42C9-A475-771ADEABB178}">
      <dsp:nvSpPr>
        <dsp:cNvPr id="0" name=""/>
        <dsp:cNvSpPr/>
      </dsp:nvSpPr>
      <dsp:spPr>
        <a:xfrm>
          <a:off x="2780265" y="1051559"/>
          <a:ext cx="1279784" cy="1402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Interleaver</a:t>
          </a:r>
          <a:endParaRPr lang="en-US" sz="1600" kern="1200" dirty="0"/>
        </a:p>
      </dsp:txBody>
      <dsp:txXfrm>
        <a:off x="2842739" y="1114033"/>
        <a:ext cx="1154836" cy="1277132"/>
      </dsp:txXfrm>
    </dsp:sp>
    <dsp:sp modelId="{B7A895F9-07A2-4941-A3AD-EFCB767A556B}">
      <dsp:nvSpPr>
        <dsp:cNvPr id="0" name=""/>
        <dsp:cNvSpPr/>
      </dsp:nvSpPr>
      <dsp:spPr>
        <a:xfrm>
          <a:off x="4169550" y="1051559"/>
          <a:ext cx="1279784" cy="1402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Parser</a:t>
          </a:r>
          <a:endParaRPr lang="en-US" sz="1600" kern="1200" dirty="0"/>
        </a:p>
      </dsp:txBody>
      <dsp:txXfrm>
        <a:off x="4232024" y="1114033"/>
        <a:ext cx="1154836" cy="1277132"/>
      </dsp:txXfrm>
    </dsp:sp>
    <dsp:sp modelId="{A4AAA3C4-6BF7-470C-9407-29F8FDC87BAD}">
      <dsp:nvSpPr>
        <dsp:cNvPr id="0" name=""/>
        <dsp:cNvSpPr/>
      </dsp:nvSpPr>
      <dsp:spPr>
        <a:xfrm>
          <a:off x="5558835" y="1051559"/>
          <a:ext cx="1279784" cy="1402080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Lang</a:t>
          </a:r>
          <a:endParaRPr lang="en-US" sz="1600" kern="1200" dirty="0"/>
        </a:p>
      </dsp:txBody>
      <dsp:txXfrm>
        <a:off x="5621309" y="1114033"/>
        <a:ext cx="1154836" cy="1277132"/>
      </dsp:txXfrm>
    </dsp:sp>
    <dsp:sp modelId="{ADB3D575-040A-43E4-A29B-731E3E8992D8}">
      <dsp:nvSpPr>
        <dsp:cNvPr id="0" name=""/>
        <dsp:cNvSpPr/>
      </dsp:nvSpPr>
      <dsp:spPr>
        <a:xfrm>
          <a:off x="6948120" y="1051559"/>
          <a:ext cx="1279784" cy="1402080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Grammar</a:t>
          </a:r>
          <a:endParaRPr lang="en-US" sz="1600" kern="1200" dirty="0"/>
        </a:p>
      </dsp:txBody>
      <dsp:txXfrm>
        <a:off x="7010594" y="1114033"/>
        <a:ext cx="1154836" cy="1277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942C3-5493-4A80-A45B-C053C215C79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A92E9-DD76-476D-8788-E981A4D9B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86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A92E9-DD76-476D-8788-E981A4D9BCD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716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636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7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604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85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09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98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0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32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4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0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A48E6-2402-46F8-B544-0459F2E66769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70876-1D53-4CB5-AD26-97DC03536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justinmchase.com/" TargetMode="External"/><Relationship Id="rId2" Type="http://schemas.openxmlformats.org/officeDocument/2006/relationships/hyperlink" Target="http://metasharp.codeplex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azon.com/gp/product/032171294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degeneration.net/cg2011/keynotes.php#par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inlizzie.org/ometa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6200" y="-76200"/>
            <a:ext cx="9296400" cy="7010400"/>
          </a:xfrm>
          <a:prstGeom prst="rect">
            <a:avLst/>
          </a:prstGeom>
          <a:solidFill>
            <a:srgbClr val="03265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Justin Chase</a:t>
            </a:r>
            <a:endParaRPr lang="en-US" dirty="0"/>
          </a:p>
        </p:txBody>
      </p:sp>
      <p:pic>
        <p:nvPicPr>
          <p:cNvPr id="1026" name="Picture 2" descr="C:\Users\jchase\Projects\CodePlex\metasharp\art\metasharp-logo100x59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967234"/>
            <a:ext cx="5619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14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80602301"/>
              </p:ext>
            </p:extLst>
          </p:nvPr>
        </p:nvGraphicFramePr>
        <p:xfrm>
          <a:off x="457200" y="1676400"/>
          <a:ext cx="82296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Oval Callout 6"/>
          <p:cNvSpPr/>
          <p:nvPr/>
        </p:nvSpPr>
        <p:spPr>
          <a:xfrm>
            <a:off x="6400800" y="685800"/>
            <a:ext cx="2209799" cy="990600"/>
          </a:xfrm>
          <a:prstGeom prst="wedgeEllipseCallout">
            <a:avLst>
              <a:gd name="adj1" fmla="val 19817"/>
              <a:gd name="adj2" fmla="val 17519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Bootstrapped!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0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MSBuild task</a:t>
            </a:r>
          </a:p>
          <a:p>
            <a:r>
              <a:rPr lang="en-US" dirty="0" smtClean="0"/>
              <a:t>Visual Studio Integration</a:t>
            </a:r>
          </a:p>
          <a:p>
            <a:r>
              <a:rPr lang="en-US" dirty="0" smtClean="0"/>
              <a:t>Language Workbench</a:t>
            </a:r>
          </a:p>
          <a:p>
            <a:r>
              <a:rPr lang="en-US" dirty="0" smtClean="0"/>
              <a:t>Samples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86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slide I promise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Wanted!</a:t>
            </a:r>
          </a:p>
          <a:p>
            <a:r>
              <a:rPr lang="en-US" dirty="0" smtClean="0"/>
              <a:t>Questions?</a:t>
            </a:r>
          </a:p>
          <a:p>
            <a:r>
              <a:rPr lang="en-US" dirty="0" smtClean="0"/>
              <a:t>Ok time to show you the code...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28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MetaSharp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54563"/>
            <a:ext cx="8229600" cy="1371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http://metasharp.codeplex.com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http://justinmchase.com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676400"/>
            <a:ext cx="8229600" cy="315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1981200"/>
            <a:ext cx="8229600" cy="277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MetaSharp is a pattern matching library for the </a:t>
            </a:r>
            <a:r>
              <a:rPr lang="en-US" dirty="0" err="1"/>
              <a:t>.net</a:t>
            </a:r>
            <a:r>
              <a:rPr lang="en-US" dirty="0"/>
              <a:t> runtime. It provides a fluent interface for pattern matching as well as languages for creating complex internal and external </a:t>
            </a:r>
            <a:r>
              <a:rPr lang="en-US" dirty="0" err="1"/>
              <a:t>dsls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039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DSLs!</a:t>
            </a:r>
          </a:p>
          <a:p>
            <a:r>
              <a:rPr lang="en-US" dirty="0" smtClean="0"/>
              <a:t>Productivity</a:t>
            </a:r>
          </a:p>
          <a:p>
            <a:pPr lvl="1"/>
            <a:r>
              <a:rPr lang="en-US" sz="1800" i="1" dirty="0" smtClean="0"/>
              <a:t>DSLs are to coding like an assembly line is to manufacturing.</a:t>
            </a:r>
            <a:endParaRPr lang="en-US" dirty="0"/>
          </a:p>
          <a:p>
            <a:r>
              <a:rPr lang="en-US" dirty="0" smtClean="0"/>
              <a:t>Therefore scalability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Domain-Specific </a:t>
            </a:r>
            <a:r>
              <a:rPr lang="en-US" dirty="0" smtClean="0"/>
              <a:t>Languages, Martin Fowler</a:t>
            </a:r>
            <a:endParaRPr lang="en-US" dirty="0"/>
          </a:p>
          <a:p>
            <a:r>
              <a:rPr lang="en-US" sz="3000" dirty="0" smtClean="0">
                <a:hlinkClick r:id="rId2"/>
              </a:rPr>
              <a:t>http://www.amazon.com/gp/product/0321712943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64196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DSLs are Hard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/>
              <a:t>Why program by hand in five days what you can spend five years of your life automating</a:t>
            </a:r>
            <a:r>
              <a:rPr lang="en-US" i="1" dirty="0" smtClean="0"/>
              <a:t>?</a:t>
            </a:r>
          </a:p>
          <a:p>
            <a:pPr marL="0" indent="0" algn="ctr">
              <a:buNone/>
            </a:pPr>
            <a:r>
              <a:rPr lang="en-US" i="1" dirty="0" smtClean="0"/>
              <a:t>- </a:t>
            </a:r>
            <a:r>
              <a:rPr lang="en-US" sz="2800" dirty="0" smtClean="0"/>
              <a:t>Terence Parr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381000" y="6172200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http://www.codegeneration.net/cg2011/keynotes.php#parr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998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Any time you understand a domain well enough to reduce it </a:t>
            </a:r>
            <a:r>
              <a:rPr lang="en-US" dirty="0" smtClean="0"/>
              <a:t>merely to semantics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88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3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X -&gt; Y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5029200"/>
            <a:ext cx="8534400" cy="124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Visitor</a:t>
            </a:r>
          </a:p>
          <a:p>
            <a:r>
              <a:rPr lang="en-US" dirty="0" smtClean="0"/>
              <a:t>State Machine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6689" y="3962400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“</a:t>
            </a:r>
            <a:r>
              <a:rPr lang="en-US" i="1" dirty="0" smtClean="0"/>
              <a:t>OMeta’s</a:t>
            </a:r>
            <a:r>
              <a:rPr lang="en-US" i="1" dirty="0" smtClean="0"/>
              <a:t> key insight is the realization that all of the passes in a traditional compiler are essentially pattern matching operations.”</a:t>
            </a:r>
          </a:p>
          <a:p>
            <a:pPr algn="ctr"/>
            <a:r>
              <a:rPr lang="en-US" b="1" dirty="0" smtClean="0"/>
              <a:t>- Alessandro </a:t>
            </a:r>
            <a:r>
              <a:rPr lang="en-US" b="1" dirty="0" smtClean="0"/>
              <a:t>Warth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9717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r>
              <a:rPr lang="en-US" dirty="0" smtClean="0"/>
              <a:t>OMeta: </a:t>
            </a:r>
            <a:r>
              <a:rPr lang="en-US" dirty="0" smtClean="0">
                <a:hlinkClick r:id="rId2"/>
              </a:rPr>
              <a:t>http://www.tinlizzie.org/ometa/</a:t>
            </a:r>
            <a:endParaRPr lang="en-US" dirty="0" smtClean="0"/>
          </a:p>
          <a:p>
            <a:r>
              <a:rPr lang="en-US" dirty="0" err="1" smtClean="0"/>
              <a:t>MetaSharp</a:t>
            </a:r>
            <a:r>
              <a:rPr lang="en-US" dirty="0" smtClean="0"/>
              <a:t> Patterns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778253"/>
              </p:ext>
            </p:extLst>
          </p:nvPr>
        </p:nvGraphicFramePr>
        <p:xfrm>
          <a:off x="990600" y="2819400"/>
          <a:ext cx="7086600" cy="3708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71650"/>
                <a:gridCol w="1771650"/>
                <a:gridCol w="1771650"/>
                <a:gridCol w="17716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Pattern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Syntax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Pattern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Syntax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Y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| Y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any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Default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default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!X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“X”, ‘x’, 7, 11.0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‘</a:t>
                      </a:r>
                      <a:r>
                        <a:rPr lang="en-US" dirty="0" err="1" smtClean="0"/>
                        <a:t>a’..’z</a:t>
                      </a:r>
                      <a:r>
                        <a:rPr lang="en-US" dirty="0" smtClean="0"/>
                        <a:t>’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Array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 X ]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One or More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X+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Zero or More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X*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Zero or 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X?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Exactly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X#7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-&gt; Y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x:X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Switch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x:X Y(x)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Call/Closure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X(y)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{ Y=Z</a:t>
                      </a:r>
                      <a:r>
                        <a:rPr lang="en-US" baseline="0" dirty="0" smtClean="0"/>
                        <a:t> }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= Y;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537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IdentifierToken</a:t>
            </a:r>
            <a:r>
              <a:rPr lang="en-US" dirty="0" smtClean="0"/>
              <a:t> 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/>
              <a:t>= </a:t>
            </a:r>
            <a:r>
              <a:rPr lang="en-US" dirty="0" err="1" smtClean="0"/>
              <a:t>LetterToken</a:t>
            </a:r>
            <a:r>
              <a:rPr lang="en-US" dirty="0" smtClean="0"/>
              <a:t>+ (</a:t>
            </a:r>
            <a:r>
              <a:rPr lang="en-US" dirty="0" err="1" smtClean="0"/>
              <a:t>LetterToken</a:t>
            </a:r>
            <a:r>
              <a:rPr lang="en-US" dirty="0" smtClean="0"/>
              <a:t> | </a:t>
            </a:r>
            <a:r>
              <a:rPr lang="en-US" dirty="0" err="1" smtClean="0"/>
              <a:t>DigitToken</a:t>
            </a:r>
            <a:r>
              <a:rPr lang="en-US" dirty="0" smtClean="0"/>
              <a:t>)*;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plain English:</a:t>
            </a:r>
          </a:p>
          <a:p>
            <a:pPr marL="0" indent="0">
              <a:buNone/>
            </a:pPr>
            <a:r>
              <a:rPr lang="en-US" dirty="0" smtClean="0"/>
              <a:t>One </a:t>
            </a:r>
            <a:r>
              <a:rPr lang="en-US" dirty="0" smtClean="0"/>
              <a:t>or More </a:t>
            </a:r>
            <a:r>
              <a:rPr lang="en-US" dirty="0" err="1" smtClean="0"/>
              <a:t>LetterTokens</a:t>
            </a:r>
            <a:r>
              <a:rPr lang="en-US" dirty="0" smtClean="0"/>
              <a:t> AND</a:t>
            </a:r>
          </a:p>
          <a:p>
            <a:pPr marL="0" indent="0">
              <a:buNone/>
            </a:pPr>
            <a:r>
              <a:rPr lang="en-US" dirty="0" smtClean="0"/>
              <a:t>Zero or More </a:t>
            </a:r>
            <a:r>
              <a:rPr lang="en-US" dirty="0" err="1" smtClean="0"/>
              <a:t>LetterTokens</a:t>
            </a:r>
            <a:r>
              <a:rPr lang="en-US" dirty="0" smtClean="0"/>
              <a:t> or </a:t>
            </a:r>
            <a:r>
              <a:rPr lang="en-US" dirty="0" err="1" smtClean="0"/>
              <a:t>DigitTokens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“abc123xyz” succeeds</a:t>
            </a:r>
          </a:p>
          <a:p>
            <a:pPr marL="0" indent="0">
              <a:buNone/>
            </a:pPr>
            <a:r>
              <a:rPr lang="en-US" dirty="0" smtClean="0"/>
              <a:t>“123abcxyz” fails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5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/>
              <a:t>InnerMost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= e:Exception { </a:t>
            </a:r>
            <a:r>
              <a:rPr lang="en-US" dirty="0" smtClean="0"/>
              <a:t>i:InnerException=null </a:t>
            </a:r>
            <a:r>
              <a:rPr lang="en-US" dirty="0" smtClean="0"/>
              <a:t>} -&gt; 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| </a:t>
            </a:r>
            <a:r>
              <a:rPr lang="en-US" dirty="0" smtClean="0"/>
              <a:t>e:</a:t>
            </a:r>
            <a:r>
              <a:rPr lang="en-US" dirty="0" smtClean="0"/>
              <a:t>Exception </a:t>
            </a:r>
            <a:r>
              <a:rPr lang="en-US" dirty="0" smtClean="0"/>
              <a:t>{ </a:t>
            </a:r>
            <a:r>
              <a:rPr lang="en-US" dirty="0" smtClean="0"/>
              <a:t>i:InnerException=InnerMost </a:t>
            </a:r>
            <a:r>
              <a:rPr lang="en-US" dirty="0" smtClean="0"/>
              <a:t>} -&gt; i;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 smtClean="0"/>
              <a:t>In plain English:</a:t>
            </a:r>
          </a:p>
          <a:p>
            <a:pPr marL="0" indent="0">
              <a:buNone/>
            </a:pPr>
            <a:r>
              <a:rPr lang="en-US" sz="2400" dirty="0" smtClean="0"/>
              <a:t>Exception </a:t>
            </a:r>
            <a:r>
              <a:rPr lang="en-US" sz="2400" dirty="0" smtClean="0"/>
              <a:t>OBJECT if </a:t>
            </a:r>
            <a:r>
              <a:rPr lang="en-US" sz="2400" dirty="0" err="1" smtClean="0"/>
              <a:t>InnerException</a:t>
            </a:r>
            <a:r>
              <a:rPr lang="en-US" sz="2400" dirty="0" smtClean="0"/>
              <a:t> </a:t>
            </a:r>
            <a:r>
              <a:rPr lang="en-US" sz="2400" dirty="0" smtClean="0"/>
              <a:t>is </a:t>
            </a:r>
            <a:r>
              <a:rPr lang="en-US" sz="2400" dirty="0" smtClean="0"/>
              <a:t>null OR value of </a:t>
            </a:r>
            <a:r>
              <a:rPr lang="en-US" sz="2400" dirty="0" err="1" smtClean="0"/>
              <a:t>InnerException</a:t>
            </a:r>
            <a:r>
              <a:rPr lang="en-US" sz="2400" dirty="0" smtClean="0"/>
              <a:t> </a:t>
            </a:r>
            <a:r>
              <a:rPr lang="en-US" sz="2400" dirty="0" smtClean="0"/>
              <a:t>recursively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// yields </a:t>
            </a: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InvalidOperationException</a:t>
            </a:r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new Exception { </a:t>
            </a: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InnerException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=new </a:t>
            </a: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InvalidOperationException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() };</a:t>
            </a:r>
          </a:p>
          <a:p>
            <a:pPr marL="0" indent="0">
              <a:buNone/>
            </a:pPr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// yields Exception</a:t>
            </a:r>
          </a:p>
          <a:p>
            <a:pPr marL="0" indent="0">
              <a:buNone/>
            </a:pP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new Exception { </a:t>
            </a: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InnerException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=null };</a:t>
            </a:r>
          </a:p>
          <a:p>
            <a:pPr marL="0" indent="0">
              <a:buNone/>
            </a:pPr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325</Words>
  <Application>Microsoft Office PowerPoint</Application>
  <PresentationFormat>On-screen Show (4:3)</PresentationFormat>
  <Paragraphs>113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What is MetaSharp</vt:lpstr>
      <vt:lpstr>Why</vt:lpstr>
      <vt:lpstr>DSLs are Hard</vt:lpstr>
      <vt:lpstr>When</vt:lpstr>
      <vt:lpstr>Transformation</vt:lpstr>
      <vt:lpstr>Pattern Matching</vt:lpstr>
      <vt:lpstr>Example</vt:lpstr>
      <vt:lpstr>Object Matching</vt:lpstr>
      <vt:lpstr>Languages</vt:lpstr>
      <vt:lpstr>Tools</vt:lpstr>
      <vt:lpstr>Last slide I promise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Chase</dc:creator>
  <cp:lastModifiedBy>justin</cp:lastModifiedBy>
  <cp:revision>23</cp:revision>
  <dcterms:created xsi:type="dcterms:W3CDTF">2011-07-09T20:29:28Z</dcterms:created>
  <dcterms:modified xsi:type="dcterms:W3CDTF">2011-10-06T02:31:06Z</dcterms:modified>
</cp:coreProperties>
</file>