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10/10/2007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" y="533400"/>
            <a:ext cx="1066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12900" y="533400"/>
            <a:ext cx="1066800" cy="10668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844800" y="533400"/>
            <a:ext cx="1066800" cy="1066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076700" y="533400"/>
            <a:ext cx="1066800" cy="10668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308600" y="533400"/>
            <a:ext cx="1066800" cy="10668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540500" y="533400"/>
            <a:ext cx="1066800" cy="10668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772400" y="533400"/>
            <a:ext cx="10668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81000" y="2895600"/>
            <a:ext cx="1066800" cy="10668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612900" y="2895600"/>
            <a:ext cx="1066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844800" y="2895600"/>
            <a:ext cx="1066800" cy="1066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076700" y="2895600"/>
            <a:ext cx="10668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308600" y="2895600"/>
            <a:ext cx="1066800" cy="10668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540500" y="2895600"/>
            <a:ext cx="1066800" cy="10668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7772400" y="2895600"/>
            <a:ext cx="1066800" cy="1066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3810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16129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28448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40767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53086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65405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7772400" y="5257800"/>
            <a:ext cx="1066800" cy="1066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381000" y="533400"/>
            <a:ext cx="1066800" cy="10668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1612900" y="533400"/>
            <a:ext cx="1066800" cy="1066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844800" y="533400"/>
            <a:ext cx="1066800" cy="1066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4076700" y="533400"/>
            <a:ext cx="1066800" cy="1066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5308600" y="533400"/>
            <a:ext cx="1066800" cy="1066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6540500" y="533400"/>
            <a:ext cx="1066800" cy="1066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7772400" y="533400"/>
            <a:ext cx="1066800" cy="1066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381000" y="2895600"/>
            <a:ext cx="1066800" cy="10668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1612900" y="2895600"/>
            <a:ext cx="1066800" cy="1066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2844800" y="2895600"/>
            <a:ext cx="1066800" cy="10668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076700" y="2895600"/>
            <a:ext cx="1066800" cy="10668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5308600" y="2895600"/>
            <a:ext cx="1066800" cy="10668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540500" y="2895600"/>
            <a:ext cx="1066800" cy="10668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7772400" y="2895600"/>
            <a:ext cx="1066800" cy="10668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381000" y="5257800"/>
            <a:ext cx="1066800" cy="106680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1612900" y="5257800"/>
            <a:ext cx="1066800" cy="1066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2844800" y="5257800"/>
            <a:ext cx="1066800" cy="1066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4076700" y="5257800"/>
            <a:ext cx="1066800" cy="1066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5308600" y="5257800"/>
            <a:ext cx="1066800" cy="10668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6540500" y="5257800"/>
            <a:ext cx="1066800" cy="10668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7772400" y="5257800"/>
            <a:ext cx="1066800" cy="1066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Document</dc:title>
  <cp:lastModifiedBy>Jason Schneekloth</cp:lastModifiedBy>
  <cp:revision>3</cp:revision>
  <dcterms:created xsi:type="dcterms:W3CDTF">2006-10-18T00:03:35Z</dcterms:created>
  <dcterms:modified xsi:type="dcterms:W3CDTF">2007-10-10T20:23:20Z</dcterms:modified>
</cp:coreProperties>
</file>