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?nr.?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?nr.?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?nr.?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��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A8959D-E3A7-4B01-A46D-4BC89F7B9579}" type="slidenum">
              <a:rPr lang="nl-NL" smtClean="0"/>
              <a:t>�nr.�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965778-1339-42A5-9E47-C060CAD54DBE}" type="datetimeFigureOut">
              <a:rPr lang="nl-NL" smtClean="0"/>
              <a:t>4-5-2009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A8959D-E3A7-4B01-A46D-4BC89F7B9579}" type="slidenum">
              <a:rPr lang="nl-NL" smtClean="0"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a test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</a:t>
            </a:r>
            <a:r>
              <a:rPr lang="en-US" smtClean="0"/>
              <a:t>a test</a:t>
            </a:r>
            <a:endParaRPr lang="nl-NL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8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Stroom</vt:lpstr>
      <vt:lpstr>This is a test</vt:lpstr>
    </vt:vector>
  </TitlesOfParts>
  <Company>ZeelandNetBV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</dc:title>
  <dc:creator>Maarten Balliauw</dc:creator>
  <cp:lastModifiedBy>Maarten Balliauw</cp:lastModifiedBy>
  <cp:revision>1</cp:revision>
  <dcterms:created xsi:type="dcterms:W3CDTF">2009-05-04T08:09:55Z</dcterms:created>
  <dcterms:modified xsi:type="dcterms:W3CDTF">2009-05-04T08:10:39Z</dcterms:modified>
</cp:coreProperties>
</file>