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4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7BB6E-3185-49E6-AEB2-4906A4903E6E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7FE77-DC72-41CC-8504-30EFD5B91C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743220" y="3429000"/>
            <a:ext cx="914390" cy="914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Halt</a:t>
            </a:r>
            <a:endParaRPr lang="en-US" sz="1400" dirty="0"/>
          </a:p>
        </p:txBody>
      </p:sp>
      <p:sp>
        <p:nvSpPr>
          <p:cNvPr id="4" name="Oval 3"/>
          <p:cNvSpPr/>
          <p:nvPr/>
        </p:nvSpPr>
        <p:spPr>
          <a:xfrm>
            <a:off x="914440" y="1600220"/>
            <a:ext cx="914390" cy="9143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Run</a:t>
            </a:r>
            <a:endParaRPr lang="en-US" sz="1400" dirty="0"/>
          </a:p>
        </p:txBody>
      </p:sp>
      <p:sp>
        <p:nvSpPr>
          <p:cNvPr id="6" name="Oval 5"/>
          <p:cNvSpPr/>
          <p:nvPr/>
        </p:nvSpPr>
        <p:spPr>
          <a:xfrm>
            <a:off x="4572000" y="1600220"/>
            <a:ext cx="914390" cy="91439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Back</a:t>
            </a:r>
            <a:br>
              <a:rPr lang="en-US" sz="1400" dirty="0" smtClean="0"/>
            </a:br>
            <a:r>
              <a:rPr lang="en-US" sz="1400" dirty="0" smtClean="0"/>
              <a:t>track</a:t>
            </a:r>
            <a:endParaRPr lang="en-US" sz="1400" dirty="0"/>
          </a:p>
        </p:txBody>
      </p:sp>
      <p:cxnSp>
        <p:nvCxnSpPr>
          <p:cNvPr id="8" name="Straight Arrow Connector 7"/>
          <p:cNvCxnSpPr>
            <a:stCxn id="6" idx="3"/>
            <a:endCxn id="4" idx="5"/>
          </p:cNvCxnSpPr>
          <p:nvPr/>
        </p:nvCxnSpPr>
        <p:spPr>
          <a:xfrm flipH="1">
            <a:off x="1694921" y="2380701"/>
            <a:ext cx="30109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28830" y="1965976"/>
            <a:ext cx="2743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None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6" idx="4"/>
            <a:endCxn id="3" idx="7"/>
          </p:cNvCxnSpPr>
          <p:nvPr/>
        </p:nvCxnSpPr>
        <p:spPr>
          <a:xfrm flipH="1">
            <a:off x="3523701" y="2514610"/>
            <a:ext cx="1505494" cy="10483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57610" y="2606049"/>
            <a:ext cx="91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Failure</a:t>
            </a:r>
            <a:endParaRPr lang="en-US" dirty="0"/>
          </a:p>
        </p:txBody>
      </p:sp>
      <p:cxnSp>
        <p:nvCxnSpPr>
          <p:cNvPr id="16" name="Shape 15"/>
          <p:cNvCxnSpPr>
            <a:stCxn id="3" idx="5"/>
            <a:endCxn id="3" idx="3"/>
          </p:cNvCxnSpPr>
          <p:nvPr/>
        </p:nvCxnSpPr>
        <p:spPr>
          <a:xfrm rot="5400000">
            <a:off x="3200415" y="3886203"/>
            <a:ext cx="12700" cy="646572"/>
          </a:xfrm>
          <a:prstGeom prst="curvedConnector3">
            <a:avLst>
              <a:gd name="adj1" fmla="val 285441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743221" y="4617707"/>
            <a:ext cx="91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Failure</a:t>
            </a:r>
            <a:endParaRPr lang="en-US" dirty="0"/>
          </a:p>
        </p:txBody>
      </p:sp>
      <p:cxnSp>
        <p:nvCxnSpPr>
          <p:cNvPr id="31" name="Curved Connector 30"/>
          <p:cNvCxnSpPr>
            <a:stCxn id="4" idx="7"/>
            <a:endCxn id="4" idx="1"/>
          </p:cNvCxnSpPr>
          <p:nvPr/>
        </p:nvCxnSpPr>
        <p:spPr>
          <a:xfrm rot="16200000" flipV="1">
            <a:off x="1371635" y="1410843"/>
            <a:ext cx="12700" cy="646572"/>
          </a:xfrm>
          <a:prstGeom prst="curvedConnector3">
            <a:avLst>
              <a:gd name="adj1" fmla="val 285440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14440" y="960147"/>
            <a:ext cx="91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None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4" idx="4"/>
            <a:endCxn id="3" idx="1"/>
          </p:cNvCxnSpPr>
          <p:nvPr/>
        </p:nvCxnSpPr>
        <p:spPr>
          <a:xfrm>
            <a:off x="1371635" y="2514610"/>
            <a:ext cx="1505494" cy="10483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828831" y="2606049"/>
            <a:ext cx="91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Failure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4" idx="7"/>
            <a:endCxn id="6" idx="1"/>
          </p:cNvCxnSpPr>
          <p:nvPr/>
        </p:nvCxnSpPr>
        <p:spPr>
          <a:xfrm>
            <a:off x="1694921" y="1734129"/>
            <a:ext cx="30109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828830" y="1295400"/>
            <a:ext cx="2743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Success / Backtrack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G. Todd</dc:creator>
  <cp:lastModifiedBy>Richard G. Todd</cp:lastModifiedBy>
  <cp:revision>2</cp:revision>
  <dcterms:created xsi:type="dcterms:W3CDTF">2011-10-29T20:52:06Z</dcterms:created>
  <dcterms:modified xsi:type="dcterms:W3CDTF">2011-10-29T21:11:12Z</dcterms:modified>
</cp:coreProperties>
</file>