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18BA8-6302-4049-BC1E-7B8D8CE03A4F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C44B258-2367-43CA-B798-48F803D56DC5}">
      <dgm:prSet phldrT="[Text]"/>
      <dgm:spPr/>
      <dgm:t>
        <a:bodyPr/>
        <a:lstStyle/>
        <a:p>
          <a:r>
            <a:rPr lang="de-DE" dirty="0" smtClean="0"/>
            <a:t>PursuitDrift.exe</a:t>
          </a:r>
          <a:endParaRPr lang="de-DE" dirty="0"/>
        </a:p>
      </dgm:t>
    </dgm:pt>
    <dgm:pt modelId="{8DD9C1CD-425C-4A4F-8D73-5FF4D5B15B4E}" type="parTrans" cxnId="{CAF4BA21-3FA2-412D-89E1-D807E85D7BBF}">
      <dgm:prSet/>
      <dgm:spPr/>
      <dgm:t>
        <a:bodyPr/>
        <a:lstStyle/>
        <a:p>
          <a:endParaRPr lang="de-DE"/>
        </a:p>
      </dgm:t>
    </dgm:pt>
    <dgm:pt modelId="{C4102A8D-8DB4-4C58-A37B-B0A23033B884}" type="sibTrans" cxnId="{CAF4BA21-3FA2-412D-89E1-D807E85D7BBF}">
      <dgm:prSet/>
      <dgm:spPr/>
      <dgm:t>
        <a:bodyPr/>
        <a:lstStyle/>
        <a:p>
          <a:endParaRPr lang="de-DE"/>
        </a:p>
      </dgm:t>
    </dgm:pt>
    <dgm:pt modelId="{6F969739-6470-42D6-B6AA-7771E8481832}">
      <dgm:prSet phldrT="[Text]"/>
      <dgm:spPr/>
      <dgm:t>
        <a:bodyPr/>
        <a:lstStyle/>
        <a:p>
          <a:r>
            <a:rPr lang="de-DE" dirty="0" smtClean="0"/>
            <a:t>PursuitRender.dll</a:t>
          </a:r>
          <a:endParaRPr lang="de-DE" dirty="0"/>
        </a:p>
      </dgm:t>
    </dgm:pt>
    <dgm:pt modelId="{FCE0F5DD-5CDA-4B9B-86D7-3D4C54D835F3}" type="parTrans" cxnId="{0774CDF9-B553-4BFB-9D8F-85661E5FAE31}">
      <dgm:prSet/>
      <dgm:spPr/>
      <dgm:t>
        <a:bodyPr/>
        <a:lstStyle/>
        <a:p>
          <a:endParaRPr lang="de-DE"/>
        </a:p>
      </dgm:t>
    </dgm:pt>
    <dgm:pt modelId="{8AA2336C-F3EA-4063-97D5-590AEB61A9BD}" type="sibTrans" cxnId="{0774CDF9-B553-4BFB-9D8F-85661E5FAE31}">
      <dgm:prSet/>
      <dgm:spPr/>
      <dgm:t>
        <a:bodyPr/>
        <a:lstStyle/>
        <a:p>
          <a:endParaRPr lang="de-DE"/>
        </a:p>
      </dgm:t>
    </dgm:pt>
    <dgm:pt modelId="{F92F6B40-F2E9-4C8C-B213-7B587F9BB784}">
      <dgm:prSet phldrT="[Text]"/>
      <dgm:spPr/>
      <dgm:t>
        <a:bodyPr/>
        <a:lstStyle/>
        <a:p>
          <a:r>
            <a:rPr lang="de-DE" dirty="0" smtClean="0"/>
            <a:t>PursuitPhysics.dll</a:t>
          </a:r>
          <a:endParaRPr lang="de-DE" dirty="0"/>
        </a:p>
      </dgm:t>
    </dgm:pt>
    <dgm:pt modelId="{269C30E2-AF7F-4EC3-9EB6-FC1BC94DC0AC}" type="parTrans" cxnId="{642F8B7D-F635-4B87-A040-4D9ACB09189B}">
      <dgm:prSet/>
      <dgm:spPr/>
      <dgm:t>
        <a:bodyPr/>
        <a:lstStyle/>
        <a:p>
          <a:endParaRPr lang="de-DE"/>
        </a:p>
      </dgm:t>
    </dgm:pt>
    <dgm:pt modelId="{3E7AFACB-EC38-4A24-99FC-33E896D87561}" type="sibTrans" cxnId="{642F8B7D-F635-4B87-A040-4D9ACB09189B}">
      <dgm:prSet/>
      <dgm:spPr/>
      <dgm:t>
        <a:bodyPr/>
        <a:lstStyle/>
        <a:p>
          <a:endParaRPr lang="de-DE"/>
        </a:p>
      </dgm:t>
    </dgm:pt>
    <dgm:pt modelId="{4B2A1E62-ED24-40A1-A1DD-5DE72B20D5AA}">
      <dgm:prSet phldrT="[Text]"/>
      <dgm:spPr/>
      <dgm:t>
        <a:bodyPr/>
        <a:lstStyle/>
        <a:p>
          <a:r>
            <a:rPr lang="de-DE" dirty="0" smtClean="0"/>
            <a:t>PursuitAI.dll</a:t>
          </a:r>
          <a:endParaRPr lang="de-DE" dirty="0"/>
        </a:p>
      </dgm:t>
    </dgm:pt>
    <dgm:pt modelId="{3864CA6F-F035-40B8-81AE-6AFD4AFA60F8}" type="parTrans" cxnId="{FE5F0CB5-33A5-4619-AF51-3ACFE1D3CB13}">
      <dgm:prSet/>
      <dgm:spPr/>
      <dgm:t>
        <a:bodyPr/>
        <a:lstStyle/>
        <a:p>
          <a:endParaRPr lang="de-DE"/>
        </a:p>
      </dgm:t>
    </dgm:pt>
    <dgm:pt modelId="{BFB7BF60-8196-4BB3-B9D3-F468D59D7CDF}" type="sibTrans" cxnId="{FE5F0CB5-33A5-4619-AF51-3ACFE1D3CB13}">
      <dgm:prSet/>
      <dgm:spPr/>
      <dgm:t>
        <a:bodyPr/>
        <a:lstStyle/>
        <a:p>
          <a:endParaRPr lang="de-DE"/>
        </a:p>
      </dgm:t>
    </dgm:pt>
    <dgm:pt modelId="{612DA49F-4F32-480D-AB4C-069D84E83071}" type="asst">
      <dgm:prSet/>
      <dgm:spPr/>
      <dgm:t>
        <a:bodyPr/>
        <a:lstStyle/>
        <a:p>
          <a:r>
            <a:rPr lang="de-DE" smtClean="0"/>
            <a:t>PursuitCore.dll</a:t>
          </a:r>
        </a:p>
      </dgm:t>
    </dgm:pt>
    <dgm:pt modelId="{AF2A2FB3-7A4B-483E-9C46-F8777554B54B}" type="parTrans" cxnId="{CE2DB220-B523-435A-BBF1-4A579AD35467}">
      <dgm:prSet/>
      <dgm:spPr/>
      <dgm:t>
        <a:bodyPr/>
        <a:lstStyle/>
        <a:p>
          <a:endParaRPr lang="de-DE"/>
        </a:p>
      </dgm:t>
    </dgm:pt>
    <dgm:pt modelId="{18802C90-A25A-4646-83AE-FA23995C6B4B}" type="sibTrans" cxnId="{CE2DB220-B523-435A-BBF1-4A579AD35467}">
      <dgm:prSet/>
      <dgm:spPr/>
      <dgm:t>
        <a:bodyPr/>
        <a:lstStyle/>
        <a:p>
          <a:endParaRPr lang="de-DE"/>
        </a:p>
      </dgm:t>
    </dgm:pt>
    <dgm:pt modelId="{512816ED-0823-41E7-9285-FAAE47422385}" type="pres">
      <dgm:prSet presAssocID="{51218BA8-6302-4049-BC1E-7B8D8CE03A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2AD5F5-7AC6-4397-BB22-5F5339DC5636}" type="pres">
      <dgm:prSet presAssocID="{5C44B258-2367-43CA-B798-48F803D56DC5}" presName="hierRoot1" presStyleCnt="0">
        <dgm:presLayoutVars>
          <dgm:hierBranch val="init"/>
        </dgm:presLayoutVars>
      </dgm:prSet>
      <dgm:spPr/>
    </dgm:pt>
    <dgm:pt modelId="{6C744E5A-B96D-4CBC-B93F-CEC12DD2C04B}" type="pres">
      <dgm:prSet presAssocID="{5C44B258-2367-43CA-B798-48F803D56DC5}" presName="rootComposite1" presStyleCnt="0"/>
      <dgm:spPr/>
    </dgm:pt>
    <dgm:pt modelId="{5633FF82-F71C-461F-8444-79DAB82BB9DA}" type="pres">
      <dgm:prSet presAssocID="{5C44B258-2367-43CA-B798-48F803D56DC5}" presName="rootText1" presStyleLbl="node0" presStyleIdx="0" presStyleCnt="1" custScaleX="12652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7B78C6E-9501-4776-A7DE-11AF14349AA3}" type="pres">
      <dgm:prSet presAssocID="{5C44B258-2367-43CA-B798-48F803D56DC5}" presName="rootConnector1" presStyleLbl="node1" presStyleIdx="0" presStyleCnt="0"/>
      <dgm:spPr/>
    </dgm:pt>
    <dgm:pt modelId="{2279C86C-0E1E-46DF-91FA-C5B4D7FFCDDC}" type="pres">
      <dgm:prSet presAssocID="{5C44B258-2367-43CA-B798-48F803D56DC5}" presName="hierChild2" presStyleCnt="0"/>
      <dgm:spPr/>
    </dgm:pt>
    <dgm:pt modelId="{DAC981AA-5CEE-4269-9854-8FE6E5BF8F2D}" type="pres">
      <dgm:prSet presAssocID="{FCE0F5DD-5CDA-4B9B-86D7-3D4C54D835F3}" presName="Name37" presStyleLbl="parChTrans1D2" presStyleIdx="0" presStyleCnt="4"/>
      <dgm:spPr/>
    </dgm:pt>
    <dgm:pt modelId="{E500C376-5CC1-4742-9DFE-59DC9EEE3EC6}" type="pres">
      <dgm:prSet presAssocID="{6F969739-6470-42D6-B6AA-7771E8481832}" presName="hierRoot2" presStyleCnt="0">
        <dgm:presLayoutVars>
          <dgm:hierBranch val="init"/>
        </dgm:presLayoutVars>
      </dgm:prSet>
      <dgm:spPr/>
    </dgm:pt>
    <dgm:pt modelId="{C4E70A94-C2A5-458D-8D9F-2C6669E2B1E5}" type="pres">
      <dgm:prSet presAssocID="{6F969739-6470-42D6-B6AA-7771E8481832}" presName="rootComposite" presStyleCnt="0"/>
      <dgm:spPr/>
    </dgm:pt>
    <dgm:pt modelId="{2001FFEF-FD07-4721-B9D4-1C2A8360C6AF}" type="pres">
      <dgm:prSet presAssocID="{6F969739-6470-42D6-B6AA-7771E8481832}" presName="rootText" presStyleLbl="node2" presStyleIdx="0" presStyleCnt="3">
        <dgm:presLayoutVars>
          <dgm:chPref val="3"/>
        </dgm:presLayoutVars>
      </dgm:prSet>
      <dgm:spPr/>
    </dgm:pt>
    <dgm:pt modelId="{BD5D4CB3-7F08-4838-8D09-FE63CAD22F58}" type="pres">
      <dgm:prSet presAssocID="{6F969739-6470-42D6-B6AA-7771E8481832}" presName="rootConnector" presStyleLbl="node2" presStyleIdx="0" presStyleCnt="3"/>
      <dgm:spPr/>
    </dgm:pt>
    <dgm:pt modelId="{EC456BE0-C4DD-4686-B5B8-A289C5755EDC}" type="pres">
      <dgm:prSet presAssocID="{6F969739-6470-42D6-B6AA-7771E8481832}" presName="hierChild4" presStyleCnt="0"/>
      <dgm:spPr/>
    </dgm:pt>
    <dgm:pt modelId="{3C26DD25-C4E7-4FF6-8931-FD8ECCD946AA}" type="pres">
      <dgm:prSet presAssocID="{6F969739-6470-42D6-B6AA-7771E8481832}" presName="hierChild5" presStyleCnt="0"/>
      <dgm:spPr/>
    </dgm:pt>
    <dgm:pt modelId="{BC272DBD-4DF8-4B47-813E-8CCEC68A406B}" type="pres">
      <dgm:prSet presAssocID="{269C30E2-AF7F-4EC3-9EB6-FC1BC94DC0AC}" presName="Name37" presStyleLbl="parChTrans1D2" presStyleIdx="1" presStyleCnt="4"/>
      <dgm:spPr/>
    </dgm:pt>
    <dgm:pt modelId="{E71239CC-3A14-4AA1-8BD2-D981E3515CE4}" type="pres">
      <dgm:prSet presAssocID="{F92F6B40-F2E9-4C8C-B213-7B587F9BB784}" presName="hierRoot2" presStyleCnt="0">
        <dgm:presLayoutVars>
          <dgm:hierBranch val="init"/>
        </dgm:presLayoutVars>
      </dgm:prSet>
      <dgm:spPr/>
    </dgm:pt>
    <dgm:pt modelId="{D8BBD76F-3EDA-4106-B78B-314AD2403CE6}" type="pres">
      <dgm:prSet presAssocID="{F92F6B40-F2E9-4C8C-B213-7B587F9BB784}" presName="rootComposite" presStyleCnt="0"/>
      <dgm:spPr/>
    </dgm:pt>
    <dgm:pt modelId="{3F020E8A-7E1F-476D-BD56-735AA3B05406}" type="pres">
      <dgm:prSet presAssocID="{F92F6B40-F2E9-4C8C-B213-7B587F9BB784}" presName="rootText" presStyleLbl="node2" presStyleIdx="1" presStyleCnt="3">
        <dgm:presLayoutVars>
          <dgm:chPref val="3"/>
        </dgm:presLayoutVars>
      </dgm:prSet>
      <dgm:spPr/>
    </dgm:pt>
    <dgm:pt modelId="{B7B25DBB-6F51-41B0-8B79-48831B664EBA}" type="pres">
      <dgm:prSet presAssocID="{F92F6B40-F2E9-4C8C-B213-7B587F9BB784}" presName="rootConnector" presStyleLbl="node2" presStyleIdx="1" presStyleCnt="3"/>
      <dgm:spPr/>
    </dgm:pt>
    <dgm:pt modelId="{2F906847-1DAD-4D8A-ACC6-773B34B534D3}" type="pres">
      <dgm:prSet presAssocID="{F92F6B40-F2E9-4C8C-B213-7B587F9BB784}" presName="hierChild4" presStyleCnt="0"/>
      <dgm:spPr/>
    </dgm:pt>
    <dgm:pt modelId="{A85DB8D6-FA9E-4BAD-833C-E54D0BBA3759}" type="pres">
      <dgm:prSet presAssocID="{F92F6B40-F2E9-4C8C-B213-7B587F9BB784}" presName="hierChild5" presStyleCnt="0"/>
      <dgm:spPr/>
    </dgm:pt>
    <dgm:pt modelId="{F0043A6E-0373-45AB-9C93-7C69833A6F97}" type="pres">
      <dgm:prSet presAssocID="{3864CA6F-F035-40B8-81AE-6AFD4AFA60F8}" presName="Name37" presStyleLbl="parChTrans1D2" presStyleIdx="2" presStyleCnt="4"/>
      <dgm:spPr/>
    </dgm:pt>
    <dgm:pt modelId="{C536AF69-2CB1-4B9B-98AB-9F450E32BBDA}" type="pres">
      <dgm:prSet presAssocID="{4B2A1E62-ED24-40A1-A1DD-5DE72B20D5AA}" presName="hierRoot2" presStyleCnt="0">
        <dgm:presLayoutVars>
          <dgm:hierBranch val="init"/>
        </dgm:presLayoutVars>
      </dgm:prSet>
      <dgm:spPr/>
    </dgm:pt>
    <dgm:pt modelId="{FD2246B5-7F97-46A6-B880-F9A0090B263F}" type="pres">
      <dgm:prSet presAssocID="{4B2A1E62-ED24-40A1-A1DD-5DE72B20D5AA}" presName="rootComposite" presStyleCnt="0"/>
      <dgm:spPr/>
    </dgm:pt>
    <dgm:pt modelId="{CEC85A1D-718B-4EF2-9789-9062A2359BEB}" type="pres">
      <dgm:prSet presAssocID="{4B2A1E62-ED24-40A1-A1DD-5DE72B20D5A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BDFA77-2141-4F6A-B8DB-070037C92C81}" type="pres">
      <dgm:prSet presAssocID="{4B2A1E62-ED24-40A1-A1DD-5DE72B20D5AA}" presName="rootConnector" presStyleLbl="node2" presStyleIdx="2" presStyleCnt="3"/>
      <dgm:spPr/>
    </dgm:pt>
    <dgm:pt modelId="{3F6FC43D-DF40-4F74-94FA-F5B0042A91E3}" type="pres">
      <dgm:prSet presAssocID="{4B2A1E62-ED24-40A1-A1DD-5DE72B20D5AA}" presName="hierChild4" presStyleCnt="0"/>
      <dgm:spPr/>
    </dgm:pt>
    <dgm:pt modelId="{85FFE95D-ACDC-4301-877A-C222A09D8200}" type="pres">
      <dgm:prSet presAssocID="{4B2A1E62-ED24-40A1-A1DD-5DE72B20D5AA}" presName="hierChild5" presStyleCnt="0"/>
      <dgm:spPr/>
    </dgm:pt>
    <dgm:pt modelId="{33E550F1-516B-404F-99F2-0E7F5ADCCEC4}" type="pres">
      <dgm:prSet presAssocID="{5C44B258-2367-43CA-B798-48F803D56DC5}" presName="hierChild3" presStyleCnt="0"/>
      <dgm:spPr/>
    </dgm:pt>
    <dgm:pt modelId="{FECA9481-1726-4002-917A-00A0D1796089}" type="pres">
      <dgm:prSet presAssocID="{AF2A2FB3-7A4B-483E-9C46-F8777554B54B}" presName="Name111" presStyleLbl="parChTrans1D2" presStyleIdx="3" presStyleCnt="4"/>
      <dgm:spPr/>
    </dgm:pt>
    <dgm:pt modelId="{29D240BE-D7B8-45D1-AB90-39EB6E356091}" type="pres">
      <dgm:prSet presAssocID="{612DA49F-4F32-480D-AB4C-069D84E83071}" presName="hierRoot3" presStyleCnt="0">
        <dgm:presLayoutVars>
          <dgm:hierBranch val="init"/>
        </dgm:presLayoutVars>
      </dgm:prSet>
      <dgm:spPr/>
    </dgm:pt>
    <dgm:pt modelId="{E04815DA-CE5A-4F37-A48D-CDE848C63319}" type="pres">
      <dgm:prSet presAssocID="{612DA49F-4F32-480D-AB4C-069D84E83071}" presName="rootComposite3" presStyleCnt="0"/>
      <dgm:spPr/>
    </dgm:pt>
    <dgm:pt modelId="{D2724DC5-7872-4209-81D9-E5469F1F89B3}" type="pres">
      <dgm:prSet presAssocID="{612DA49F-4F32-480D-AB4C-069D84E8307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5C096F5-7245-4898-BD57-917D226E8D1A}" type="pres">
      <dgm:prSet presAssocID="{612DA49F-4F32-480D-AB4C-069D84E83071}" presName="rootConnector3" presStyleLbl="asst1" presStyleIdx="0" presStyleCnt="1"/>
      <dgm:spPr/>
    </dgm:pt>
    <dgm:pt modelId="{36FE8B5C-F9E8-4F4B-B0AA-7068609177BB}" type="pres">
      <dgm:prSet presAssocID="{612DA49F-4F32-480D-AB4C-069D84E83071}" presName="hierChild6" presStyleCnt="0"/>
      <dgm:spPr/>
    </dgm:pt>
    <dgm:pt modelId="{3E0BDA3D-FA50-4FF2-A006-6A191C7F6284}" type="pres">
      <dgm:prSet presAssocID="{612DA49F-4F32-480D-AB4C-069D84E83071}" presName="hierChild7" presStyleCnt="0"/>
      <dgm:spPr/>
    </dgm:pt>
  </dgm:ptLst>
  <dgm:cxnLst>
    <dgm:cxn modelId="{F392A6A5-3049-4590-AFB1-6FE1EDE3082D}" type="presOf" srcId="{FCE0F5DD-5CDA-4B9B-86D7-3D4C54D835F3}" destId="{DAC981AA-5CEE-4269-9854-8FE6E5BF8F2D}" srcOrd="0" destOrd="0" presId="urn:microsoft.com/office/officeart/2005/8/layout/orgChart1"/>
    <dgm:cxn modelId="{2C9D01FB-0C46-4C8B-BF8F-ADB27AFAAC62}" type="presOf" srcId="{4B2A1E62-ED24-40A1-A1DD-5DE72B20D5AA}" destId="{CEC85A1D-718B-4EF2-9789-9062A2359BEB}" srcOrd="0" destOrd="0" presId="urn:microsoft.com/office/officeart/2005/8/layout/orgChart1"/>
    <dgm:cxn modelId="{B26AFF1A-E554-4B9B-95D7-03B3E491E14E}" type="presOf" srcId="{51218BA8-6302-4049-BC1E-7B8D8CE03A4F}" destId="{512816ED-0823-41E7-9285-FAAE47422385}" srcOrd="0" destOrd="0" presId="urn:microsoft.com/office/officeart/2005/8/layout/orgChart1"/>
    <dgm:cxn modelId="{CE2DB220-B523-435A-BBF1-4A579AD35467}" srcId="{5C44B258-2367-43CA-B798-48F803D56DC5}" destId="{612DA49F-4F32-480D-AB4C-069D84E83071}" srcOrd="3" destOrd="0" parTransId="{AF2A2FB3-7A4B-483E-9C46-F8777554B54B}" sibTransId="{18802C90-A25A-4646-83AE-FA23995C6B4B}"/>
    <dgm:cxn modelId="{D9617C6A-5B9C-4BA6-9CF9-66BA5F478916}" type="presOf" srcId="{F92F6B40-F2E9-4C8C-B213-7B587F9BB784}" destId="{3F020E8A-7E1F-476D-BD56-735AA3B05406}" srcOrd="0" destOrd="0" presId="urn:microsoft.com/office/officeart/2005/8/layout/orgChart1"/>
    <dgm:cxn modelId="{A445DE32-341D-4DAA-B150-92B10BF1DE46}" type="presOf" srcId="{612DA49F-4F32-480D-AB4C-069D84E83071}" destId="{E5C096F5-7245-4898-BD57-917D226E8D1A}" srcOrd="1" destOrd="0" presId="urn:microsoft.com/office/officeart/2005/8/layout/orgChart1"/>
    <dgm:cxn modelId="{642F8B7D-F635-4B87-A040-4D9ACB09189B}" srcId="{5C44B258-2367-43CA-B798-48F803D56DC5}" destId="{F92F6B40-F2E9-4C8C-B213-7B587F9BB784}" srcOrd="1" destOrd="0" parTransId="{269C30E2-AF7F-4EC3-9EB6-FC1BC94DC0AC}" sibTransId="{3E7AFACB-EC38-4A24-99FC-33E896D87561}"/>
    <dgm:cxn modelId="{B8D43CCA-EB83-43D7-9FEB-ED33AE6F5535}" type="presOf" srcId="{4B2A1E62-ED24-40A1-A1DD-5DE72B20D5AA}" destId="{E1BDFA77-2141-4F6A-B8DB-070037C92C81}" srcOrd="1" destOrd="0" presId="urn:microsoft.com/office/officeart/2005/8/layout/orgChart1"/>
    <dgm:cxn modelId="{3F83E491-E1DF-4B7D-8D7F-1E120A4EC28F}" type="presOf" srcId="{6F969739-6470-42D6-B6AA-7771E8481832}" destId="{BD5D4CB3-7F08-4838-8D09-FE63CAD22F58}" srcOrd="1" destOrd="0" presId="urn:microsoft.com/office/officeart/2005/8/layout/orgChart1"/>
    <dgm:cxn modelId="{0774CDF9-B553-4BFB-9D8F-85661E5FAE31}" srcId="{5C44B258-2367-43CA-B798-48F803D56DC5}" destId="{6F969739-6470-42D6-B6AA-7771E8481832}" srcOrd="0" destOrd="0" parTransId="{FCE0F5DD-5CDA-4B9B-86D7-3D4C54D835F3}" sibTransId="{8AA2336C-F3EA-4063-97D5-590AEB61A9BD}"/>
    <dgm:cxn modelId="{A18CF52E-03B1-4E0D-8236-B191502E9557}" type="presOf" srcId="{3864CA6F-F035-40B8-81AE-6AFD4AFA60F8}" destId="{F0043A6E-0373-45AB-9C93-7C69833A6F97}" srcOrd="0" destOrd="0" presId="urn:microsoft.com/office/officeart/2005/8/layout/orgChart1"/>
    <dgm:cxn modelId="{13A436B6-E211-417F-96D2-7098CB353789}" type="presOf" srcId="{5C44B258-2367-43CA-B798-48F803D56DC5}" destId="{5633FF82-F71C-461F-8444-79DAB82BB9DA}" srcOrd="0" destOrd="0" presId="urn:microsoft.com/office/officeart/2005/8/layout/orgChart1"/>
    <dgm:cxn modelId="{CAF4BA21-3FA2-412D-89E1-D807E85D7BBF}" srcId="{51218BA8-6302-4049-BC1E-7B8D8CE03A4F}" destId="{5C44B258-2367-43CA-B798-48F803D56DC5}" srcOrd="0" destOrd="0" parTransId="{8DD9C1CD-425C-4A4F-8D73-5FF4D5B15B4E}" sibTransId="{C4102A8D-8DB4-4C58-A37B-B0A23033B884}"/>
    <dgm:cxn modelId="{01A7A4C3-A295-470A-AFFB-E08BB4772F79}" type="presOf" srcId="{AF2A2FB3-7A4B-483E-9C46-F8777554B54B}" destId="{FECA9481-1726-4002-917A-00A0D1796089}" srcOrd="0" destOrd="0" presId="urn:microsoft.com/office/officeart/2005/8/layout/orgChart1"/>
    <dgm:cxn modelId="{B2024845-A66F-44C4-BFC8-4257BD8E2005}" type="presOf" srcId="{F92F6B40-F2E9-4C8C-B213-7B587F9BB784}" destId="{B7B25DBB-6F51-41B0-8B79-48831B664EBA}" srcOrd="1" destOrd="0" presId="urn:microsoft.com/office/officeart/2005/8/layout/orgChart1"/>
    <dgm:cxn modelId="{0D91D8A3-BF0E-4460-809C-B89467B86C5A}" type="presOf" srcId="{6F969739-6470-42D6-B6AA-7771E8481832}" destId="{2001FFEF-FD07-4721-B9D4-1C2A8360C6AF}" srcOrd="0" destOrd="0" presId="urn:microsoft.com/office/officeart/2005/8/layout/orgChart1"/>
    <dgm:cxn modelId="{43F3BC36-D839-43DD-9D5F-5E1871D27A82}" type="presOf" srcId="{612DA49F-4F32-480D-AB4C-069D84E83071}" destId="{D2724DC5-7872-4209-81D9-E5469F1F89B3}" srcOrd="0" destOrd="0" presId="urn:microsoft.com/office/officeart/2005/8/layout/orgChart1"/>
    <dgm:cxn modelId="{FE5F0CB5-33A5-4619-AF51-3ACFE1D3CB13}" srcId="{5C44B258-2367-43CA-B798-48F803D56DC5}" destId="{4B2A1E62-ED24-40A1-A1DD-5DE72B20D5AA}" srcOrd="2" destOrd="0" parTransId="{3864CA6F-F035-40B8-81AE-6AFD4AFA60F8}" sibTransId="{BFB7BF60-8196-4BB3-B9D3-F468D59D7CDF}"/>
    <dgm:cxn modelId="{0FA91030-E9C9-44AE-A778-5DC8BED52853}" type="presOf" srcId="{269C30E2-AF7F-4EC3-9EB6-FC1BC94DC0AC}" destId="{BC272DBD-4DF8-4B47-813E-8CCEC68A406B}" srcOrd="0" destOrd="0" presId="urn:microsoft.com/office/officeart/2005/8/layout/orgChart1"/>
    <dgm:cxn modelId="{E4BA79D5-25EC-4317-A40D-AD70E781D37C}" type="presOf" srcId="{5C44B258-2367-43CA-B798-48F803D56DC5}" destId="{17B78C6E-9501-4776-A7DE-11AF14349AA3}" srcOrd="1" destOrd="0" presId="urn:microsoft.com/office/officeart/2005/8/layout/orgChart1"/>
    <dgm:cxn modelId="{329E5C65-4BBE-456A-B5C1-8D994BF1BB3A}" type="presParOf" srcId="{512816ED-0823-41E7-9285-FAAE47422385}" destId="{D12AD5F5-7AC6-4397-BB22-5F5339DC5636}" srcOrd="0" destOrd="0" presId="urn:microsoft.com/office/officeart/2005/8/layout/orgChart1"/>
    <dgm:cxn modelId="{5BC537DC-4B0C-4757-9608-A623A2248B62}" type="presParOf" srcId="{D12AD5F5-7AC6-4397-BB22-5F5339DC5636}" destId="{6C744E5A-B96D-4CBC-B93F-CEC12DD2C04B}" srcOrd="0" destOrd="0" presId="urn:microsoft.com/office/officeart/2005/8/layout/orgChart1"/>
    <dgm:cxn modelId="{4A598717-2935-41F0-9A8A-0711A6D1847B}" type="presParOf" srcId="{6C744E5A-B96D-4CBC-B93F-CEC12DD2C04B}" destId="{5633FF82-F71C-461F-8444-79DAB82BB9DA}" srcOrd="0" destOrd="0" presId="urn:microsoft.com/office/officeart/2005/8/layout/orgChart1"/>
    <dgm:cxn modelId="{79B21BCC-C233-46CB-9E62-454033022819}" type="presParOf" srcId="{6C744E5A-B96D-4CBC-B93F-CEC12DD2C04B}" destId="{17B78C6E-9501-4776-A7DE-11AF14349AA3}" srcOrd="1" destOrd="0" presId="urn:microsoft.com/office/officeart/2005/8/layout/orgChart1"/>
    <dgm:cxn modelId="{F99932DC-E51C-43B1-9A50-00867695A746}" type="presParOf" srcId="{D12AD5F5-7AC6-4397-BB22-5F5339DC5636}" destId="{2279C86C-0E1E-46DF-91FA-C5B4D7FFCDDC}" srcOrd="1" destOrd="0" presId="urn:microsoft.com/office/officeart/2005/8/layout/orgChart1"/>
    <dgm:cxn modelId="{6A701FA6-D893-453A-9652-299405EDAD12}" type="presParOf" srcId="{2279C86C-0E1E-46DF-91FA-C5B4D7FFCDDC}" destId="{DAC981AA-5CEE-4269-9854-8FE6E5BF8F2D}" srcOrd="0" destOrd="0" presId="urn:microsoft.com/office/officeart/2005/8/layout/orgChart1"/>
    <dgm:cxn modelId="{3249B26D-E430-45FE-8C31-D377FF08A7C6}" type="presParOf" srcId="{2279C86C-0E1E-46DF-91FA-C5B4D7FFCDDC}" destId="{E500C376-5CC1-4742-9DFE-59DC9EEE3EC6}" srcOrd="1" destOrd="0" presId="urn:microsoft.com/office/officeart/2005/8/layout/orgChart1"/>
    <dgm:cxn modelId="{04992EDF-71A3-4092-936E-CEB35101466D}" type="presParOf" srcId="{E500C376-5CC1-4742-9DFE-59DC9EEE3EC6}" destId="{C4E70A94-C2A5-458D-8D9F-2C6669E2B1E5}" srcOrd="0" destOrd="0" presId="urn:microsoft.com/office/officeart/2005/8/layout/orgChart1"/>
    <dgm:cxn modelId="{99467BA0-C7DD-4B44-8712-838227825897}" type="presParOf" srcId="{C4E70A94-C2A5-458D-8D9F-2C6669E2B1E5}" destId="{2001FFEF-FD07-4721-B9D4-1C2A8360C6AF}" srcOrd="0" destOrd="0" presId="urn:microsoft.com/office/officeart/2005/8/layout/orgChart1"/>
    <dgm:cxn modelId="{5FA397D1-4632-4A8F-A7C0-2CC9811F38E5}" type="presParOf" srcId="{C4E70A94-C2A5-458D-8D9F-2C6669E2B1E5}" destId="{BD5D4CB3-7F08-4838-8D09-FE63CAD22F58}" srcOrd="1" destOrd="0" presId="urn:microsoft.com/office/officeart/2005/8/layout/orgChart1"/>
    <dgm:cxn modelId="{71FF0597-4D11-4132-BAA9-0850C7B603D8}" type="presParOf" srcId="{E500C376-5CC1-4742-9DFE-59DC9EEE3EC6}" destId="{EC456BE0-C4DD-4686-B5B8-A289C5755EDC}" srcOrd="1" destOrd="0" presId="urn:microsoft.com/office/officeart/2005/8/layout/orgChart1"/>
    <dgm:cxn modelId="{E6A3F29C-864F-4D61-9F2E-BA8E7C739777}" type="presParOf" srcId="{E500C376-5CC1-4742-9DFE-59DC9EEE3EC6}" destId="{3C26DD25-C4E7-4FF6-8931-FD8ECCD946AA}" srcOrd="2" destOrd="0" presId="urn:microsoft.com/office/officeart/2005/8/layout/orgChart1"/>
    <dgm:cxn modelId="{1B1D94C2-AF78-4647-9CD2-2157EAB8B3D1}" type="presParOf" srcId="{2279C86C-0E1E-46DF-91FA-C5B4D7FFCDDC}" destId="{BC272DBD-4DF8-4B47-813E-8CCEC68A406B}" srcOrd="2" destOrd="0" presId="urn:microsoft.com/office/officeart/2005/8/layout/orgChart1"/>
    <dgm:cxn modelId="{B9069AA1-AD18-4EB8-BF54-F59690BD7A7A}" type="presParOf" srcId="{2279C86C-0E1E-46DF-91FA-C5B4D7FFCDDC}" destId="{E71239CC-3A14-4AA1-8BD2-D981E3515CE4}" srcOrd="3" destOrd="0" presId="urn:microsoft.com/office/officeart/2005/8/layout/orgChart1"/>
    <dgm:cxn modelId="{349BBC98-5A7D-49B5-930C-CC5B1EC1ACF3}" type="presParOf" srcId="{E71239CC-3A14-4AA1-8BD2-D981E3515CE4}" destId="{D8BBD76F-3EDA-4106-B78B-314AD2403CE6}" srcOrd="0" destOrd="0" presId="urn:microsoft.com/office/officeart/2005/8/layout/orgChart1"/>
    <dgm:cxn modelId="{654F2949-2642-4894-86BE-B39A4DC154BB}" type="presParOf" srcId="{D8BBD76F-3EDA-4106-B78B-314AD2403CE6}" destId="{3F020E8A-7E1F-476D-BD56-735AA3B05406}" srcOrd="0" destOrd="0" presId="urn:microsoft.com/office/officeart/2005/8/layout/orgChart1"/>
    <dgm:cxn modelId="{28E5AE5E-3598-49CB-ABFB-7C717724CBF1}" type="presParOf" srcId="{D8BBD76F-3EDA-4106-B78B-314AD2403CE6}" destId="{B7B25DBB-6F51-41B0-8B79-48831B664EBA}" srcOrd="1" destOrd="0" presId="urn:microsoft.com/office/officeart/2005/8/layout/orgChart1"/>
    <dgm:cxn modelId="{2D267632-42DD-4628-AB4B-FE8E49838B9E}" type="presParOf" srcId="{E71239CC-3A14-4AA1-8BD2-D981E3515CE4}" destId="{2F906847-1DAD-4D8A-ACC6-773B34B534D3}" srcOrd="1" destOrd="0" presId="urn:microsoft.com/office/officeart/2005/8/layout/orgChart1"/>
    <dgm:cxn modelId="{C4BF7F76-92C4-48A7-A250-D1C6FD353782}" type="presParOf" srcId="{E71239CC-3A14-4AA1-8BD2-D981E3515CE4}" destId="{A85DB8D6-FA9E-4BAD-833C-E54D0BBA3759}" srcOrd="2" destOrd="0" presId="urn:microsoft.com/office/officeart/2005/8/layout/orgChart1"/>
    <dgm:cxn modelId="{ED65E0A7-62B5-4B1D-8DAF-15372E8A1D05}" type="presParOf" srcId="{2279C86C-0E1E-46DF-91FA-C5B4D7FFCDDC}" destId="{F0043A6E-0373-45AB-9C93-7C69833A6F97}" srcOrd="4" destOrd="0" presId="urn:microsoft.com/office/officeart/2005/8/layout/orgChart1"/>
    <dgm:cxn modelId="{05277100-9745-40A8-805E-7577F7026EA8}" type="presParOf" srcId="{2279C86C-0E1E-46DF-91FA-C5B4D7FFCDDC}" destId="{C536AF69-2CB1-4B9B-98AB-9F450E32BBDA}" srcOrd="5" destOrd="0" presId="urn:microsoft.com/office/officeart/2005/8/layout/orgChart1"/>
    <dgm:cxn modelId="{A7B5686E-22D0-4CAA-9AFD-7866A800CC83}" type="presParOf" srcId="{C536AF69-2CB1-4B9B-98AB-9F450E32BBDA}" destId="{FD2246B5-7F97-46A6-B880-F9A0090B263F}" srcOrd="0" destOrd="0" presId="urn:microsoft.com/office/officeart/2005/8/layout/orgChart1"/>
    <dgm:cxn modelId="{0B6DDECD-74E8-401F-9817-F6F6B1D57BCF}" type="presParOf" srcId="{FD2246B5-7F97-46A6-B880-F9A0090B263F}" destId="{CEC85A1D-718B-4EF2-9789-9062A2359BEB}" srcOrd="0" destOrd="0" presId="urn:microsoft.com/office/officeart/2005/8/layout/orgChart1"/>
    <dgm:cxn modelId="{F623F791-FCE5-4056-9597-AA3159AAACBF}" type="presParOf" srcId="{FD2246B5-7F97-46A6-B880-F9A0090B263F}" destId="{E1BDFA77-2141-4F6A-B8DB-070037C92C81}" srcOrd="1" destOrd="0" presId="urn:microsoft.com/office/officeart/2005/8/layout/orgChart1"/>
    <dgm:cxn modelId="{6C885F90-2978-471B-BB18-68AD3D3BA3EB}" type="presParOf" srcId="{C536AF69-2CB1-4B9B-98AB-9F450E32BBDA}" destId="{3F6FC43D-DF40-4F74-94FA-F5B0042A91E3}" srcOrd="1" destOrd="0" presId="urn:microsoft.com/office/officeart/2005/8/layout/orgChart1"/>
    <dgm:cxn modelId="{CAE31DA1-5145-4199-B1E9-801AF090BBA3}" type="presParOf" srcId="{C536AF69-2CB1-4B9B-98AB-9F450E32BBDA}" destId="{85FFE95D-ACDC-4301-877A-C222A09D8200}" srcOrd="2" destOrd="0" presId="urn:microsoft.com/office/officeart/2005/8/layout/orgChart1"/>
    <dgm:cxn modelId="{3352530B-18EC-4A7F-9140-4D0B1E1C94FC}" type="presParOf" srcId="{D12AD5F5-7AC6-4397-BB22-5F5339DC5636}" destId="{33E550F1-516B-404F-99F2-0E7F5ADCCEC4}" srcOrd="2" destOrd="0" presId="urn:microsoft.com/office/officeart/2005/8/layout/orgChart1"/>
    <dgm:cxn modelId="{E52347C3-E43B-4CD3-BC5C-5FD44B75E33E}" type="presParOf" srcId="{33E550F1-516B-404F-99F2-0E7F5ADCCEC4}" destId="{FECA9481-1726-4002-917A-00A0D1796089}" srcOrd="0" destOrd="0" presId="urn:microsoft.com/office/officeart/2005/8/layout/orgChart1"/>
    <dgm:cxn modelId="{5B254A66-9FDD-4D2E-97AE-AAC3CB5C6482}" type="presParOf" srcId="{33E550F1-516B-404F-99F2-0E7F5ADCCEC4}" destId="{29D240BE-D7B8-45D1-AB90-39EB6E356091}" srcOrd="1" destOrd="0" presId="urn:microsoft.com/office/officeart/2005/8/layout/orgChart1"/>
    <dgm:cxn modelId="{D291597C-D90E-457D-9DDD-6B370A4FA14F}" type="presParOf" srcId="{29D240BE-D7B8-45D1-AB90-39EB6E356091}" destId="{E04815DA-CE5A-4F37-A48D-CDE848C63319}" srcOrd="0" destOrd="0" presId="urn:microsoft.com/office/officeart/2005/8/layout/orgChart1"/>
    <dgm:cxn modelId="{B7727AB7-0AFB-4228-BC37-0C1C7C99B8E8}" type="presParOf" srcId="{E04815DA-CE5A-4F37-A48D-CDE848C63319}" destId="{D2724DC5-7872-4209-81D9-E5469F1F89B3}" srcOrd="0" destOrd="0" presId="urn:microsoft.com/office/officeart/2005/8/layout/orgChart1"/>
    <dgm:cxn modelId="{F94119D7-18F1-429C-8E61-A4C1E2D50C3D}" type="presParOf" srcId="{E04815DA-CE5A-4F37-A48D-CDE848C63319}" destId="{E5C096F5-7245-4898-BD57-917D226E8D1A}" srcOrd="1" destOrd="0" presId="urn:microsoft.com/office/officeart/2005/8/layout/orgChart1"/>
    <dgm:cxn modelId="{8B356092-700A-4B10-A51C-E17C94822AF3}" type="presParOf" srcId="{29D240BE-D7B8-45D1-AB90-39EB6E356091}" destId="{36FE8B5C-F9E8-4F4B-B0AA-7068609177BB}" srcOrd="1" destOrd="0" presId="urn:microsoft.com/office/officeart/2005/8/layout/orgChart1"/>
    <dgm:cxn modelId="{5940B57A-E946-4DE4-99AB-DD24FC509E37}" type="presParOf" srcId="{29D240BE-D7B8-45D1-AB90-39EB6E356091}" destId="{3E0BDA3D-FA50-4FF2-A006-6A191C7F62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CA9481-1726-4002-917A-00A0D1796089}">
      <dsp:nvSpPr>
        <dsp:cNvPr id="0" name=""/>
        <dsp:cNvSpPr/>
      </dsp:nvSpPr>
      <dsp:spPr>
        <a:xfrm>
          <a:off x="3895922" y="1178777"/>
          <a:ext cx="247481" cy="1084204"/>
        </a:xfrm>
        <a:custGeom>
          <a:avLst/>
          <a:gdLst/>
          <a:ahLst/>
          <a:cxnLst/>
          <a:rect l="0" t="0" r="0" b="0"/>
          <a:pathLst>
            <a:path>
              <a:moveTo>
                <a:pt x="247481" y="0"/>
              </a:moveTo>
              <a:lnTo>
                <a:pt x="247481" y="1084204"/>
              </a:lnTo>
              <a:lnTo>
                <a:pt x="0" y="108420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43A6E-0373-45AB-9C93-7C69833A6F97}">
      <dsp:nvSpPr>
        <dsp:cNvPr id="0" name=""/>
        <dsp:cNvSpPr/>
      </dsp:nvSpPr>
      <dsp:spPr>
        <a:xfrm>
          <a:off x="4143404" y="1178777"/>
          <a:ext cx="2851928" cy="2168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927"/>
              </a:lnTo>
              <a:lnTo>
                <a:pt x="2851928" y="1920927"/>
              </a:lnTo>
              <a:lnTo>
                <a:pt x="2851928" y="216840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272DBD-4DF8-4B47-813E-8CCEC68A406B}">
      <dsp:nvSpPr>
        <dsp:cNvPr id="0" name=""/>
        <dsp:cNvSpPr/>
      </dsp:nvSpPr>
      <dsp:spPr>
        <a:xfrm>
          <a:off x="4097683" y="1178777"/>
          <a:ext cx="91440" cy="21684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40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C981AA-5CEE-4269-9854-8FE6E5BF8F2D}">
      <dsp:nvSpPr>
        <dsp:cNvPr id="0" name=""/>
        <dsp:cNvSpPr/>
      </dsp:nvSpPr>
      <dsp:spPr>
        <a:xfrm>
          <a:off x="1291475" y="1178777"/>
          <a:ext cx="2851928" cy="2168408"/>
        </a:xfrm>
        <a:custGeom>
          <a:avLst/>
          <a:gdLst/>
          <a:ahLst/>
          <a:cxnLst/>
          <a:rect l="0" t="0" r="0" b="0"/>
          <a:pathLst>
            <a:path>
              <a:moveTo>
                <a:pt x="2851928" y="0"/>
              </a:moveTo>
              <a:lnTo>
                <a:pt x="2851928" y="1920927"/>
              </a:lnTo>
              <a:lnTo>
                <a:pt x="0" y="1920927"/>
              </a:lnTo>
              <a:lnTo>
                <a:pt x="0" y="216840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3FF82-F71C-461F-8444-79DAB82BB9DA}">
      <dsp:nvSpPr>
        <dsp:cNvPr id="0" name=""/>
        <dsp:cNvSpPr/>
      </dsp:nvSpPr>
      <dsp:spPr>
        <a:xfrm>
          <a:off x="2652352" y="294"/>
          <a:ext cx="2982103" cy="1178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PursuitDrift.exe</a:t>
          </a:r>
          <a:endParaRPr lang="de-DE" sz="2300" kern="1200" dirty="0"/>
        </a:p>
      </dsp:txBody>
      <dsp:txXfrm>
        <a:off x="2652352" y="294"/>
        <a:ext cx="2982103" cy="1178482"/>
      </dsp:txXfrm>
    </dsp:sp>
    <dsp:sp modelId="{2001FFEF-FD07-4721-B9D4-1C2A8360C6AF}">
      <dsp:nvSpPr>
        <dsp:cNvPr id="0" name=""/>
        <dsp:cNvSpPr/>
      </dsp:nvSpPr>
      <dsp:spPr>
        <a:xfrm>
          <a:off x="112992" y="3347185"/>
          <a:ext cx="2356965" cy="1178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PursuitRender.dll</a:t>
          </a:r>
          <a:endParaRPr lang="de-DE" sz="2300" kern="1200" dirty="0"/>
        </a:p>
      </dsp:txBody>
      <dsp:txXfrm>
        <a:off x="112992" y="3347185"/>
        <a:ext cx="2356965" cy="1178482"/>
      </dsp:txXfrm>
    </dsp:sp>
    <dsp:sp modelId="{3F020E8A-7E1F-476D-BD56-735AA3B05406}">
      <dsp:nvSpPr>
        <dsp:cNvPr id="0" name=""/>
        <dsp:cNvSpPr/>
      </dsp:nvSpPr>
      <dsp:spPr>
        <a:xfrm>
          <a:off x="2964921" y="3347185"/>
          <a:ext cx="2356965" cy="1178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PursuitPhysics.dll</a:t>
          </a:r>
          <a:endParaRPr lang="de-DE" sz="2300" kern="1200" dirty="0"/>
        </a:p>
      </dsp:txBody>
      <dsp:txXfrm>
        <a:off x="2964921" y="3347185"/>
        <a:ext cx="2356965" cy="1178482"/>
      </dsp:txXfrm>
    </dsp:sp>
    <dsp:sp modelId="{CEC85A1D-718B-4EF2-9789-9062A2359BEB}">
      <dsp:nvSpPr>
        <dsp:cNvPr id="0" name=""/>
        <dsp:cNvSpPr/>
      </dsp:nvSpPr>
      <dsp:spPr>
        <a:xfrm>
          <a:off x="5816849" y="3347185"/>
          <a:ext cx="2356965" cy="1178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PursuitAI.dll</a:t>
          </a:r>
          <a:endParaRPr lang="de-DE" sz="2300" kern="1200" dirty="0"/>
        </a:p>
      </dsp:txBody>
      <dsp:txXfrm>
        <a:off x="5816849" y="3347185"/>
        <a:ext cx="2356965" cy="1178482"/>
      </dsp:txXfrm>
    </dsp:sp>
    <dsp:sp modelId="{D2724DC5-7872-4209-81D9-E5469F1F89B3}">
      <dsp:nvSpPr>
        <dsp:cNvPr id="0" name=""/>
        <dsp:cNvSpPr/>
      </dsp:nvSpPr>
      <dsp:spPr>
        <a:xfrm>
          <a:off x="1538956" y="1673740"/>
          <a:ext cx="2356965" cy="11784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smtClean="0"/>
            <a:t>PursuitCore.dll</a:t>
          </a:r>
        </a:p>
      </dsp:txBody>
      <dsp:txXfrm>
        <a:off x="1538956" y="1673740"/>
        <a:ext cx="2356965" cy="117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636AA7-72D3-47BE-B2A9-931A01AE37DF}" type="datetimeFigureOut">
              <a:rPr lang="de-DE" smtClean="0"/>
              <a:t>28.09.2009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5AB53B7-6158-497F-B26D-0FF1C1A4EEB9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PursuitDrift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Das Racing-Game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Aufbau des Projekts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28596" y="1600200"/>
          <a:ext cx="828680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11</Words>
  <Application>Microsoft Office PowerPoint</Application>
  <PresentationFormat>Bildschirmpräsentation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Haemera</vt:lpstr>
      <vt:lpstr>PursuitDrift</vt:lpstr>
      <vt:lpstr>Aufbau des Projekts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PursuitDrift</dc:title>
  <dc:creator>Markus</dc:creator>
  <cp:lastModifiedBy>Markus</cp:lastModifiedBy>
  <cp:revision>1</cp:revision>
  <dcterms:created xsi:type="dcterms:W3CDTF">2009-09-28T10:16:10Z</dcterms:created>
  <dcterms:modified xsi:type="dcterms:W3CDTF">2009-09-28T10:21:14Z</dcterms:modified>
</cp:coreProperties>
</file>