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5" autoAdjust="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bg-BG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6218E55-1005-4579-8272-217738A64D96}" type="datetimeFigureOut">
              <a:rPr lang="bg-BG" smtClean="0"/>
              <a:t>31.8.2013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bg-B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99E9D46-D140-4B61-8459-EEA85C60D1C0}" type="slidenum">
              <a:rPr lang="bg-BG" smtClean="0"/>
              <a:t>‹#›</a:t>
            </a:fld>
            <a:endParaRPr lang="bg-BG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003232" cy="1399032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TEAM</a:t>
            </a:r>
            <a:endParaRPr lang="bg-BG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135" y="1547707"/>
            <a:ext cx="4015105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302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Teammates</a:t>
            </a:r>
            <a:endParaRPr lang="bg-B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221" y="2348880"/>
            <a:ext cx="3240360" cy="4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Валентин Генев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889221" y="2924944"/>
            <a:ext cx="3240360" cy="4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Галина Георгиева</a:t>
            </a:r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889221" y="3501008"/>
            <a:ext cx="3240360" cy="4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Йордан Банков</a:t>
            </a:r>
            <a:endParaRPr lang="bg-BG" dirty="0"/>
          </a:p>
        </p:txBody>
      </p:sp>
      <p:sp>
        <p:nvSpPr>
          <p:cNvPr id="7" name="TextBox 6"/>
          <p:cNvSpPr txBox="1"/>
          <p:nvPr/>
        </p:nvSpPr>
        <p:spPr>
          <a:xfrm>
            <a:off x="889221" y="4077072"/>
            <a:ext cx="3240360" cy="4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Никола Николов</a:t>
            </a:r>
            <a:endParaRPr lang="bg-BG" dirty="0"/>
          </a:p>
        </p:txBody>
      </p:sp>
      <p:sp>
        <p:nvSpPr>
          <p:cNvPr id="8" name="TextBox 7"/>
          <p:cNvSpPr txBox="1"/>
          <p:nvPr/>
        </p:nvSpPr>
        <p:spPr>
          <a:xfrm>
            <a:off x="889221" y="4653136"/>
            <a:ext cx="3240360" cy="4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Ралица Радева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39470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Project: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PushIt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! Game</a:t>
            </a:r>
            <a:endParaRPr lang="bg-B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468" y="2060848"/>
            <a:ext cx="7259064" cy="425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676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2564904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800" dirty="0" smtClean="0"/>
              <a:t>БЛАГОДАРИМ ЗА ВНИМАНИЕТО</a:t>
            </a:r>
            <a:endParaRPr lang="bg-BG" sz="4800" dirty="0"/>
          </a:p>
        </p:txBody>
      </p:sp>
    </p:spTree>
    <p:extLst>
      <p:ext uri="{BB962C8B-B14F-4D97-AF65-F5344CB8AC3E}">
        <p14:creationId xmlns:p14="http://schemas.microsoft.com/office/powerpoint/2010/main" val="18260752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</TotalTime>
  <Words>20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TEAM</vt:lpstr>
      <vt:lpstr>Teammates</vt:lpstr>
      <vt:lpstr>Project: PushIt! Game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</dc:title>
  <dc:creator>Ivan</dc:creator>
  <cp:lastModifiedBy>Ivan</cp:lastModifiedBy>
  <cp:revision>2</cp:revision>
  <dcterms:created xsi:type="dcterms:W3CDTF">2013-08-31T15:58:01Z</dcterms:created>
  <dcterms:modified xsi:type="dcterms:W3CDTF">2013-08-31T16:15:08Z</dcterms:modified>
</cp:coreProperties>
</file>