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9C06E0-7F5A-49B2-BF9B-99ACF2DB5667}" type="doc">
      <dgm:prSet loTypeId="urn:microsoft.com/office/officeart/2005/8/layout/hierarchy1" loCatId="hierarchy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DC46E794-51EC-427A-884A-474EAC01F4BD}">
      <dgm:prSet phldrT="[Text]"/>
      <dgm:spPr/>
      <dgm:t>
        <a:bodyPr/>
        <a:lstStyle/>
        <a:p>
          <a:r>
            <a:rPr lang="en-US" noProof="0" dirty="0" smtClean="0"/>
            <a:t>Context</a:t>
          </a:r>
          <a:endParaRPr lang="en-US" noProof="0" dirty="0"/>
        </a:p>
      </dgm:t>
    </dgm:pt>
    <dgm:pt modelId="{F9C4F12C-90C1-4C22-9657-7E3B96FBFA12}" type="parTrans" cxnId="{087DBABE-1153-4511-93DA-9FBE2E6E4160}">
      <dgm:prSet/>
      <dgm:spPr/>
      <dgm:t>
        <a:bodyPr/>
        <a:lstStyle/>
        <a:p>
          <a:endParaRPr lang="de-DE"/>
        </a:p>
      </dgm:t>
    </dgm:pt>
    <dgm:pt modelId="{4E63CB75-E164-4F79-A11E-3E54F0A9A99F}" type="sibTrans" cxnId="{087DBABE-1153-4511-93DA-9FBE2E6E4160}">
      <dgm:prSet/>
      <dgm:spPr/>
      <dgm:t>
        <a:bodyPr/>
        <a:lstStyle/>
        <a:p>
          <a:endParaRPr lang="de-DE"/>
        </a:p>
      </dgm:t>
    </dgm:pt>
    <dgm:pt modelId="{B1C83321-07C8-4B80-921C-96D5B2D26D81}">
      <dgm:prSet phldrT="[Text]"/>
      <dgm:spPr/>
      <dgm:t>
        <a:bodyPr/>
        <a:lstStyle/>
        <a:p>
          <a:r>
            <a:rPr lang="en-US" noProof="0" smtClean="0"/>
            <a:t>Do</a:t>
          </a:r>
          <a:endParaRPr lang="en-US" noProof="0"/>
        </a:p>
      </dgm:t>
    </dgm:pt>
    <dgm:pt modelId="{878ED4BC-86E2-464C-BFA0-C8B183F6D7A7}" type="parTrans" cxnId="{0C17234B-B7EB-4DBC-8DA4-177B466AD83C}">
      <dgm:prSet/>
      <dgm:spPr/>
      <dgm:t>
        <a:bodyPr/>
        <a:lstStyle/>
        <a:p>
          <a:endParaRPr lang="de-DE"/>
        </a:p>
      </dgm:t>
    </dgm:pt>
    <dgm:pt modelId="{3879FA66-0250-422E-85BC-8FEAC4F32A39}" type="sibTrans" cxnId="{0C17234B-B7EB-4DBC-8DA4-177B466AD83C}">
      <dgm:prSet/>
      <dgm:spPr/>
      <dgm:t>
        <a:bodyPr/>
        <a:lstStyle/>
        <a:p>
          <a:endParaRPr lang="de-DE"/>
        </a:p>
      </dgm:t>
    </dgm:pt>
    <dgm:pt modelId="{9BE96B5F-5906-48F9-AF35-496610190110}">
      <dgm:prSet phldrT="[Text]"/>
      <dgm:spPr/>
      <dgm:t>
        <a:bodyPr/>
        <a:lstStyle/>
        <a:p>
          <a:r>
            <a:rPr lang="en-US" noProof="0" dirty="0" err="1" smtClean="0"/>
            <a:t>Asse</a:t>
          </a:r>
          <a:r>
            <a:rPr lang="en-US" dirty="0" err="1" smtClean="0"/>
            <a:t>rt</a:t>
          </a:r>
          <a:r>
            <a:rPr lang="en-US" dirty="0" smtClean="0"/>
            <a:t> B</a:t>
          </a:r>
          <a:endParaRPr lang="en-US" dirty="0"/>
        </a:p>
      </dgm:t>
    </dgm:pt>
    <dgm:pt modelId="{9B2FB56C-8049-409B-96E3-084D9D8D1E4F}" type="parTrans" cxnId="{B4D9CB26-8B55-404F-9E5F-5768CA63B5B1}">
      <dgm:prSet/>
      <dgm:spPr/>
      <dgm:t>
        <a:bodyPr/>
        <a:lstStyle/>
        <a:p>
          <a:endParaRPr lang="de-DE"/>
        </a:p>
      </dgm:t>
    </dgm:pt>
    <dgm:pt modelId="{EE61923A-BC4C-4983-A70F-A29851A2552B}" type="sibTrans" cxnId="{B4D9CB26-8B55-404F-9E5F-5768CA63B5B1}">
      <dgm:prSet/>
      <dgm:spPr/>
      <dgm:t>
        <a:bodyPr/>
        <a:lstStyle/>
        <a:p>
          <a:endParaRPr lang="de-DE"/>
        </a:p>
      </dgm:t>
    </dgm:pt>
    <dgm:pt modelId="{74CC9C0E-4C90-4055-BB26-6A23DA193DCB}">
      <dgm:prSet phldrT="[Text]"/>
      <dgm:spPr/>
      <dgm:t>
        <a:bodyPr/>
        <a:lstStyle/>
        <a:p>
          <a:r>
            <a:rPr lang="en-US" noProof="0" smtClean="0"/>
            <a:t>Context</a:t>
          </a:r>
          <a:endParaRPr lang="en-US" noProof="0"/>
        </a:p>
      </dgm:t>
    </dgm:pt>
    <dgm:pt modelId="{BF336F99-4A0C-49FE-AD2D-74E6BFEDCD09}" type="parTrans" cxnId="{B2B47F3B-DD30-49DB-BE86-532839BC5C25}">
      <dgm:prSet/>
      <dgm:spPr/>
      <dgm:t>
        <a:bodyPr/>
        <a:lstStyle/>
        <a:p>
          <a:endParaRPr lang="de-DE"/>
        </a:p>
      </dgm:t>
    </dgm:pt>
    <dgm:pt modelId="{ADE94C9B-0299-49E4-87F3-F6F1B20E962F}" type="sibTrans" cxnId="{B2B47F3B-DD30-49DB-BE86-532839BC5C25}">
      <dgm:prSet/>
      <dgm:spPr/>
      <dgm:t>
        <a:bodyPr/>
        <a:lstStyle/>
        <a:p>
          <a:endParaRPr lang="de-DE"/>
        </a:p>
      </dgm:t>
    </dgm:pt>
    <dgm:pt modelId="{8A6A666C-140C-452B-A668-3DCA26564D54}">
      <dgm:prSet phldrT="[Text]"/>
      <dgm:spPr/>
      <dgm:t>
        <a:bodyPr/>
        <a:lstStyle/>
        <a:p>
          <a:r>
            <a:rPr lang="en-US" noProof="0" smtClean="0"/>
            <a:t>Do</a:t>
          </a:r>
          <a:endParaRPr lang="en-US" noProof="0"/>
        </a:p>
      </dgm:t>
    </dgm:pt>
    <dgm:pt modelId="{70E6A040-8CE3-4CAD-BF7C-793767410243}" type="parTrans" cxnId="{763060D4-FF81-4678-9C7F-31CDA4EB2F0B}">
      <dgm:prSet/>
      <dgm:spPr/>
      <dgm:t>
        <a:bodyPr/>
        <a:lstStyle/>
        <a:p>
          <a:endParaRPr lang="de-DE"/>
        </a:p>
      </dgm:t>
    </dgm:pt>
    <dgm:pt modelId="{40F213CE-0927-4AF5-AE70-DCC2736F5FED}" type="sibTrans" cxnId="{763060D4-FF81-4678-9C7F-31CDA4EB2F0B}">
      <dgm:prSet/>
      <dgm:spPr/>
      <dgm:t>
        <a:bodyPr/>
        <a:lstStyle/>
        <a:p>
          <a:endParaRPr lang="de-DE"/>
        </a:p>
      </dgm:t>
    </dgm:pt>
    <dgm:pt modelId="{B93107A4-221F-4C51-A893-97568523B50A}">
      <dgm:prSet phldrT="[Text]"/>
      <dgm:spPr/>
      <dgm:t>
        <a:bodyPr/>
        <a:lstStyle/>
        <a:p>
          <a:r>
            <a:rPr lang="en-US" noProof="0" dirty="0" smtClean="0"/>
            <a:t>Assert A</a:t>
          </a:r>
          <a:endParaRPr lang="en-US" noProof="0" dirty="0"/>
        </a:p>
      </dgm:t>
    </dgm:pt>
    <dgm:pt modelId="{3913EB79-C506-4008-A389-F2296661B55D}" type="parTrans" cxnId="{B7C4D00D-4656-45EF-B675-77F923ABC63F}">
      <dgm:prSet/>
      <dgm:spPr/>
      <dgm:t>
        <a:bodyPr/>
        <a:lstStyle/>
        <a:p>
          <a:endParaRPr lang="de-DE"/>
        </a:p>
      </dgm:t>
    </dgm:pt>
    <dgm:pt modelId="{3492222C-CD4F-4729-AB11-85ACE70875AF}" type="sibTrans" cxnId="{B7C4D00D-4656-45EF-B675-77F923ABC63F}">
      <dgm:prSet/>
      <dgm:spPr/>
      <dgm:t>
        <a:bodyPr/>
        <a:lstStyle/>
        <a:p>
          <a:endParaRPr lang="de-DE"/>
        </a:p>
      </dgm:t>
    </dgm:pt>
    <dgm:pt modelId="{F00DB695-EF47-4733-A9E3-FFD71FBC866A}" type="pres">
      <dgm:prSet presAssocID="{2C9C06E0-7F5A-49B2-BF9B-99ACF2DB566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53114B9-36E1-4E22-85D9-2B83D1A4D483}" type="pres">
      <dgm:prSet presAssocID="{DC46E794-51EC-427A-884A-474EAC01F4BD}" presName="hierRoot1" presStyleCnt="0"/>
      <dgm:spPr/>
    </dgm:pt>
    <dgm:pt modelId="{FF9990DD-D28A-45EA-BE72-AC63163BEF18}" type="pres">
      <dgm:prSet presAssocID="{DC46E794-51EC-427A-884A-474EAC01F4BD}" presName="composite" presStyleCnt="0"/>
      <dgm:spPr/>
    </dgm:pt>
    <dgm:pt modelId="{78A3B525-052F-42AB-9204-21A1F101B074}" type="pres">
      <dgm:prSet presAssocID="{DC46E794-51EC-427A-884A-474EAC01F4BD}" presName="background" presStyleLbl="node0" presStyleIdx="0" presStyleCnt="2"/>
      <dgm:spPr/>
    </dgm:pt>
    <dgm:pt modelId="{A2A64619-5889-47FB-A646-DF244FC69338}" type="pres">
      <dgm:prSet presAssocID="{DC46E794-51EC-427A-884A-474EAC01F4BD}" presName="text" presStyleLbl="fgAcc0" presStyleIdx="0" presStyleCnt="2">
        <dgm:presLayoutVars>
          <dgm:chPref val="3"/>
        </dgm:presLayoutVars>
      </dgm:prSet>
      <dgm:spPr/>
    </dgm:pt>
    <dgm:pt modelId="{BA23B71F-96E1-4E08-96F2-4C106B440F42}" type="pres">
      <dgm:prSet presAssocID="{DC46E794-51EC-427A-884A-474EAC01F4BD}" presName="hierChild2" presStyleCnt="0"/>
      <dgm:spPr/>
    </dgm:pt>
    <dgm:pt modelId="{18D77C26-4C0E-4BF5-908A-CE3C583FCDF4}" type="pres">
      <dgm:prSet presAssocID="{70E6A040-8CE3-4CAD-BF7C-793767410243}" presName="Name10" presStyleLbl="parChTrans1D2" presStyleIdx="0" presStyleCnt="2"/>
      <dgm:spPr/>
    </dgm:pt>
    <dgm:pt modelId="{659444CA-1C50-4B99-A1CE-DA3DC9C17117}" type="pres">
      <dgm:prSet presAssocID="{8A6A666C-140C-452B-A668-3DCA26564D54}" presName="hierRoot2" presStyleCnt="0"/>
      <dgm:spPr/>
    </dgm:pt>
    <dgm:pt modelId="{DDA88017-00B7-49DE-84DD-47C07F72D46C}" type="pres">
      <dgm:prSet presAssocID="{8A6A666C-140C-452B-A668-3DCA26564D54}" presName="composite2" presStyleCnt="0"/>
      <dgm:spPr/>
    </dgm:pt>
    <dgm:pt modelId="{1A88BB3F-9ED1-4AF3-AC04-8FCAD8A1B5BC}" type="pres">
      <dgm:prSet presAssocID="{8A6A666C-140C-452B-A668-3DCA26564D54}" presName="background2" presStyleLbl="node2" presStyleIdx="0" presStyleCnt="2"/>
      <dgm:spPr/>
    </dgm:pt>
    <dgm:pt modelId="{9CA6C68C-305A-4236-AD43-7A1241F21BD9}" type="pres">
      <dgm:prSet presAssocID="{8A6A666C-140C-452B-A668-3DCA26564D54}" presName="text2" presStyleLbl="fgAcc2" presStyleIdx="0" presStyleCnt="2">
        <dgm:presLayoutVars>
          <dgm:chPref val="3"/>
        </dgm:presLayoutVars>
      </dgm:prSet>
      <dgm:spPr/>
    </dgm:pt>
    <dgm:pt modelId="{FDA61FB9-77B3-49B3-8DF1-5E59D309C946}" type="pres">
      <dgm:prSet presAssocID="{8A6A666C-140C-452B-A668-3DCA26564D54}" presName="hierChild3" presStyleCnt="0"/>
      <dgm:spPr/>
    </dgm:pt>
    <dgm:pt modelId="{DAF21D85-9980-481B-8654-7A8F10FE422F}" type="pres">
      <dgm:prSet presAssocID="{3913EB79-C506-4008-A389-F2296661B55D}" presName="Name17" presStyleLbl="parChTrans1D3" presStyleIdx="0" presStyleCnt="2"/>
      <dgm:spPr/>
    </dgm:pt>
    <dgm:pt modelId="{DC9B0F33-B305-400C-B739-59AB13B9BEE2}" type="pres">
      <dgm:prSet presAssocID="{B93107A4-221F-4C51-A893-97568523B50A}" presName="hierRoot3" presStyleCnt="0"/>
      <dgm:spPr/>
    </dgm:pt>
    <dgm:pt modelId="{3F31ECDE-5A75-4A53-B806-98EF17CD4396}" type="pres">
      <dgm:prSet presAssocID="{B93107A4-221F-4C51-A893-97568523B50A}" presName="composite3" presStyleCnt="0"/>
      <dgm:spPr/>
    </dgm:pt>
    <dgm:pt modelId="{F4F754AA-E145-4C95-8FAB-5A3E1F5E8C6F}" type="pres">
      <dgm:prSet presAssocID="{B93107A4-221F-4C51-A893-97568523B50A}" presName="background3" presStyleLbl="node3" presStyleIdx="0" presStyleCnt="2"/>
      <dgm:spPr/>
    </dgm:pt>
    <dgm:pt modelId="{78F5A00B-8B03-4521-A803-121284FED94B}" type="pres">
      <dgm:prSet presAssocID="{B93107A4-221F-4C51-A893-97568523B50A}" presName="text3" presStyleLbl="fgAcc3" presStyleIdx="0" presStyleCnt="2">
        <dgm:presLayoutVars>
          <dgm:chPref val="3"/>
        </dgm:presLayoutVars>
      </dgm:prSet>
      <dgm:spPr/>
    </dgm:pt>
    <dgm:pt modelId="{4B17E47B-2E27-486F-A449-A3ABAF695D10}" type="pres">
      <dgm:prSet presAssocID="{B93107A4-221F-4C51-A893-97568523B50A}" presName="hierChild4" presStyleCnt="0"/>
      <dgm:spPr/>
    </dgm:pt>
    <dgm:pt modelId="{2122A342-757B-45C2-85E3-2369F6C68B95}" type="pres">
      <dgm:prSet presAssocID="{74CC9C0E-4C90-4055-BB26-6A23DA193DCB}" presName="hierRoot1" presStyleCnt="0"/>
      <dgm:spPr/>
    </dgm:pt>
    <dgm:pt modelId="{86074D2F-37DD-44F6-9BFE-412B0B0BB910}" type="pres">
      <dgm:prSet presAssocID="{74CC9C0E-4C90-4055-BB26-6A23DA193DCB}" presName="composite" presStyleCnt="0"/>
      <dgm:spPr/>
    </dgm:pt>
    <dgm:pt modelId="{A7C81A98-3CB8-4C98-ABD6-80FF676D7E12}" type="pres">
      <dgm:prSet presAssocID="{74CC9C0E-4C90-4055-BB26-6A23DA193DCB}" presName="background" presStyleLbl="node0" presStyleIdx="1" presStyleCnt="2"/>
      <dgm:spPr/>
    </dgm:pt>
    <dgm:pt modelId="{7074271E-783C-4B5C-AF5F-12244DACE812}" type="pres">
      <dgm:prSet presAssocID="{74CC9C0E-4C90-4055-BB26-6A23DA193DCB}" presName="text" presStyleLbl="fgAcc0" presStyleIdx="1" presStyleCnt="2">
        <dgm:presLayoutVars>
          <dgm:chPref val="3"/>
        </dgm:presLayoutVars>
      </dgm:prSet>
      <dgm:spPr/>
    </dgm:pt>
    <dgm:pt modelId="{FCF1AC47-E8AF-4A61-9BF8-2278CEF3F973}" type="pres">
      <dgm:prSet presAssocID="{74CC9C0E-4C90-4055-BB26-6A23DA193DCB}" presName="hierChild2" presStyleCnt="0"/>
      <dgm:spPr/>
    </dgm:pt>
    <dgm:pt modelId="{519E228F-F9EE-418A-A7D4-54B209ABE532}" type="pres">
      <dgm:prSet presAssocID="{878ED4BC-86E2-464C-BFA0-C8B183F6D7A7}" presName="Name10" presStyleLbl="parChTrans1D2" presStyleIdx="1" presStyleCnt="2"/>
      <dgm:spPr/>
    </dgm:pt>
    <dgm:pt modelId="{F730CF1A-DDCC-45D4-9556-E4713E08166B}" type="pres">
      <dgm:prSet presAssocID="{B1C83321-07C8-4B80-921C-96D5B2D26D81}" presName="hierRoot2" presStyleCnt="0"/>
      <dgm:spPr/>
    </dgm:pt>
    <dgm:pt modelId="{ADFCC6B1-40B2-4332-8A66-DC4C38596A73}" type="pres">
      <dgm:prSet presAssocID="{B1C83321-07C8-4B80-921C-96D5B2D26D81}" presName="composite2" presStyleCnt="0"/>
      <dgm:spPr/>
    </dgm:pt>
    <dgm:pt modelId="{4E59941C-B0F8-49B9-BCBF-6BE3AFCEA954}" type="pres">
      <dgm:prSet presAssocID="{B1C83321-07C8-4B80-921C-96D5B2D26D81}" presName="background2" presStyleLbl="node2" presStyleIdx="1" presStyleCnt="2"/>
      <dgm:spPr/>
    </dgm:pt>
    <dgm:pt modelId="{D662F265-1483-4F32-BFBA-9E542BF9826D}" type="pres">
      <dgm:prSet presAssocID="{B1C83321-07C8-4B80-921C-96D5B2D26D81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6A91C9FE-8B6B-418F-A448-EB521358640E}" type="pres">
      <dgm:prSet presAssocID="{B1C83321-07C8-4B80-921C-96D5B2D26D81}" presName="hierChild3" presStyleCnt="0"/>
      <dgm:spPr/>
    </dgm:pt>
    <dgm:pt modelId="{6B48EA46-49E5-4176-A6E2-FAA83746970B}" type="pres">
      <dgm:prSet presAssocID="{9B2FB56C-8049-409B-96E3-084D9D8D1E4F}" presName="Name17" presStyleLbl="parChTrans1D3" presStyleIdx="1" presStyleCnt="2"/>
      <dgm:spPr/>
    </dgm:pt>
    <dgm:pt modelId="{B8FF9A04-68DF-4EDC-998E-53807D301D6D}" type="pres">
      <dgm:prSet presAssocID="{9BE96B5F-5906-48F9-AF35-496610190110}" presName="hierRoot3" presStyleCnt="0"/>
      <dgm:spPr/>
    </dgm:pt>
    <dgm:pt modelId="{8BF66362-AA4F-40B5-8F73-C7A3728DD0EA}" type="pres">
      <dgm:prSet presAssocID="{9BE96B5F-5906-48F9-AF35-496610190110}" presName="composite3" presStyleCnt="0"/>
      <dgm:spPr/>
    </dgm:pt>
    <dgm:pt modelId="{253F555E-62D3-4F9A-8393-3F7B161D7F55}" type="pres">
      <dgm:prSet presAssocID="{9BE96B5F-5906-48F9-AF35-496610190110}" presName="background3" presStyleLbl="node3" presStyleIdx="1" presStyleCnt="2"/>
      <dgm:spPr/>
    </dgm:pt>
    <dgm:pt modelId="{A0B4E561-6FF4-4AEA-96FB-077E19FFBF14}" type="pres">
      <dgm:prSet presAssocID="{9BE96B5F-5906-48F9-AF35-496610190110}" presName="text3" presStyleLbl="fgAcc3" presStyleIdx="1" presStyleCnt="2">
        <dgm:presLayoutVars>
          <dgm:chPref val="3"/>
        </dgm:presLayoutVars>
      </dgm:prSet>
      <dgm:spPr/>
    </dgm:pt>
    <dgm:pt modelId="{D15FAEDF-8171-4A4F-925D-02C6712477DD}" type="pres">
      <dgm:prSet presAssocID="{9BE96B5F-5906-48F9-AF35-496610190110}" presName="hierChild4" presStyleCnt="0"/>
      <dgm:spPr/>
    </dgm:pt>
  </dgm:ptLst>
  <dgm:cxnLst>
    <dgm:cxn modelId="{5FCCFA96-D953-44BA-9A92-D1F4FFA3A5F3}" type="presOf" srcId="{3913EB79-C506-4008-A389-F2296661B55D}" destId="{DAF21D85-9980-481B-8654-7A8F10FE422F}" srcOrd="0" destOrd="0" presId="urn:microsoft.com/office/officeart/2005/8/layout/hierarchy1"/>
    <dgm:cxn modelId="{B7C4D00D-4656-45EF-B675-77F923ABC63F}" srcId="{8A6A666C-140C-452B-A668-3DCA26564D54}" destId="{B93107A4-221F-4C51-A893-97568523B50A}" srcOrd="0" destOrd="0" parTransId="{3913EB79-C506-4008-A389-F2296661B55D}" sibTransId="{3492222C-CD4F-4729-AB11-85ACE70875AF}"/>
    <dgm:cxn modelId="{B4D9CB26-8B55-404F-9E5F-5768CA63B5B1}" srcId="{B1C83321-07C8-4B80-921C-96D5B2D26D81}" destId="{9BE96B5F-5906-48F9-AF35-496610190110}" srcOrd="0" destOrd="0" parTransId="{9B2FB56C-8049-409B-96E3-084D9D8D1E4F}" sibTransId="{EE61923A-BC4C-4983-A70F-A29851A2552B}"/>
    <dgm:cxn modelId="{4319AEF3-577D-45E6-8F30-2077E071BA23}" type="presOf" srcId="{B93107A4-221F-4C51-A893-97568523B50A}" destId="{78F5A00B-8B03-4521-A803-121284FED94B}" srcOrd="0" destOrd="0" presId="urn:microsoft.com/office/officeart/2005/8/layout/hierarchy1"/>
    <dgm:cxn modelId="{09CB7095-830B-4046-9F10-152F5A829DF5}" type="presOf" srcId="{74CC9C0E-4C90-4055-BB26-6A23DA193DCB}" destId="{7074271E-783C-4B5C-AF5F-12244DACE812}" srcOrd="0" destOrd="0" presId="urn:microsoft.com/office/officeart/2005/8/layout/hierarchy1"/>
    <dgm:cxn modelId="{087DBABE-1153-4511-93DA-9FBE2E6E4160}" srcId="{2C9C06E0-7F5A-49B2-BF9B-99ACF2DB5667}" destId="{DC46E794-51EC-427A-884A-474EAC01F4BD}" srcOrd="0" destOrd="0" parTransId="{F9C4F12C-90C1-4C22-9657-7E3B96FBFA12}" sibTransId="{4E63CB75-E164-4F79-A11E-3E54F0A9A99F}"/>
    <dgm:cxn modelId="{B2B47F3B-DD30-49DB-BE86-532839BC5C25}" srcId="{2C9C06E0-7F5A-49B2-BF9B-99ACF2DB5667}" destId="{74CC9C0E-4C90-4055-BB26-6A23DA193DCB}" srcOrd="1" destOrd="0" parTransId="{BF336F99-4A0C-49FE-AD2D-74E6BFEDCD09}" sibTransId="{ADE94C9B-0299-49E4-87F3-F6F1B20E962F}"/>
    <dgm:cxn modelId="{0C17234B-B7EB-4DBC-8DA4-177B466AD83C}" srcId="{74CC9C0E-4C90-4055-BB26-6A23DA193DCB}" destId="{B1C83321-07C8-4B80-921C-96D5B2D26D81}" srcOrd="0" destOrd="0" parTransId="{878ED4BC-86E2-464C-BFA0-C8B183F6D7A7}" sibTransId="{3879FA66-0250-422E-85BC-8FEAC4F32A39}"/>
    <dgm:cxn modelId="{D6586D93-4181-4E89-91FB-4FE2D5F0D0D4}" type="presOf" srcId="{9BE96B5F-5906-48F9-AF35-496610190110}" destId="{A0B4E561-6FF4-4AEA-96FB-077E19FFBF14}" srcOrd="0" destOrd="0" presId="urn:microsoft.com/office/officeart/2005/8/layout/hierarchy1"/>
    <dgm:cxn modelId="{754DF842-67C4-4943-A4A9-CAAEF61F443E}" type="presOf" srcId="{DC46E794-51EC-427A-884A-474EAC01F4BD}" destId="{A2A64619-5889-47FB-A646-DF244FC69338}" srcOrd="0" destOrd="0" presId="urn:microsoft.com/office/officeart/2005/8/layout/hierarchy1"/>
    <dgm:cxn modelId="{4B57A7DB-827B-4874-AD16-A75BF4F82428}" type="presOf" srcId="{B1C83321-07C8-4B80-921C-96D5B2D26D81}" destId="{D662F265-1483-4F32-BFBA-9E542BF9826D}" srcOrd="0" destOrd="0" presId="urn:microsoft.com/office/officeart/2005/8/layout/hierarchy1"/>
    <dgm:cxn modelId="{F7BE7364-FED0-47AA-AE69-DA9C06F9F2DF}" type="presOf" srcId="{9B2FB56C-8049-409B-96E3-084D9D8D1E4F}" destId="{6B48EA46-49E5-4176-A6E2-FAA83746970B}" srcOrd="0" destOrd="0" presId="urn:microsoft.com/office/officeart/2005/8/layout/hierarchy1"/>
    <dgm:cxn modelId="{763060D4-FF81-4678-9C7F-31CDA4EB2F0B}" srcId="{DC46E794-51EC-427A-884A-474EAC01F4BD}" destId="{8A6A666C-140C-452B-A668-3DCA26564D54}" srcOrd="0" destOrd="0" parTransId="{70E6A040-8CE3-4CAD-BF7C-793767410243}" sibTransId="{40F213CE-0927-4AF5-AE70-DCC2736F5FED}"/>
    <dgm:cxn modelId="{E8F08405-EA77-42CC-ABC0-F08930EEE31F}" type="presOf" srcId="{8A6A666C-140C-452B-A668-3DCA26564D54}" destId="{9CA6C68C-305A-4236-AD43-7A1241F21BD9}" srcOrd="0" destOrd="0" presId="urn:microsoft.com/office/officeart/2005/8/layout/hierarchy1"/>
    <dgm:cxn modelId="{AEE6BA6C-F6F7-45C5-AA77-9F73D4EC9B50}" type="presOf" srcId="{2C9C06E0-7F5A-49B2-BF9B-99ACF2DB5667}" destId="{F00DB695-EF47-4733-A9E3-FFD71FBC866A}" srcOrd="0" destOrd="0" presId="urn:microsoft.com/office/officeart/2005/8/layout/hierarchy1"/>
    <dgm:cxn modelId="{F9CD75A5-041F-46BE-8947-F768DEDBCA53}" type="presOf" srcId="{878ED4BC-86E2-464C-BFA0-C8B183F6D7A7}" destId="{519E228F-F9EE-418A-A7D4-54B209ABE532}" srcOrd="0" destOrd="0" presId="urn:microsoft.com/office/officeart/2005/8/layout/hierarchy1"/>
    <dgm:cxn modelId="{3B247512-9726-4B2E-85CE-7A0AA00785EE}" type="presOf" srcId="{70E6A040-8CE3-4CAD-BF7C-793767410243}" destId="{18D77C26-4C0E-4BF5-908A-CE3C583FCDF4}" srcOrd="0" destOrd="0" presId="urn:microsoft.com/office/officeart/2005/8/layout/hierarchy1"/>
    <dgm:cxn modelId="{879C4F87-157E-46B0-A860-D9759D90EFC8}" type="presParOf" srcId="{F00DB695-EF47-4733-A9E3-FFD71FBC866A}" destId="{953114B9-36E1-4E22-85D9-2B83D1A4D483}" srcOrd="0" destOrd="0" presId="urn:microsoft.com/office/officeart/2005/8/layout/hierarchy1"/>
    <dgm:cxn modelId="{9068A279-3E4A-45C6-88BC-29AD6D828CD9}" type="presParOf" srcId="{953114B9-36E1-4E22-85D9-2B83D1A4D483}" destId="{FF9990DD-D28A-45EA-BE72-AC63163BEF18}" srcOrd="0" destOrd="0" presId="urn:microsoft.com/office/officeart/2005/8/layout/hierarchy1"/>
    <dgm:cxn modelId="{09BBC831-425B-4A54-8235-F04038A69925}" type="presParOf" srcId="{FF9990DD-D28A-45EA-BE72-AC63163BEF18}" destId="{78A3B525-052F-42AB-9204-21A1F101B074}" srcOrd="0" destOrd="0" presId="urn:microsoft.com/office/officeart/2005/8/layout/hierarchy1"/>
    <dgm:cxn modelId="{5E0AA3DF-9353-4C68-8001-A135C53D24F5}" type="presParOf" srcId="{FF9990DD-D28A-45EA-BE72-AC63163BEF18}" destId="{A2A64619-5889-47FB-A646-DF244FC69338}" srcOrd="1" destOrd="0" presId="urn:microsoft.com/office/officeart/2005/8/layout/hierarchy1"/>
    <dgm:cxn modelId="{F24E30CB-284A-42C8-88F8-967D83E09289}" type="presParOf" srcId="{953114B9-36E1-4E22-85D9-2B83D1A4D483}" destId="{BA23B71F-96E1-4E08-96F2-4C106B440F42}" srcOrd="1" destOrd="0" presId="urn:microsoft.com/office/officeart/2005/8/layout/hierarchy1"/>
    <dgm:cxn modelId="{5A043620-AFF1-490C-BB3B-D1D10B21214A}" type="presParOf" srcId="{BA23B71F-96E1-4E08-96F2-4C106B440F42}" destId="{18D77C26-4C0E-4BF5-908A-CE3C583FCDF4}" srcOrd="0" destOrd="0" presId="urn:microsoft.com/office/officeart/2005/8/layout/hierarchy1"/>
    <dgm:cxn modelId="{C363A34D-1B08-4F36-9377-43DEE66DFEDE}" type="presParOf" srcId="{BA23B71F-96E1-4E08-96F2-4C106B440F42}" destId="{659444CA-1C50-4B99-A1CE-DA3DC9C17117}" srcOrd="1" destOrd="0" presId="urn:microsoft.com/office/officeart/2005/8/layout/hierarchy1"/>
    <dgm:cxn modelId="{528E12C5-44AA-47A0-89D3-75059D0AECDA}" type="presParOf" srcId="{659444CA-1C50-4B99-A1CE-DA3DC9C17117}" destId="{DDA88017-00B7-49DE-84DD-47C07F72D46C}" srcOrd="0" destOrd="0" presId="urn:microsoft.com/office/officeart/2005/8/layout/hierarchy1"/>
    <dgm:cxn modelId="{8EB61892-C021-4901-A4C2-E868E8400E5E}" type="presParOf" srcId="{DDA88017-00B7-49DE-84DD-47C07F72D46C}" destId="{1A88BB3F-9ED1-4AF3-AC04-8FCAD8A1B5BC}" srcOrd="0" destOrd="0" presId="urn:microsoft.com/office/officeart/2005/8/layout/hierarchy1"/>
    <dgm:cxn modelId="{046F11C8-0390-433A-B874-D0BAC6C0B902}" type="presParOf" srcId="{DDA88017-00B7-49DE-84DD-47C07F72D46C}" destId="{9CA6C68C-305A-4236-AD43-7A1241F21BD9}" srcOrd="1" destOrd="0" presId="urn:microsoft.com/office/officeart/2005/8/layout/hierarchy1"/>
    <dgm:cxn modelId="{A84A5921-AC8A-49E7-A52A-9F309AE16429}" type="presParOf" srcId="{659444CA-1C50-4B99-A1CE-DA3DC9C17117}" destId="{FDA61FB9-77B3-49B3-8DF1-5E59D309C946}" srcOrd="1" destOrd="0" presId="urn:microsoft.com/office/officeart/2005/8/layout/hierarchy1"/>
    <dgm:cxn modelId="{04277BD6-2F44-436C-965E-84E9EC7CD858}" type="presParOf" srcId="{FDA61FB9-77B3-49B3-8DF1-5E59D309C946}" destId="{DAF21D85-9980-481B-8654-7A8F10FE422F}" srcOrd="0" destOrd="0" presId="urn:microsoft.com/office/officeart/2005/8/layout/hierarchy1"/>
    <dgm:cxn modelId="{300DA498-71F6-47EF-B97D-6F9888A7F73D}" type="presParOf" srcId="{FDA61FB9-77B3-49B3-8DF1-5E59D309C946}" destId="{DC9B0F33-B305-400C-B739-59AB13B9BEE2}" srcOrd="1" destOrd="0" presId="urn:microsoft.com/office/officeart/2005/8/layout/hierarchy1"/>
    <dgm:cxn modelId="{8F5D7E55-82B1-4562-AB25-7CE1120FFFD7}" type="presParOf" srcId="{DC9B0F33-B305-400C-B739-59AB13B9BEE2}" destId="{3F31ECDE-5A75-4A53-B806-98EF17CD4396}" srcOrd="0" destOrd="0" presId="urn:microsoft.com/office/officeart/2005/8/layout/hierarchy1"/>
    <dgm:cxn modelId="{E3BDA509-664F-405E-82D8-43B2784C507D}" type="presParOf" srcId="{3F31ECDE-5A75-4A53-B806-98EF17CD4396}" destId="{F4F754AA-E145-4C95-8FAB-5A3E1F5E8C6F}" srcOrd="0" destOrd="0" presId="urn:microsoft.com/office/officeart/2005/8/layout/hierarchy1"/>
    <dgm:cxn modelId="{3FAE6CE7-E82C-4706-871F-E2DF6B318F7A}" type="presParOf" srcId="{3F31ECDE-5A75-4A53-B806-98EF17CD4396}" destId="{78F5A00B-8B03-4521-A803-121284FED94B}" srcOrd="1" destOrd="0" presId="urn:microsoft.com/office/officeart/2005/8/layout/hierarchy1"/>
    <dgm:cxn modelId="{CCB46F54-C43E-45CD-BCF0-A27C4BFD98FD}" type="presParOf" srcId="{DC9B0F33-B305-400C-B739-59AB13B9BEE2}" destId="{4B17E47B-2E27-486F-A449-A3ABAF695D10}" srcOrd="1" destOrd="0" presId="urn:microsoft.com/office/officeart/2005/8/layout/hierarchy1"/>
    <dgm:cxn modelId="{4BAB562C-C7FB-4138-9497-C5AAAB31778E}" type="presParOf" srcId="{F00DB695-EF47-4733-A9E3-FFD71FBC866A}" destId="{2122A342-757B-45C2-85E3-2369F6C68B95}" srcOrd="1" destOrd="0" presId="urn:microsoft.com/office/officeart/2005/8/layout/hierarchy1"/>
    <dgm:cxn modelId="{14BAACFE-8CE0-4541-945B-D366FDFB49CA}" type="presParOf" srcId="{2122A342-757B-45C2-85E3-2369F6C68B95}" destId="{86074D2F-37DD-44F6-9BFE-412B0B0BB910}" srcOrd="0" destOrd="0" presId="urn:microsoft.com/office/officeart/2005/8/layout/hierarchy1"/>
    <dgm:cxn modelId="{DC6260CE-1C2E-44F6-ABAA-F940F469957A}" type="presParOf" srcId="{86074D2F-37DD-44F6-9BFE-412B0B0BB910}" destId="{A7C81A98-3CB8-4C98-ABD6-80FF676D7E12}" srcOrd="0" destOrd="0" presId="urn:microsoft.com/office/officeart/2005/8/layout/hierarchy1"/>
    <dgm:cxn modelId="{799EAAF1-5946-4375-B342-28B1D0A2E6EB}" type="presParOf" srcId="{86074D2F-37DD-44F6-9BFE-412B0B0BB910}" destId="{7074271E-783C-4B5C-AF5F-12244DACE812}" srcOrd="1" destOrd="0" presId="urn:microsoft.com/office/officeart/2005/8/layout/hierarchy1"/>
    <dgm:cxn modelId="{5B5786F0-6B5D-4D82-8200-BB1C3908DF53}" type="presParOf" srcId="{2122A342-757B-45C2-85E3-2369F6C68B95}" destId="{FCF1AC47-E8AF-4A61-9BF8-2278CEF3F973}" srcOrd="1" destOrd="0" presId="urn:microsoft.com/office/officeart/2005/8/layout/hierarchy1"/>
    <dgm:cxn modelId="{09202ACA-1CB0-4FB6-8853-75C63CDA8525}" type="presParOf" srcId="{FCF1AC47-E8AF-4A61-9BF8-2278CEF3F973}" destId="{519E228F-F9EE-418A-A7D4-54B209ABE532}" srcOrd="0" destOrd="0" presId="urn:microsoft.com/office/officeart/2005/8/layout/hierarchy1"/>
    <dgm:cxn modelId="{ECEA8D80-1C85-41A2-9492-94CC92473549}" type="presParOf" srcId="{FCF1AC47-E8AF-4A61-9BF8-2278CEF3F973}" destId="{F730CF1A-DDCC-45D4-9556-E4713E08166B}" srcOrd="1" destOrd="0" presId="urn:microsoft.com/office/officeart/2005/8/layout/hierarchy1"/>
    <dgm:cxn modelId="{596542CD-66AB-4891-B102-D72517175DFA}" type="presParOf" srcId="{F730CF1A-DDCC-45D4-9556-E4713E08166B}" destId="{ADFCC6B1-40B2-4332-8A66-DC4C38596A73}" srcOrd="0" destOrd="0" presId="urn:microsoft.com/office/officeart/2005/8/layout/hierarchy1"/>
    <dgm:cxn modelId="{1DF7405D-4E21-4043-8A68-42BC703F7274}" type="presParOf" srcId="{ADFCC6B1-40B2-4332-8A66-DC4C38596A73}" destId="{4E59941C-B0F8-49B9-BCBF-6BE3AFCEA954}" srcOrd="0" destOrd="0" presId="urn:microsoft.com/office/officeart/2005/8/layout/hierarchy1"/>
    <dgm:cxn modelId="{8F0F540C-5095-434B-9FFD-800FC3DE89FE}" type="presParOf" srcId="{ADFCC6B1-40B2-4332-8A66-DC4C38596A73}" destId="{D662F265-1483-4F32-BFBA-9E542BF9826D}" srcOrd="1" destOrd="0" presId="urn:microsoft.com/office/officeart/2005/8/layout/hierarchy1"/>
    <dgm:cxn modelId="{C8FCF98E-230F-4767-8A54-255CB3C276DA}" type="presParOf" srcId="{F730CF1A-DDCC-45D4-9556-E4713E08166B}" destId="{6A91C9FE-8B6B-418F-A448-EB521358640E}" srcOrd="1" destOrd="0" presId="urn:microsoft.com/office/officeart/2005/8/layout/hierarchy1"/>
    <dgm:cxn modelId="{1B325B52-E6F7-46E8-9848-CC785A167ED4}" type="presParOf" srcId="{6A91C9FE-8B6B-418F-A448-EB521358640E}" destId="{6B48EA46-49E5-4176-A6E2-FAA83746970B}" srcOrd="0" destOrd="0" presId="urn:microsoft.com/office/officeart/2005/8/layout/hierarchy1"/>
    <dgm:cxn modelId="{47BF98DF-0F94-44E1-ABC8-AFB1E74BAC5F}" type="presParOf" srcId="{6A91C9FE-8B6B-418F-A448-EB521358640E}" destId="{B8FF9A04-68DF-4EDC-998E-53807D301D6D}" srcOrd="1" destOrd="0" presId="urn:microsoft.com/office/officeart/2005/8/layout/hierarchy1"/>
    <dgm:cxn modelId="{DFD5CBC5-5D8C-4753-8BB6-D75667DFAEFE}" type="presParOf" srcId="{B8FF9A04-68DF-4EDC-998E-53807D301D6D}" destId="{8BF66362-AA4F-40B5-8F73-C7A3728DD0EA}" srcOrd="0" destOrd="0" presId="urn:microsoft.com/office/officeart/2005/8/layout/hierarchy1"/>
    <dgm:cxn modelId="{6D05046B-A7F9-4E49-87E7-AF6E888021A6}" type="presParOf" srcId="{8BF66362-AA4F-40B5-8F73-C7A3728DD0EA}" destId="{253F555E-62D3-4F9A-8393-3F7B161D7F55}" srcOrd="0" destOrd="0" presId="urn:microsoft.com/office/officeart/2005/8/layout/hierarchy1"/>
    <dgm:cxn modelId="{41D10B0B-0FE1-4B7E-BD59-91E7FA4D1E96}" type="presParOf" srcId="{8BF66362-AA4F-40B5-8F73-C7A3728DD0EA}" destId="{A0B4E561-6FF4-4AEA-96FB-077E19FFBF14}" srcOrd="1" destOrd="0" presId="urn:microsoft.com/office/officeart/2005/8/layout/hierarchy1"/>
    <dgm:cxn modelId="{C99E36F3-1E3D-4B28-8922-512B29D079FC}" type="presParOf" srcId="{B8FF9A04-68DF-4EDC-998E-53807D301D6D}" destId="{D15FAEDF-8171-4A4F-925D-02C6712477D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C9C06E0-7F5A-49B2-BF9B-99ACF2DB5667}" type="doc">
      <dgm:prSet loTypeId="urn:microsoft.com/office/officeart/2005/8/layout/hierarchy1" loCatId="hierarchy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DC46E794-51EC-427A-884A-474EAC01F4BD}">
      <dgm:prSet phldrT="[Text]"/>
      <dgm:spPr/>
      <dgm:t>
        <a:bodyPr/>
        <a:lstStyle/>
        <a:p>
          <a:r>
            <a:rPr lang="en-US" noProof="0" smtClean="0"/>
            <a:t>Context</a:t>
          </a:r>
          <a:endParaRPr lang="en-US" noProof="0" dirty="0"/>
        </a:p>
      </dgm:t>
    </dgm:pt>
    <dgm:pt modelId="{F9C4F12C-90C1-4C22-9657-7E3B96FBFA12}" type="parTrans" cxnId="{087DBABE-1153-4511-93DA-9FBE2E6E4160}">
      <dgm:prSet/>
      <dgm:spPr/>
      <dgm:t>
        <a:bodyPr/>
        <a:lstStyle/>
        <a:p>
          <a:endParaRPr lang="de-DE"/>
        </a:p>
      </dgm:t>
    </dgm:pt>
    <dgm:pt modelId="{4E63CB75-E164-4F79-A11E-3E54F0A9A99F}" type="sibTrans" cxnId="{087DBABE-1153-4511-93DA-9FBE2E6E4160}">
      <dgm:prSet/>
      <dgm:spPr/>
      <dgm:t>
        <a:bodyPr/>
        <a:lstStyle/>
        <a:p>
          <a:endParaRPr lang="de-DE"/>
        </a:p>
      </dgm:t>
    </dgm:pt>
    <dgm:pt modelId="{B1C83321-07C8-4B80-921C-96D5B2D26D81}">
      <dgm:prSet phldrT="[Text]"/>
      <dgm:spPr/>
      <dgm:t>
        <a:bodyPr/>
        <a:lstStyle/>
        <a:p>
          <a:r>
            <a:rPr lang="en-US" noProof="0" dirty="0" smtClean="0"/>
            <a:t>Do</a:t>
          </a:r>
          <a:endParaRPr lang="en-US" noProof="0" dirty="0"/>
        </a:p>
      </dgm:t>
    </dgm:pt>
    <dgm:pt modelId="{878ED4BC-86E2-464C-BFA0-C8B183F6D7A7}" type="parTrans" cxnId="{0C17234B-B7EB-4DBC-8DA4-177B466AD83C}">
      <dgm:prSet/>
      <dgm:spPr/>
      <dgm:t>
        <a:bodyPr/>
        <a:lstStyle/>
        <a:p>
          <a:endParaRPr lang="de-DE"/>
        </a:p>
      </dgm:t>
    </dgm:pt>
    <dgm:pt modelId="{3879FA66-0250-422E-85BC-8FEAC4F32A39}" type="sibTrans" cxnId="{0C17234B-B7EB-4DBC-8DA4-177B466AD83C}">
      <dgm:prSet/>
      <dgm:spPr/>
      <dgm:t>
        <a:bodyPr/>
        <a:lstStyle/>
        <a:p>
          <a:endParaRPr lang="de-DE"/>
        </a:p>
      </dgm:t>
    </dgm:pt>
    <dgm:pt modelId="{9BE96B5F-5906-48F9-AF35-496610190110}">
      <dgm:prSet phldrT="[Text]"/>
      <dgm:spPr/>
      <dgm:t>
        <a:bodyPr/>
        <a:lstStyle/>
        <a:p>
          <a:r>
            <a:rPr lang="en-US" noProof="0" dirty="0" smtClean="0"/>
            <a:t>Observe A</a:t>
          </a:r>
          <a:endParaRPr lang="de-DE" dirty="0"/>
        </a:p>
      </dgm:t>
    </dgm:pt>
    <dgm:pt modelId="{9B2FB56C-8049-409B-96E3-084D9D8D1E4F}" type="parTrans" cxnId="{B4D9CB26-8B55-404F-9E5F-5768CA63B5B1}">
      <dgm:prSet/>
      <dgm:spPr/>
      <dgm:t>
        <a:bodyPr/>
        <a:lstStyle/>
        <a:p>
          <a:endParaRPr lang="de-DE"/>
        </a:p>
      </dgm:t>
    </dgm:pt>
    <dgm:pt modelId="{EE61923A-BC4C-4983-A70F-A29851A2552B}" type="sibTrans" cxnId="{B4D9CB26-8B55-404F-9E5F-5768CA63B5B1}">
      <dgm:prSet/>
      <dgm:spPr/>
      <dgm:t>
        <a:bodyPr/>
        <a:lstStyle/>
        <a:p>
          <a:endParaRPr lang="de-DE"/>
        </a:p>
      </dgm:t>
    </dgm:pt>
    <dgm:pt modelId="{7D1F3076-FF2B-4DB8-8FCC-0C93CF3D88D9}">
      <dgm:prSet phldrT="[Text]"/>
      <dgm:spPr/>
      <dgm:t>
        <a:bodyPr/>
        <a:lstStyle/>
        <a:p>
          <a:r>
            <a:rPr lang="en-US" noProof="0" dirty="0" smtClean="0"/>
            <a:t>Observe B</a:t>
          </a:r>
          <a:endParaRPr lang="en-US" noProof="0" dirty="0"/>
        </a:p>
      </dgm:t>
    </dgm:pt>
    <dgm:pt modelId="{B599B7CB-6433-4A2A-B342-A45B4AAB9437}" type="parTrans" cxnId="{CC6A94BA-0864-4BEC-AA72-CF4F65B1BDD7}">
      <dgm:prSet/>
      <dgm:spPr/>
    </dgm:pt>
    <dgm:pt modelId="{E6673F2B-2739-4560-86E5-9B4630992724}" type="sibTrans" cxnId="{CC6A94BA-0864-4BEC-AA72-CF4F65B1BDD7}">
      <dgm:prSet/>
      <dgm:spPr/>
    </dgm:pt>
    <dgm:pt modelId="{F00DB695-EF47-4733-A9E3-FFD71FBC866A}" type="pres">
      <dgm:prSet presAssocID="{2C9C06E0-7F5A-49B2-BF9B-99ACF2DB566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53114B9-36E1-4E22-85D9-2B83D1A4D483}" type="pres">
      <dgm:prSet presAssocID="{DC46E794-51EC-427A-884A-474EAC01F4BD}" presName="hierRoot1" presStyleCnt="0"/>
      <dgm:spPr/>
    </dgm:pt>
    <dgm:pt modelId="{FF9990DD-D28A-45EA-BE72-AC63163BEF18}" type="pres">
      <dgm:prSet presAssocID="{DC46E794-51EC-427A-884A-474EAC01F4BD}" presName="composite" presStyleCnt="0"/>
      <dgm:spPr/>
    </dgm:pt>
    <dgm:pt modelId="{78A3B525-052F-42AB-9204-21A1F101B074}" type="pres">
      <dgm:prSet presAssocID="{DC46E794-51EC-427A-884A-474EAC01F4BD}" presName="background" presStyleLbl="node0" presStyleIdx="0" presStyleCnt="1"/>
      <dgm:spPr/>
    </dgm:pt>
    <dgm:pt modelId="{A2A64619-5889-47FB-A646-DF244FC69338}" type="pres">
      <dgm:prSet presAssocID="{DC46E794-51EC-427A-884A-474EAC01F4BD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BA23B71F-96E1-4E08-96F2-4C106B440F42}" type="pres">
      <dgm:prSet presAssocID="{DC46E794-51EC-427A-884A-474EAC01F4BD}" presName="hierChild2" presStyleCnt="0"/>
      <dgm:spPr/>
    </dgm:pt>
    <dgm:pt modelId="{519E228F-F9EE-418A-A7D4-54B209ABE532}" type="pres">
      <dgm:prSet presAssocID="{878ED4BC-86E2-464C-BFA0-C8B183F6D7A7}" presName="Name10" presStyleLbl="parChTrans1D2" presStyleIdx="0" presStyleCnt="1"/>
      <dgm:spPr/>
    </dgm:pt>
    <dgm:pt modelId="{F730CF1A-DDCC-45D4-9556-E4713E08166B}" type="pres">
      <dgm:prSet presAssocID="{B1C83321-07C8-4B80-921C-96D5B2D26D81}" presName="hierRoot2" presStyleCnt="0"/>
      <dgm:spPr/>
    </dgm:pt>
    <dgm:pt modelId="{ADFCC6B1-40B2-4332-8A66-DC4C38596A73}" type="pres">
      <dgm:prSet presAssocID="{B1C83321-07C8-4B80-921C-96D5B2D26D81}" presName="composite2" presStyleCnt="0"/>
      <dgm:spPr/>
    </dgm:pt>
    <dgm:pt modelId="{4E59941C-B0F8-49B9-BCBF-6BE3AFCEA954}" type="pres">
      <dgm:prSet presAssocID="{B1C83321-07C8-4B80-921C-96D5B2D26D81}" presName="background2" presStyleLbl="node2" presStyleIdx="0" presStyleCnt="1"/>
      <dgm:spPr/>
    </dgm:pt>
    <dgm:pt modelId="{D662F265-1483-4F32-BFBA-9E542BF9826D}" type="pres">
      <dgm:prSet presAssocID="{B1C83321-07C8-4B80-921C-96D5B2D26D81}" presName="text2" presStyleLbl="fgAcc2" presStyleIdx="0" presStyleCnt="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6A91C9FE-8B6B-418F-A448-EB521358640E}" type="pres">
      <dgm:prSet presAssocID="{B1C83321-07C8-4B80-921C-96D5B2D26D81}" presName="hierChild3" presStyleCnt="0"/>
      <dgm:spPr/>
    </dgm:pt>
    <dgm:pt modelId="{6B48EA46-49E5-4176-A6E2-FAA83746970B}" type="pres">
      <dgm:prSet presAssocID="{9B2FB56C-8049-409B-96E3-084D9D8D1E4F}" presName="Name17" presStyleLbl="parChTrans1D3" presStyleIdx="0" presStyleCnt="2"/>
      <dgm:spPr/>
    </dgm:pt>
    <dgm:pt modelId="{B8FF9A04-68DF-4EDC-998E-53807D301D6D}" type="pres">
      <dgm:prSet presAssocID="{9BE96B5F-5906-48F9-AF35-496610190110}" presName="hierRoot3" presStyleCnt="0"/>
      <dgm:spPr/>
    </dgm:pt>
    <dgm:pt modelId="{8BF66362-AA4F-40B5-8F73-C7A3728DD0EA}" type="pres">
      <dgm:prSet presAssocID="{9BE96B5F-5906-48F9-AF35-496610190110}" presName="composite3" presStyleCnt="0"/>
      <dgm:spPr/>
    </dgm:pt>
    <dgm:pt modelId="{253F555E-62D3-4F9A-8393-3F7B161D7F55}" type="pres">
      <dgm:prSet presAssocID="{9BE96B5F-5906-48F9-AF35-496610190110}" presName="background3" presStyleLbl="node3" presStyleIdx="0" presStyleCnt="2"/>
      <dgm:spPr/>
    </dgm:pt>
    <dgm:pt modelId="{A0B4E561-6FF4-4AEA-96FB-077E19FFBF14}" type="pres">
      <dgm:prSet presAssocID="{9BE96B5F-5906-48F9-AF35-496610190110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D15FAEDF-8171-4A4F-925D-02C6712477DD}" type="pres">
      <dgm:prSet presAssocID="{9BE96B5F-5906-48F9-AF35-496610190110}" presName="hierChild4" presStyleCnt="0"/>
      <dgm:spPr/>
    </dgm:pt>
    <dgm:pt modelId="{BE38C2BB-B3DA-4F88-B4E7-2EF762B6EF99}" type="pres">
      <dgm:prSet presAssocID="{B599B7CB-6433-4A2A-B342-A45B4AAB9437}" presName="Name17" presStyleLbl="parChTrans1D3" presStyleIdx="1" presStyleCnt="2"/>
      <dgm:spPr/>
    </dgm:pt>
    <dgm:pt modelId="{D0CED483-60B2-45D3-A5DC-6F0315DF5514}" type="pres">
      <dgm:prSet presAssocID="{7D1F3076-FF2B-4DB8-8FCC-0C93CF3D88D9}" presName="hierRoot3" presStyleCnt="0"/>
      <dgm:spPr/>
    </dgm:pt>
    <dgm:pt modelId="{1153C8FE-C82C-4ABB-8B4E-80496C6FBD40}" type="pres">
      <dgm:prSet presAssocID="{7D1F3076-FF2B-4DB8-8FCC-0C93CF3D88D9}" presName="composite3" presStyleCnt="0"/>
      <dgm:spPr/>
    </dgm:pt>
    <dgm:pt modelId="{578C274C-7875-48EB-84B1-CEB388B75E30}" type="pres">
      <dgm:prSet presAssocID="{7D1F3076-FF2B-4DB8-8FCC-0C93CF3D88D9}" presName="background3" presStyleLbl="node3" presStyleIdx="1" presStyleCnt="2"/>
      <dgm:spPr/>
    </dgm:pt>
    <dgm:pt modelId="{3DDE87F5-C9B1-49FD-8B3B-774871A01C5D}" type="pres">
      <dgm:prSet presAssocID="{7D1F3076-FF2B-4DB8-8FCC-0C93CF3D88D9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0A0650B2-3183-49EF-9441-867EA53EF69F}" type="pres">
      <dgm:prSet presAssocID="{7D1F3076-FF2B-4DB8-8FCC-0C93CF3D88D9}" presName="hierChild4" presStyleCnt="0"/>
      <dgm:spPr/>
    </dgm:pt>
  </dgm:ptLst>
  <dgm:cxnLst>
    <dgm:cxn modelId="{B4D9CB26-8B55-404F-9E5F-5768CA63B5B1}" srcId="{B1C83321-07C8-4B80-921C-96D5B2D26D81}" destId="{9BE96B5F-5906-48F9-AF35-496610190110}" srcOrd="0" destOrd="0" parTransId="{9B2FB56C-8049-409B-96E3-084D9D8D1E4F}" sibTransId="{EE61923A-BC4C-4983-A70F-A29851A2552B}"/>
    <dgm:cxn modelId="{0C17234B-B7EB-4DBC-8DA4-177B466AD83C}" srcId="{DC46E794-51EC-427A-884A-474EAC01F4BD}" destId="{B1C83321-07C8-4B80-921C-96D5B2D26D81}" srcOrd="0" destOrd="0" parTransId="{878ED4BC-86E2-464C-BFA0-C8B183F6D7A7}" sibTransId="{3879FA66-0250-422E-85BC-8FEAC4F32A39}"/>
    <dgm:cxn modelId="{F72FAB65-FFE6-4DCF-BC7E-C23686A6E6AB}" type="presOf" srcId="{9BE96B5F-5906-48F9-AF35-496610190110}" destId="{A0B4E561-6FF4-4AEA-96FB-077E19FFBF14}" srcOrd="0" destOrd="0" presId="urn:microsoft.com/office/officeart/2005/8/layout/hierarchy1"/>
    <dgm:cxn modelId="{B88BA321-01C7-4BEC-8667-312EB99CC65B}" type="presOf" srcId="{878ED4BC-86E2-464C-BFA0-C8B183F6D7A7}" destId="{519E228F-F9EE-418A-A7D4-54B209ABE532}" srcOrd="0" destOrd="0" presId="urn:microsoft.com/office/officeart/2005/8/layout/hierarchy1"/>
    <dgm:cxn modelId="{46A92732-21C0-4477-B945-870A2B250BD8}" type="presOf" srcId="{B599B7CB-6433-4A2A-B342-A45B4AAB9437}" destId="{BE38C2BB-B3DA-4F88-B4E7-2EF762B6EF99}" srcOrd="0" destOrd="0" presId="urn:microsoft.com/office/officeart/2005/8/layout/hierarchy1"/>
    <dgm:cxn modelId="{27488B89-7A77-47ED-8A8F-A74B22953E1B}" type="presOf" srcId="{2C9C06E0-7F5A-49B2-BF9B-99ACF2DB5667}" destId="{F00DB695-EF47-4733-A9E3-FFD71FBC866A}" srcOrd="0" destOrd="0" presId="urn:microsoft.com/office/officeart/2005/8/layout/hierarchy1"/>
    <dgm:cxn modelId="{A2A5DAA2-10C2-456E-93B9-463351BA76E2}" type="presOf" srcId="{DC46E794-51EC-427A-884A-474EAC01F4BD}" destId="{A2A64619-5889-47FB-A646-DF244FC69338}" srcOrd="0" destOrd="0" presId="urn:microsoft.com/office/officeart/2005/8/layout/hierarchy1"/>
    <dgm:cxn modelId="{087DBABE-1153-4511-93DA-9FBE2E6E4160}" srcId="{2C9C06E0-7F5A-49B2-BF9B-99ACF2DB5667}" destId="{DC46E794-51EC-427A-884A-474EAC01F4BD}" srcOrd="0" destOrd="0" parTransId="{F9C4F12C-90C1-4C22-9657-7E3B96FBFA12}" sibTransId="{4E63CB75-E164-4F79-A11E-3E54F0A9A99F}"/>
    <dgm:cxn modelId="{8FA95080-2831-4627-83F9-BABF8C6B35E9}" type="presOf" srcId="{9B2FB56C-8049-409B-96E3-084D9D8D1E4F}" destId="{6B48EA46-49E5-4176-A6E2-FAA83746970B}" srcOrd="0" destOrd="0" presId="urn:microsoft.com/office/officeart/2005/8/layout/hierarchy1"/>
    <dgm:cxn modelId="{1B0CFFE9-539A-42A6-B440-1EF33019A089}" type="presOf" srcId="{B1C83321-07C8-4B80-921C-96D5B2D26D81}" destId="{D662F265-1483-4F32-BFBA-9E542BF9826D}" srcOrd="0" destOrd="0" presId="urn:microsoft.com/office/officeart/2005/8/layout/hierarchy1"/>
    <dgm:cxn modelId="{4107FA1F-333A-4600-8A63-F01385789AD2}" type="presOf" srcId="{7D1F3076-FF2B-4DB8-8FCC-0C93CF3D88D9}" destId="{3DDE87F5-C9B1-49FD-8B3B-774871A01C5D}" srcOrd="0" destOrd="0" presId="urn:microsoft.com/office/officeart/2005/8/layout/hierarchy1"/>
    <dgm:cxn modelId="{CC6A94BA-0864-4BEC-AA72-CF4F65B1BDD7}" srcId="{B1C83321-07C8-4B80-921C-96D5B2D26D81}" destId="{7D1F3076-FF2B-4DB8-8FCC-0C93CF3D88D9}" srcOrd="1" destOrd="0" parTransId="{B599B7CB-6433-4A2A-B342-A45B4AAB9437}" sibTransId="{E6673F2B-2739-4560-86E5-9B4630992724}"/>
    <dgm:cxn modelId="{B3418F7C-7C85-49FD-AB2F-CBF711890C1F}" type="presParOf" srcId="{F00DB695-EF47-4733-A9E3-FFD71FBC866A}" destId="{953114B9-36E1-4E22-85D9-2B83D1A4D483}" srcOrd="0" destOrd="0" presId="urn:microsoft.com/office/officeart/2005/8/layout/hierarchy1"/>
    <dgm:cxn modelId="{C65D2A5A-7A36-4F63-944C-60C526387B21}" type="presParOf" srcId="{953114B9-36E1-4E22-85D9-2B83D1A4D483}" destId="{FF9990DD-D28A-45EA-BE72-AC63163BEF18}" srcOrd="0" destOrd="0" presId="urn:microsoft.com/office/officeart/2005/8/layout/hierarchy1"/>
    <dgm:cxn modelId="{5FB166E8-1037-4ABA-B7DC-07F5085099CA}" type="presParOf" srcId="{FF9990DD-D28A-45EA-BE72-AC63163BEF18}" destId="{78A3B525-052F-42AB-9204-21A1F101B074}" srcOrd="0" destOrd="0" presId="urn:microsoft.com/office/officeart/2005/8/layout/hierarchy1"/>
    <dgm:cxn modelId="{A51EFC4E-A604-413F-8F76-348C04B60A9F}" type="presParOf" srcId="{FF9990DD-D28A-45EA-BE72-AC63163BEF18}" destId="{A2A64619-5889-47FB-A646-DF244FC69338}" srcOrd="1" destOrd="0" presId="urn:microsoft.com/office/officeart/2005/8/layout/hierarchy1"/>
    <dgm:cxn modelId="{B2F1CFE0-ACFE-4ADE-BB7F-F90922EB01F7}" type="presParOf" srcId="{953114B9-36E1-4E22-85D9-2B83D1A4D483}" destId="{BA23B71F-96E1-4E08-96F2-4C106B440F42}" srcOrd="1" destOrd="0" presId="urn:microsoft.com/office/officeart/2005/8/layout/hierarchy1"/>
    <dgm:cxn modelId="{0FFF9E66-DEF5-4B2E-84C2-8C6301BC216D}" type="presParOf" srcId="{BA23B71F-96E1-4E08-96F2-4C106B440F42}" destId="{519E228F-F9EE-418A-A7D4-54B209ABE532}" srcOrd="0" destOrd="0" presId="urn:microsoft.com/office/officeart/2005/8/layout/hierarchy1"/>
    <dgm:cxn modelId="{3846D452-1638-49AD-9E1C-E1DADE472EC4}" type="presParOf" srcId="{BA23B71F-96E1-4E08-96F2-4C106B440F42}" destId="{F730CF1A-DDCC-45D4-9556-E4713E08166B}" srcOrd="1" destOrd="0" presId="urn:microsoft.com/office/officeart/2005/8/layout/hierarchy1"/>
    <dgm:cxn modelId="{20DE7ECE-9951-4E0B-B211-2314F5458DDB}" type="presParOf" srcId="{F730CF1A-DDCC-45D4-9556-E4713E08166B}" destId="{ADFCC6B1-40B2-4332-8A66-DC4C38596A73}" srcOrd="0" destOrd="0" presId="urn:microsoft.com/office/officeart/2005/8/layout/hierarchy1"/>
    <dgm:cxn modelId="{96A73B0C-B704-4A03-9DCE-09B120AECECC}" type="presParOf" srcId="{ADFCC6B1-40B2-4332-8A66-DC4C38596A73}" destId="{4E59941C-B0F8-49B9-BCBF-6BE3AFCEA954}" srcOrd="0" destOrd="0" presId="urn:microsoft.com/office/officeart/2005/8/layout/hierarchy1"/>
    <dgm:cxn modelId="{84254701-46CD-476D-8F0F-60A833DEF97C}" type="presParOf" srcId="{ADFCC6B1-40B2-4332-8A66-DC4C38596A73}" destId="{D662F265-1483-4F32-BFBA-9E542BF9826D}" srcOrd="1" destOrd="0" presId="urn:microsoft.com/office/officeart/2005/8/layout/hierarchy1"/>
    <dgm:cxn modelId="{0161A46C-2025-4446-B358-A36FBB9058C7}" type="presParOf" srcId="{F730CF1A-DDCC-45D4-9556-E4713E08166B}" destId="{6A91C9FE-8B6B-418F-A448-EB521358640E}" srcOrd="1" destOrd="0" presId="urn:microsoft.com/office/officeart/2005/8/layout/hierarchy1"/>
    <dgm:cxn modelId="{4EFBBDE8-AE95-4CFD-8183-0CFB7F8FB5AE}" type="presParOf" srcId="{6A91C9FE-8B6B-418F-A448-EB521358640E}" destId="{6B48EA46-49E5-4176-A6E2-FAA83746970B}" srcOrd="0" destOrd="0" presId="urn:microsoft.com/office/officeart/2005/8/layout/hierarchy1"/>
    <dgm:cxn modelId="{458F01B8-5724-4E9F-AE67-FD2A14B57039}" type="presParOf" srcId="{6A91C9FE-8B6B-418F-A448-EB521358640E}" destId="{B8FF9A04-68DF-4EDC-998E-53807D301D6D}" srcOrd="1" destOrd="0" presId="urn:microsoft.com/office/officeart/2005/8/layout/hierarchy1"/>
    <dgm:cxn modelId="{27F86B50-812C-4133-A974-2B211667B5E9}" type="presParOf" srcId="{B8FF9A04-68DF-4EDC-998E-53807D301D6D}" destId="{8BF66362-AA4F-40B5-8F73-C7A3728DD0EA}" srcOrd="0" destOrd="0" presId="urn:microsoft.com/office/officeart/2005/8/layout/hierarchy1"/>
    <dgm:cxn modelId="{DEC3E1E7-6E9A-4AE5-8C29-40ED32E0F6ED}" type="presParOf" srcId="{8BF66362-AA4F-40B5-8F73-C7A3728DD0EA}" destId="{253F555E-62D3-4F9A-8393-3F7B161D7F55}" srcOrd="0" destOrd="0" presId="urn:microsoft.com/office/officeart/2005/8/layout/hierarchy1"/>
    <dgm:cxn modelId="{FD47B7BD-89B4-4F74-B4C0-670727AE69C1}" type="presParOf" srcId="{8BF66362-AA4F-40B5-8F73-C7A3728DD0EA}" destId="{A0B4E561-6FF4-4AEA-96FB-077E19FFBF14}" srcOrd="1" destOrd="0" presId="urn:microsoft.com/office/officeart/2005/8/layout/hierarchy1"/>
    <dgm:cxn modelId="{7CC5C396-3513-48D1-A3EB-48E9DE42B9B3}" type="presParOf" srcId="{B8FF9A04-68DF-4EDC-998E-53807D301D6D}" destId="{D15FAEDF-8171-4A4F-925D-02C6712477DD}" srcOrd="1" destOrd="0" presId="urn:microsoft.com/office/officeart/2005/8/layout/hierarchy1"/>
    <dgm:cxn modelId="{C2C59772-1215-4701-8046-824E2171169C}" type="presParOf" srcId="{6A91C9FE-8B6B-418F-A448-EB521358640E}" destId="{BE38C2BB-B3DA-4F88-B4E7-2EF762B6EF99}" srcOrd="2" destOrd="0" presId="urn:microsoft.com/office/officeart/2005/8/layout/hierarchy1"/>
    <dgm:cxn modelId="{BB6E2756-59CA-45E9-8874-496CAE02A7D1}" type="presParOf" srcId="{6A91C9FE-8B6B-418F-A448-EB521358640E}" destId="{D0CED483-60B2-45D3-A5DC-6F0315DF5514}" srcOrd="3" destOrd="0" presId="urn:microsoft.com/office/officeart/2005/8/layout/hierarchy1"/>
    <dgm:cxn modelId="{712C4E3C-41F8-4BD8-8342-0B63E33207B0}" type="presParOf" srcId="{D0CED483-60B2-45D3-A5DC-6F0315DF5514}" destId="{1153C8FE-C82C-4ABB-8B4E-80496C6FBD40}" srcOrd="0" destOrd="0" presId="urn:microsoft.com/office/officeart/2005/8/layout/hierarchy1"/>
    <dgm:cxn modelId="{19D6393A-BEE4-4F31-8241-90FB2ABBBD6B}" type="presParOf" srcId="{1153C8FE-C82C-4ABB-8B4E-80496C6FBD40}" destId="{578C274C-7875-48EB-84B1-CEB388B75E30}" srcOrd="0" destOrd="0" presId="urn:microsoft.com/office/officeart/2005/8/layout/hierarchy1"/>
    <dgm:cxn modelId="{807DC502-BA4F-4C72-90C5-9942A131A435}" type="presParOf" srcId="{1153C8FE-C82C-4ABB-8B4E-80496C6FBD40}" destId="{3DDE87F5-C9B1-49FD-8B3B-774871A01C5D}" srcOrd="1" destOrd="0" presId="urn:microsoft.com/office/officeart/2005/8/layout/hierarchy1"/>
    <dgm:cxn modelId="{600BDAD2-9A47-4D62-9CD2-882995AEB379}" type="presParOf" srcId="{D0CED483-60B2-45D3-A5DC-6F0315DF5514}" destId="{0A0650B2-3183-49EF-9441-867EA53EF69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B48EA46-49E5-4176-A6E2-FAA83746970B}">
      <dsp:nvSpPr>
        <dsp:cNvPr id="0" name=""/>
        <dsp:cNvSpPr/>
      </dsp:nvSpPr>
      <dsp:spPr>
        <a:xfrm>
          <a:off x="3872924" y="2446862"/>
          <a:ext cx="91440" cy="45578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5782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9E228F-F9EE-418A-A7D4-54B209ABE532}">
      <dsp:nvSpPr>
        <dsp:cNvPr id="0" name=""/>
        <dsp:cNvSpPr/>
      </dsp:nvSpPr>
      <dsp:spPr>
        <a:xfrm>
          <a:off x="3872924" y="995933"/>
          <a:ext cx="91440" cy="45578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578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F21D85-9980-481B-8654-7A8F10FE422F}">
      <dsp:nvSpPr>
        <dsp:cNvPr id="0" name=""/>
        <dsp:cNvSpPr/>
      </dsp:nvSpPr>
      <dsp:spPr>
        <a:xfrm>
          <a:off x="1957506" y="2446862"/>
          <a:ext cx="91440" cy="45578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5782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D77C26-4C0E-4BF5-908A-CE3C583FCDF4}">
      <dsp:nvSpPr>
        <dsp:cNvPr id="0" name=""/>
        <dsp:cNvSpPr/>
      </dsp:nvSpPr>
      <dsp:spPr>
        <a:xfrm>
          <a:off x="1957506" y="995933"/>
          <a:ext cx="91440" cy="45578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578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A3B525-052F-42AB-9204-21A1F101B074}">
      <dsp:nvSpPr>
        <dsp:cNvPr id="0" name=""/>
        <dsp:cNvSpPr/>
      </dsp:nvSpPr>
      <dsp:spPr>
        <a:xfrm>
          <a:off x="1219646" y="786"/>
          <a:ext cx="1567160" cy="9951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2A64619-5889-47FB-A646-DF244FC69338}">
      <dsp:nvSpPr>
        <dsp:cNvPr id="0" name=""/>
        <dsp:cNvSpPr/>
      </dsp:nvSpPr>
      <dsp:spPr>
        <a:xfrm>
          <a:off x="1393775" y="166208"/>
          <a:ext cx="1567160" cy="995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noProof="0" dirty="0" smtClean="0"/>
            <a:t>Context</a:t>
          </a:r>
          <a:endParaRPr lang="en-US" sz="3000" kern="1200" noProof="0" dirty="0"/>
        </a:p>
      </dsp:txBody>
      <dsp:txXfrm>
        <a:off x="1393775" y="166208"/>
        <a:ext cx="1567160" cy="995146"/>
      </dsp:txXfrm>
    </dsp:sp>
    <dsp:sp modelId="{1A88BB3F-9ED1-4AF3-AC04-8FCAD8A1B5BC}">
      <dsp:nvSpPr>
        <dsp:cNvPr id="0" name=""/>
        <dsp:cNvSpPr/>
      </dsp:nvSpPr>
      <dsp:spPr>
        <a:xfrm>
          <a:off x="1219646" y="1451715"/>
          <a:ext cx="1567160" cy="9951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CA6C68C-305A-4236-AD43-7A1241F21BD9}">
      <dsp:nvSpPr>
        <dsp:cNvPr id="0" name=""/>
        <dsp:cNvSpPr/>
      </dsp:nvSpPr>
      <dsp:spPr>
        <a:xfrm>
          <a:off x="1393775" y="1617137"/>
          <a:ext cx="1567160" cy="995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noProof="0" smtClean="0"/>
            <a:t>Do</a:t>
          </a:r>
          <a:endParaRPr lang="en-US" sz="3000" kern="1200" noProof="0"/>
        </a:p>
      </dsp:txBody>
      <dsp:txXfrm>
        <a:off x="1393775" y="1617137"/>
        <a:ext cx="1567160" cy="995146"/>
      </dsp:txXfrm>
    </dsp:sp>
    <dsp:sp modelId="{F4F754AA-E145-4C95-8FAB-5A3E1F5E8C6F}">
      <dsp:nvSpPr>
        <dsp:cNvPr id="0" name=""/>
        <dsp:cNvSpPr/>
      </dsp:nvSpPr>
      <dsp:spPr>
        <a:xfrm>
          <a:off x="1219646" y="2902644"/>
          <a:ext cx="1567160" cy="9951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8F5A00B-8B03-4521-A803-121284FED94B}">
      <dsp:nvSpPr>
        <dsp:cNvPr id="0" name=""/>
        <dsp:cNvSpPr/>
      </dsp:nvSpPr>
      <dsp:spPr>
        <a:xfrm>
          <a:off x="1393775" y="3068066"/>
          <a:ext cx="1567160" cy="995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noProof="0" dirty="0" smtClean="0"/>
            <a:t>Assert A</a:t>
          </a:r>
          <a:endParaRPr lang="en-US" sz="3000" kern="1200" noProof="0" dirty="0"/>
        </a:p>
      </dsp:txBody>
      <dsp:txXfrm>
        <a:off x="1393775" y="3068066"/>
        <a:ext cx="1567160" cy="995146"/>
      </dsp:txXfrm>
    </dsp:sp>
    <dsp:sp modelId="{A7C81A98-3CB8-4C98-ABD6-80FF676D7E12}">
      <dsp:nvSpPr>
        <dsp:cNvPr id="0" name=""/>
        <dsp:cNvSpPr/>
      </dsp:nvSpPr>
      <dsp:spPr>
        <a:xfrm>
          <a:off x="3135064" y="786"/>
          <a:ext cx="1567160" cy="9951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074271E-783C-4B5C-AF5F-12244DACE812}">
      <dsp:nvSpPr>
        <dsp:cNvPr id="0" name=""/>
        <dsp:cNvSpPr/>
      </dsp:nvSpPr>
      <dsp:spPr>
        <a:xfrm>
          <a:off x="3309193" y="166208"/>
          <a:ext cx="1567160" cy="995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noProof="0" smtClean="0"/>
            <a:t>Context</a:t>
          </a:r>
          <a:endParaRPr lang="en-US" sz="3000" kern="1200" noProof="0"/>
        </a:p>
      </dsp:txBody>
      <dsp:txXfrm>
        <a:off x="3309193" y="166208"/>
        <a:ext cx="1567160" cy="995146"/>
      </dsp:txXfrm>
    </dsp:sp>
    <dsp:sp modelId="{4E59941C-B0F8-49B9-BCBF-6BE3AFCEA954}">
      <dsp:nvSpPr>
        <dsp:cNvPr id="0" name=""/>
        <dsp:cNvSpPr/>
      </dsp:nvSpPr>
      <dsp:spPr>
        <a:xfrm>
          <a:off x="3135064" y="1451715"/>
          <a:ext cx="1567160" cy="9951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662F265-1483-4F32-BFBA-9E542BF9826D}">
      <dsp:nvSpPr>
        <dsp:cNvPr id="0" name=""/>
        <dsp:cNvSpPr/>
      </dsp:nvSpPr>
      <dsp:spPr>
        <a:xfrm>
          <a:off x="3309193" y="1617137"/>
          <a:ext cx="1567160" cy="995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noProof="0" smtClean="0"/>
            <a:t>Do</a:t>
          </a:r>
          <a:endParaRPr lang="en-US" sz="3000" kern="1200" noProof="0"/>
        </a:p>
      </dsp:txBody>
      <dsp:txXfrm>
        <a:off x="3309193" y="1617137"/>
        <a:ext cx="1567160" cy="995146"/>
      </dsp:txXfrm>
    </dsp:sp>
    <dsp:sp modelId="{253F555E-62D3-4F9A-8393-3F7B161D7F55}">
      <dsp:nvSpPr>
        <dsp:cNvPr id="0" name=""/>
        <dsp:cNvSpPr/>
      </dsp:nvSpPr>
      <dsp:spPr>
        <a:xfrm>
          <a:off x="3135064" y="2902644"/>
          <a:ext cx="1567160" cy="9951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0B4E561-6FF4-4AEA-96FB-077E19FFBF14}">
      <dsp:nvSpPr>
        <dsp:cNvPr id="0" name=""/>
        <dsp:cNvSpPr/>
      </dsp:nvSpPr>
      <dsp:spPr>
        <a:xfrm>
          <a:off x="3309193" y="3068066"/>
          <a:ext cx="1567160" cy="995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noProof="0" dirty="0" err="1" smtClean="0"/>
            <a:t>Asse</a:t>
          </a:r>
          <a:r>
            <a:rPr lang="en-US" sz="3000" kern="1200" dirty="0" err="1" smtClean="0"/>
            <a:t>rt</a:t>
          </a:r>
          <a:r>
            <a:rPr lang="en-US" sz="3000" kern="1200" dirty="0" smtClean="0"/>
            <a:t> B</a:t>
          </a:r>
          <a:endParaRPr lang="en-US" sz="3000" kern="1200" dirty="0"/>
        </a:p>
      </dsp:txBody>
      <dsp:txXfrm>
        <a:off x="3309193" y="3068066"/>
        <a:ext cx="1567160" cy="99514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E38C2BB-B3DA-4F88-B4E7-2EF762B6EF99}">
      <dsp:nvSpPr>
        <dsp:cNvPr id="0" name=""/>
        <dsp:cNvSpPr/>
      </dsp:nvSpPr>
      <dsp:spPr>
        <a:xfrm>
          <a:off x="2960935" y="2446862"/>
          <a:ext cx="957708" cy="4557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602"/>
              </a:lnTo>
              <a:lnTo>
                <a:pt x="957708" y="310602"/>
              </a:lnTo>
              <a:lnTo>
                <a:pt x="957708" y="455782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48EA46-49E5-4176-A6E2-FAA83746970B}">
      <dsp:nvSpPr>
        <dsp:cNvPr id="0" name=""/>
        <dsp:cNvSpPr/>
      </dsp:nvSpPr>
      <dsp:spPr>
        <a:xfrm>
          <a:off x="2003226" y="2446862"/>
          <a:ext cx="957708" cy="455782"/>
        </a:xfrm>
        <a:custGeom>
          <a:avLst/>
          <a:gdLst/>
          <a:ahLst/>
          <a:cxnLst/>
          <a:rect l="0" t="0" r="0" b="0"/>
          <a:pathLst>
            <a:path>
              <a:moveTo>
                <a:pt x="957708" y="0"/>
              </a:moveTo>
              <a:lnTo>
                <a:pt x="957708" y="310602"/>
              </a:lnTo>
              <a:lnTo>
                <a:pt x="0" y="310602"/>
              </a:lnTo>
              <a:lnTo>
                <a:pt x="0" y="455782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9E228F-F9EE-418A-A7D4-54B209ABE532}">
      <dsp:nvSpPr>
        <dsp:cNvPr id="0" name=""/>
        <dsp:cNvSpPr/>
      </dsp:nvSpPr>
      <dsp:spPr>
        <a:xfrm>
          <a:off x="2915215" y="995933"/>
          <a:ext cx="91440" cy="45578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578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A3B525-052F-42AB-9204-21A1F101B074}">
      <dsp:nvSpPr>
        <dsp:cNvPr id="0" name=""/>
        <dsp:cNvSpPr/>
      </dsp:nvSpPr>
      <dsp:spPr>
        <a:xfrm>
          <a:off x="2177355" y="786"/>
          <a:ext cx="1567160" cy="9951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2A64619-5889-47FB-A646-DF244FC69338}">
      <dsp:nvSpPr>
        <dsp:cNvPr id="0" name=""/>
        <dsp:cNvSpPr/>
      </dsp:nvSpPr>
      <dsp:spPr>
        <a:xfrm>
          <a:off x="2351484" y="166208"/>
          <a:ext cx="1567160" cy="995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noProof="0" smtClean="0"/>
            <a:t>Context</a:t>
          </a:r>
          <a:endParaRPr lang="en-US" sz="2600" kern="1200" noProof="0" dirty="0"/>
        </a:p>
      </dsp:txBody>
      <dsp:txXfrm>
        <a:off x="2351484" y="166208"/>
        <a:ext cx="1567160" cy="995146"/>
      </dsp:txXfrm>
    </dsp:sp>
    <dsp:sp modelId="{4E59941C-B0F8-49B9-BCBF-6BE3AFCEA954}">
      <dsp:nvSpPr>
        <dsp:cNvPr id="0" name=""/>
        <dsp:cNvSpPr/>
      </dsp:nvSpPr>
      <dsp:spPr>
        <a:xfrm>
          <a:off x="2177355" y="1451715"/>
          <a:ext cx="1567160" cy="9951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662F265-1483-4F32-BFBA-9E542BF9826D}">
      <dsp:nvSpPr>
        <dsp:cNvPr id="0" name=""/>
        <dsp:cNvSpPr/>
      </dsp:nvSpPr>
      <dsp:spPr>
        <a:xfrm>
          <a:off x="2351484" y="1617137"/>
          <a:ext cx="1567160" cy="995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noProof="0" dirty="0" smtClean="0"/>
            <a:t>Do</a:t>
          </a:r>
          <a:endParaRPr lang="en-US" sz="2600" kern="1200" noProof="0" dirty="0"/>
        </a:p>
      </dsp:txBody>
      <dsp:txXfrm>
        <a:off x="2351484" y="1617137"/>
        <a:ext cx="1567160" cy="995146"/>
      </dsp:txXfrm>
    </dsp:sp>
    <dsp:sp modelId="{253F555E-62D3-4F9A-8393-3F7B161D7F55}">
      <dsp:nvSpPr>
        <dsp:cNvPr id="0" name=""/>
        <dsp:cNvSpPr/>
      </dsp:nvSpPr>
      <dsp:spPr>
        <a:xfrm>
          <a:off x="1219646" y="2902644"/>
          <a:ext cx="1567160" cy="9951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0B4E561-6FF4-4AEA-96FB-077E19FFBF14}">
      <dsp:nvSpPr>
        <dsp:cNvPr id="0" name=""/>
        <dsp:cNvSpPr/>
      </dsp:nvSpPr>
      <dsp:spPr>
        <a:xfrm>
          <a:off x="1393775" y="3068066"/>
          <a:ext cx="1567160" cy="995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noProof="0" dirty="0" smtClean="0"/>
            <a:t>Observe A</a:t>
          </a:r>
          <a:endParaRPr lang="de-DE" sz="2600" kern="1200" dirty="0"/>
        </a:p>
      </dsp:txBody>
      <dsp:txXfrm>
        <a:off x="1393775" y="3068066"/>
        <a:ext cx="1567160" cy="995146"/>
      </dsp:txXfrm>
    </dsp:sp>
    <dsp:sp modelId="{578C274C-7875-48EB-84B1-CEB388B75E30}">
      <dsp:nvSpPr>
        <dsp:cNvPr id="0" name=""/>
        <dsp:cNvSpPr/>
      </dsp:nvSpPr>
      <dsp:spPr>
        <a:xfrm>
          <a:off x="3135064" y="2902644"/>
          <a:ext cx="1567160" cy="9951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DDE87F5-C9B1-49FD-8B3B-774871A01C5D}">
      <dsp:nvSpPr>
        <dsp:cNvPr id="0" name=""/>
        <dsp:cNvSpPr/>
      </dsp:nvSpPr>
      <dsp:spPr>
        <a:xfrm>
          <a:off x="3309193" y="3068066"/>
          <a:ext cx="1567160" cy="995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noProof="0" dirty="0" smtClean="0"/>
            <a:t>Observe B</a:t>
          </a:r>
          <a:endParaRPr lang="en-US" sz="2600" kern="1200" noProof="0" dirty="0"/>
        </a:p>
      </dsp:txBody>
      <dsp:txXfrm>
        <a:off x="3309193" y="3068066"/>
        <a:ext cx="1567160" cy="9951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46979-A8FE-4EE4-9CCC-47A95FD3D927}" type="datetimeFigureOut">
              <a:rPr lang="de-DE" smtClean="0"/>
              <a:t>29.08.2010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57A61-A434-42ED-AB73-DC60288E6BC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46979-A8FE-4EE4-9CCC-47A95FD3D927}" type="datetimeFigureOut">
              <a:rPr lang="de-DE" smtClean="0"/>
              <a:t>29.08.2010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57A61-A434-42ED-AB73-DC60288E6BC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46979-A8FE-4EE4-9CCC-47A95FD3D927}" type="datetimeFigureOut">
              <a:rPr lang="de-DE" smtClean="0"/>
              <a:t>29.08.2010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57A61-A434-42ED-AB73-DC60288E6BC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46979-A8FE-4EE4-9CCC-47A95FD3D927}" type="datetimeFigureOut">
              <a:rPr lang="de-DE" smtClean="0"/>
              <a:t>29.08.2010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57A61-A434-42ED-AB73-DC60288E6BC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46979-A8FE-4EE4-9CCC-47A95FD3D927}" type="datetimeFigureOut">
              <a:rPr lang="de-DE" smtClean="0"/>
              <a:t>29.08.2010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57A61-A434-42ED-AB73-DC60288E6BC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46979-A8FE-4EE4-9CCC-47A95FD3D927}" type="datetimeFigureOut">
              <a:rPr lang="de-DE" smtClean="0"/>
              <a:t>29.08.2010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57A61-A434-42ED-AB73-DC60288E6BC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46979-A8FE-4EE4-9CCC-47A95FD3D927}" type="datetimeFigureOut">
              <a:rPr lang="de-DE" smtClean="0"/>
              <a:t>29.08.2010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57A61-A434-42ED-AB73-DC60288E6BC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46979-A8FE-4EE4-9CCC-47A95FD3D927}" type="datetimeFigureOut">
              <a:rPr lang="de-DE" smtClean="0"/>
              <a:t>29.08.2010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57A61-A434-42ED-AB73-DC60288E6BC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46979-A8FE-4EE4-9CCC-47A95FD3D927}" type="datetimeFigureOut">
              <a:rPr lang="de-DE" smtClean="0"/>
              <a:t>29.08.2010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57A61-A434-42ED-AB73-DC60288E6BC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46979-A8FE-4EE4-9CCC-47A95FD3D927}" type="datetimeFigureOut">
              <a:rPr lang="de-DE" smtClean="0"/>
              <a:t>29.08.2010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57A61-A434-42ED-AB73-DC60288E6BC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46979-A8FE-4EE4-9CCC-47A95FD3D927}" type="datetimeFigureOut">
              <a:rPr lang="de-DE" smtClean="0"/>
              <a:t>29.08.2010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57A61-A434-42ED-AB73-DC60288E6BC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46979-A8FE-4EE4-9CCC-47A95FD3D927}" type="datetimeFigureOut">
              <a:rPr lang="de-DE" smtClean="0"/>
              <a:t>29.08.2010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E57A61-A434-42ED-AB73-DC60288E6BCC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Bildschirmpräsentation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Larissa-Design</vt:lpstr>
      <vt:lpstr>Folie 1</vt:lpstr>
      <vt:lpstr>Folie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Johannes Rudolph</dc:creator>
  <cp:lastModifiedBy>Johannes Rudolph</cp:lastModifiedBy>
  <cp:revision>3</cp:revision>
  <dcterms:created xsi:type="dcterms:W3CDTF">2010-08-28T23:32:26Z</dcterms:created>
  <dcterms:modified xsi:type="dcterms:W3CDTF">2010-08-29T14:17:54Z</dcterms:modified>
</cp:coreProperties>
</file>