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1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299F-8A07-4141-9CA6-FCC619EB86D4}" type="datetimeFigureOut">
              <a:rPr lang="en-US" smtClean="0"/>
              <a:t>7/4/2008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82062-18CD-4BB2-8B13-E59417BA2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299F-8A07-4141-9CA6-FCC619EB86D4}" type="datetimeFigureOut">
              <a:rPr lang="en-US" smtClean="0"/>
              <a:t>7/4/2008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82062-18CD-4BB2-8B13-E59417BA2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299F-8A07-4141-9CA6-FCC619EB86D4}" type="datetimeFigureOut">
              <a:rPr lang="en-US" smtClean="0"/>
              <a:t>7/4/2008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82062-18CD-4BB2-8B13-E59417BA2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299F-8A07-4141-9CA6-FCC619EB86D4}" type="datetimeFigureOut">
              <a:rPr lang="en-US" smtClean="0"/>
              <a:t>7/4/2008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82062-18CD-4BB2-8B13-E59417BA2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299F-8A07-4141-9CA6-FCC619EB86D4}" type="datetimeFigureOut">
              <a:rPr lang="en-US" smtClean="0"/>
              <a:t>7/4/2008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82062-18CD-4BB2-8B13-E59417BA2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299F-8A07-4141-9CA6-FCC619EB86D4}" type="datetimeFigureOut">
              <a:rPr lang="en-US" smtClean="0"/>
              <a:t>7/4/2008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82062-18CD-4BB2-8B13-E59417BA2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299F-8A07-4141-9CA6-FCC619EB86D4}" type="datetimeFigureOut">
              <a:rPr lang="en-US" smtClean="0"/>
              <a:t>7/4/2008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82062-18CD-4BB2-8B13-E59417BA2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299F-8A07-4141-9CA6-FCC619EB86D4}" type="datetimeFigureOut">
              <a:rPr lang="en-US" smtClean="0"/>
              <a:t>7/4/2008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82062-18CD-4BB2-8B13-E59417BA2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299F-8A07-4141-9CA6-FCC619EB86D4}" type="datetimeFigureOut">
              <a:rPr lang="en-US" smtClean="0"/>
              <a:t>7/4/2008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82062-18CD-4BB2-8B13-E59417BA2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299F-8A07-4141-9CA6-FCC619EB86D4}" type="datetimeFigureOut">
              <a:rPr lang="en-US" smtClean="0"/>
              <a:t>7/4/2008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82062-18CD-4BB2-8B13-E59417BA2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A299F-8A07-4141-9CA6-FCC619EB86D4}" type="datetimeFigureOut">
              <a:rPr lang="en-US" smtClean="0"/>
              <a:t>7/4/2008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82062-18CD-4BB2-8B13-E59417BA26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CA299F-8A07-4141-9CA6-FCC619EB86D4}" type="datetimeFigureOut">
              <a:rPr lang="en-US" smtClean="0"/>
              <a:t>7/4/2008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82062-18CD-4BB2-8B13-E59417BA26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Portal Games: Workflow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Bradley Leatherwood</a:t>
            </a:r>
          </a:p>
          <a:p>
            <a:r>
              <a:rPr lang="en-US" dirty="0" smtClean="0"/>
              <a:t>Version 1.0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9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Portal Games: Workflow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Portal Games: Workflow</dc:title>
  <dc:creator>Bradley</dc:creator>
  <cp:lastModifiedBy>Bradley</cp:lastModifiedBy>
  <cp:revision>4</cp:revision>
  <dcterms:created xsi:type="dcterms:W3CDTF">2008-07-04T21:06:29Z</dcterms:created>
  <dcterms:modified xsi:type="dcterms:W3CDTF">2008-07-04T21:45:31Z</dcterms:modified>
</cp:coreProperties>
</file>