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6E043-EC72-482C-B025-E2A6B1C8BAC6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3EBAE-009C-4F96-B891-C7ADEBA5D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3EBAE-009C-4F96-B891-C7ADEBA5DC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3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3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2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4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3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08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4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3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90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6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BBD4B-84E0-467D-8DBE-F190731D1885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CDF70-E93A-45F6-A03D-78321D20E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0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VisualPoint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Automate your walkthroughs directly from Visual Studio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26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File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File Action</a:t>
            </a:r>
          </a:p>
          <a:p>
            <a:pPr lvl="1"/>
            <a:r>
              <a:rPr lang="en-US" dirty="0" smtClean="0"/>
              <a:t>The open file action allows you to open any project file in the current solution.</a:t>
            </a:r>
          </a:p>
          <a:p>
            <a:pPr lvl="1"/>
            <a:r>
              <a:rPr lang="en-US" dirty="0" smtClean="0"/>
              <a:t>You will need to enter the following:</a:t>
            </a:r>
          </a:p>
          <a:p>
            <a:pPr lvl="2"/>
            <a:r>
              <a:rPr lang="en-US" smtClean="0"/>
              <a:t>Projectname</a:t>
            </a:r>
            <a:endParaRPr lang="en-US" dirty="0" smtClean="0"/>
          </a:p>
          <a:p>
            <a:pPr lvl="2"/>
            <a:r>
              <a:rPr lang="en-US" dirty="0" smtClean="0"/>
              <a:t>Folder</a:t>
            </a:r>
          </a:p>
          <a:p>
            <a:pPr lvl="2"/>
            <a:r>
              <a:rPr lang="en-US" dirty="0" smtClean="0"/>
              <a:t>Filename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57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 /&gt;&#10;&lt;/SlideActions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SUALPOINTACTIONS" val="&lt;?xml version=&quot;1.0&quot; encoding=&quot;utf-16&quot;?&gt;&#10;&lt;SlideActions xmlns:xsi=&quot;http://www.w3.org/2001/XMLSchema-instance&quot; xmlns:xsd=&quot;http://www.w3.org/2001/XMLSchema&quot;&gt;&#10;  &lt;Actions&gt;&#10;    &lt;OpenFileAction&gt;&#10;      &lt;Project&gt;VisualPoint.Example&lt;/Project&gt;&#10;      &lt;FileName&gt;ExampleFile1&lt;/FileName&gt;&#10;    &lt;/OpenFileAction&gt;&#10;  &lt;/Actions&gt;&#10;&lt;/SlideActions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42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VisualPoint</vt:lpstr>
      <vt:lpstr>Example File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VisualPoint</dc:title>
  <dc:creator>Daan Jonkers</dc:creator>
  <cp:lastModifiedBy>Daan Jonkers</cp:lastModifiedBy>
  <cp:revision>11</cp:revision>
  <dcterms:created xsi:type="dcterms:W3CDTF">2012-11-22T14:57:42Z</dcterms:created>
  <dcterms:modified xsi:type="dcterms:W3CDTF">2012-11-22T21:07:02Z</dcterms:modified>
</cp:coreProperties>
</file>