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1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6"/>
  </p:notesMasterIdLst>
  <p:sldIdLst>
    <p:sldId id="256" r:id="rId2"/>
    <p:sldId id="278" r:id="rId3"/>
    <p:sldId id="277" r:id="rId4"/>
    <p:sldId id="270" r:id="rId5"/>
    <p:sldId id="279" r:id="rId6"/>
    <p:sldId id="266" r:id="rId7"/>
    <p:sldId id="263" r:id="rId8"/>
    <p:sldId id="264" r:id="rId9"/>
    <p:sldId id="257" r:id="rId10"/>
    <p:sldId id="258" r:id="rId11"/>
    <p:sldId id="261" r:id="rId12"/>
    <p:sldId id="262" r:id="rId13"/>
    <p:sldId id="265" r:id="rId14"/>
    <p:sldId id="259" r:id="rId15"/>
    <p:sldId id="276" r:id="rId16"/>
    <p:sldId id="267" r:id="rId17"/>
    <p:sldId id="269" r:id="rId18"/>
    <p:sldId id="271" r:id="rId19"/>
    <p:sldId id="272" r:id="rId20"/>
    <p:sldId id="273" r:id="rId21"/>
    <p:sldId id="275" r:id="rId22"/>
    <p:sldId id="268" r:id="rId23"/>
    <p:sldId id="274" r:id="rId24"/>
    <p:sldId id="260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17" autoAdjust="0"/>
    <p:restoredTop sz="94660"/>
  </p:normalViewPr>
  <p:slideViewPr>
    <p:cSldViewPr>
      <p:cViewPr varScale="1">
        <p:scale>
          <a:sx n="62" d="100"/>
          <a:sy n="62" d="100"/>
        </p:scale>
        <p:origin x="180" y="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86E043-EC72-482C-B025-E2A6B1C8BAC6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B3EBAE-009C-4F96-B891-C7ADEBA5D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045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B3EBAE-009C-4F96-B891-C7ADEBA5DC4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1322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BD4B-84E0-467D-8DBE-F190731D1885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DF70-E93A-45F6-A03D-78321D20E5D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BD4B-84E0-467D-8DBE-F190731D1885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DF70-E93A-45F6-A03D-78321D20E5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BD4B-84E0-467D-8DBE-F190731D1885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DF70-E93A-45F6-A03D-78321D20E5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BD4B-84E0-467D-8DBE-F190731D1885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DF70-E93A-45F6-A03D-78321D20E5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BD4B-84E0-467D-8DBE-F190731D1885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DF70-E93A-45F6-A03D-78321D20E5D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BD4B-84E0-467D-8DBE-F190731D1885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DF70-E93A-45F6-A03D-78321D20E5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BD4B-84E0-467D-8DBE-F190731D1885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DF70-E93A-45F6-A03D-78321D20E5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BD4B-84E0-467D-8DBE-F190731D1885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DF70-E93A-45F6-A03D-78321D20E5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BD4B-84E0-467D-8DBE-F190731D1885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DF70-E93A-45F6-A03D-78321D20E5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BD4B-84E0-467D-8DBE-F190731D1885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DF70-E93A-45F6-A03D-78321D20E5D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3BDBBD4B-84E0-467D-8DBE-F190731D1885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252CDF70-E93A-45F6-A03D-78321D20E5D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3BDBBD4B-84E0-467D-8DBE-F190731D1885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252CDF70-E93A-45F6-A03D-78321D20E5D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6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visualstudiogallery.msdn.microsoft.com/85ad2ebb-a515-4aaf-a6f0-ffdf75db5f12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VisualPoint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Show your walkthroughs automatically from Visual Studio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02695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Close 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Close </a:t>
            </a:r>
            <a:r>
              <a:rPr lang="en-US" dirty="0"/>
              <a:t>File Action</a:t>
            </a:r>
          </a:p>
          <a:p>
            <a:pPr lvl="1"/>
            <a:r>
              <a:rPr lang="en-US" dirty="0"/>
              <a:t>The </a:t>
            </a:r>
            <a:r>
              <a:rPr lang="en-US" dirty="0" smtClean="0"/>
              <a:t>close </a:t>
            </a:r>
            <a:r>
              <a:rPr lang="en-US" dirty="0"/>
              <a:t>file action allows you to </a:t>
            </a:r>
            <a:r>
              <a:rPr lang="en-US" dirty="0" smtClean="0"/>
              <a:t>close a </a:t>
            </a:r>
            <a:r>
              <a:rPr lang="en-US" dirty="0"/>
              <a:t>project </a:t>
            </a:r>
            <a:r>
              <a:rPr lang="en-US" dirty="0" smtClean="0"/>
              <a:t>file.</a:t>
            </a:r>
            <a:endParaRPr lang="en-US" dirty="0"/>
          </a:p>
          <a:p>
            <a:pPr lvl="1"/>
            <a:r>
              <a:rPr lang="en-US" dirty="0"/>
              <a:t>You will need to enter the following:</a:t>
            </a:r>
          </a:p>
          <a:p>
            <a:pPr lvl="2"/>
            <a:r>
              <a:rPr lang="en-US" dirty="0"/>
              <a:t>Project name</a:t>
            </a:r>
          </a:p>
          <a:p>
            <a:pPr lvl="2"/>
            <a:r>
              <a:rPr lang="en-US" dirty="0"/>
              <a:t>Folder</a:t>
            </a:r>
          </a:p>
          <a:p>
            <a:pPr lvl="2"/>
            <a:r>
              <a:rPr lang="en-US" dirty="0"/>
              <a:t>Filename</a:t>
            </a:r>
          </a:p>
          <a:p>
            <a:pPr lvl="1"/>
            <a:r>
              <a:rPr lang="en-US" dirty="0" smtClean="0"/>
              <a:t>Or check</a:t>
            </a:r>
          </a:p>
          <a:p>
            <a:pPr lvl="2"/>
            <a:r>
              <a:rPr lang="en-US" dirty="0" smtClean="0"/>
              <a:t>Active Windows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For </a:t>
            </a:r>
            <a:r>
              <a:rPr lang="en-US" dirty="0"/>
              <a:t>Example this </a:t>
            </a:r>
            <a:r>
              <a:rPr lang="en-US" dirty="0" smtClean="0"/>
              <a:t>closed </a:t>
            </a:r>
            <a:r>
              <a:rPr lang="en-US" dirty="0"/>
              <a:t>the ExampleFile1.cs</a:t>
            </a:r>
          </a:p>
          <a:p>
            <a:pPr lvl="1"/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924800" y="379745"/>
            <a:ext cx="8763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6239" y="508323"/>
            <a:ext cx="633422" cy="63342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59307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 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Select Text</a:t>
            </a:r>
          </a:p>
          <a:p>
            <a:pPr lvl="1"/>
            <a:r>
              <a:rPr lang="en-US" dirty="0" smtClean="0"/>
              <a:t>The Select Text Action allows you to  select a specific text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First open a file</a:t>
            </a:r>
          </a:p>
          <a:p>
            <a:pPr lvl="1"/>
            <a:r>
              <a:rPr lang="en-US" dirty="0" smtClean="0"/>
              <a:t>And then select a specific text</a:t>
            </a:r>
          </a:p>
          <a:p>
            <a:pPr lvl="1"/>
            <a:endParaRPr lang="en-US" dirty="0"/>
          </a:p>
          <a:p>
            <a:r>
              <a:rPr lang="en-US" dirty="0" smtClean="0"/>
              <a:t>For example this selected the Class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924800" y="379745"/>
            <a:ext cx="8763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8607" y="440574"/>
            <a:ext cx="628685" cy="62868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10672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Write 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Write </a:t>
            </a:r>
            <a:r>
              <a:rPr lang="en-US" dirty="0"/>
              <a:t>Text</a:t>
            </a:r>
          </a:p>
          <a:p>
            <a:pPr lvl="1"/>
            <a:r>
              <a:rPr lang="en-US" dirty="0"/>
              <a:t>The </a:t>
            </a:r>
            <a:r>
              <a:rPr lang="en-US" dirty="0" smtClean="0"/>
              <a:t>Write </a:t>
            </a:r>
            <a:r>
              <a:rPr lang="en-US" dirty="0"/>
              <a:t>Text </a:t>
            </a:r>
            <a:r>
              <a:rPr lang="en-US" dirty="0" smtClean="0"/>
              <a:t>action </a:t>
            </a:r>
            <a:r>
              <a:rPr lang="en-US" dirty="0"/>
              <a:t>allows you </a:t>
            </a:r>
            <a:r>
              <a:rPr lang="en-US" dirty="0" smtClean="0"/>
              <a:t>to  write </a:t>
            </a:r>
            <a:r>
              <a:rPr lang="en-US" dirty="0"/>
              <a:t>a specific text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First open a file</a:t>
            </a:r>
          </a:p>
          <a:p>
            <a:pPr lvl="1"/>
            <a:r>
              <a:rPr lang="en-US" dirty="0"/>
              <a:t>And then select a specific </a:t>
            </a:r>
            <a:r>
              <a:rPr lang="en-US" dirty="0" smtClean="0"/>
              <a:t>text</a:t>
            </a:r>
          </a:p>
          <a:p>
            <a:pPr lvl="1"/>
            <a:r>
              <a:rPr lang="en-US" dirty="0" smtClean="0"/>
              <a:t>After which the selected text can be overwritten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For example this selected //</a:t>
            </a:r>
            <a:r>
              <a:rPr lang="en-US" dirty="0" err="1" smtClean="0"/>
              <a:t>Todo</a:t>
            </a:r>
            <a:r>
              <a:rPr lang="en-US" dirty="0" smtClean="0"/>
              <a:t> and overwrote it with a text</a:t>
            </a:r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924800" y="379745"/>
            <a:ext cx="8763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2437" y="470232"/>
            <a:ext cx="581025" cy="58102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4097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 Window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Select Window</a:t>
            </a:r>
            <a:endParaRPr lang="en-US" dirty="0"/>
          </a:p>
          <a:p>
            <a:pPr lvl="1"/>
            <a:r>
              <a:rPr lang="en-US" dirty="0"/>
              <a:t>The Select </a:t>
            </a:r>
            <a:r>
              <a:rPr lang="en-US" dirty="0" smtClean="0"/>
              <a:t>Window action </a:t>
            </a:r>
            <a:r>
              <a:rPr lang="en-US" dirty="0"/>
              <a:t>allows </a:t>
            </a:r>
            <a:r>
              <a:rPr lang="en-US" dirty="0" smtClean="0"/>
              <a:t>you </a:t>
            </a:r>
            <a:r>
              <a:rPr lang="en-US" dirty="0"/>
              <a:t>to  </a:t>
            </a:r>
            <a:r>
              <a:rPr lang="en-US" dirty="0" smtClean="0"/>
              <a:t>open a tool window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For example this </a:t>
            </a:r>
            <a:r>
              <a:rPr lang="en-US" dirty="0" smtClean="0"/>
              <a:t>opened the solution explorer</a:t>
            </a:r>
            <a:endParaRPr lang="en-US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924800" y="379745"/>
            <a:ext cx="8763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8085" y="485880"/>
            <a:ext cx="549729" cy="54972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67254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and Close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run time of actions can also be chosen.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Files can be opened at the start of a slide</a:t>
            </a:r>
          </a:p>
          <a:p>
            <a:pPr lvl="1"/>
            <a:r>
              <a:rPr lang="en-US" dirty="0" smtClean="0"/>
              <a:t>And they can be closed when a slide exits</a:t>
            </a:r>
          </a:p>
          <a:p>
            <a:pPr lvl="1"/>
            <a:endParaRPr lang="en-US" dirty="0"/>
          </a:p>
          <a:p>
            <a:r>
              <a:rPr lang="en-US" dirty="0" smtClean="0"/>
              <a:t>Use the action runtime to set this</a:t>
            </a:r>
          </a:p>
          <a:p>
            <a:endParaRPr lang="en-US" dirty="0"/>
          </a:p>
          <a:p>
            <a:r>
              <a:rPr lang="en-US" dirty="0" smtClean="0"/>
              <a:t>For </a:t>
            </a:r>
            <a:r>
              <a:rPr lang="en-US" dirty="0"/>
              <a:t>Example this </a:t>
            </a:r>
            <a:r>
              <a:rPr lang="en-US" dirty="0" smtClean="0"/>
              <a:t>opens </a:t>
            </a:r>
            <a:r>
              <a:rPr lang="en-US" dirty="0"/>
              <a:t>ExampleFile1.cs</a:t>
            </a:r>
            <a:r>
              <a:rPr lang="en-US" dirty="0" smtClean="0"/>
              <a:t> at start and closes file at exit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924800" y="379745"/>
            <a:ext cx="8763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0537" y="508332"/>
            <a:ext cx="504825" cy="50482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73130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 Run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Start Action is executed at Slide Open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 numbers correspond to the Animations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And the End Action is executed at Slide Close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924800" y="379745"/>
            <a:ext cx="8763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5024" y="491664"/>
            <a:ext cx="538162" cy="53816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327003" y="3810000"/>
            <a:ext cx="46863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Content Placeholder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9562" y="3961477"/>
            <a:ext cx="365760" cy="3657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5643" y="3961477"/>
            <a:ext cx="365760" cy="36576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7603" y="3961477"/>
            <a:ext cx="365760" cy="36576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4803" y="3961477"/>
            <a:ext cx="365760" cy="36576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2003" y="3961477"/>
            <a:ext cx="365760" cy="3657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9203" y="3961477"/>
            <a:ext cx="365760" cy="36576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6403" y="3961477"/>
            <a:ext cx="365760" cy="36576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3603" y="3961477"/>
            <a:ext cx="365760" cy="36576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0803" y="3961477"/>
            <a:ext cx="365760" cy="36576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8003" y="3961477"/>
            <a:ext cx="365760" cy="36576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3995783" y="2438400"/>
            <a:ext cx="8763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3995783" y="5562600"/>
            <a:ext cx="8763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2470" y="2566987"/>
            <a:ext cx="504825" cy="50482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2470" y="5674519"/>
            <a:ext cx="538162" cy="53816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03106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Edit Actions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86000" y="2835344"/>
            <a:ext cx="4863548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1348" y="2928213"/>
            <a:ext cx="576262" cy="5762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3348" y="2928213"/>
            <a:ext cx="504825" cy="5048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2948" y="2880471"/>
            <a:ext cx="581025" cy="5810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6899" y="2880471"/>
            <a:ext cx="581025" cy="5810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6923" y="2901710"/>
            <a:ext cx="581025" cy="5810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7332" y="2901709"/>
            <a:ext cx="581025" cy="5810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341" y="2928213"/>
            <a:ext cx="504825" cy="50482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86299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Edit an Action</a:t>
            </a:r>
          </a:p>
          <a:p>
            <a:pPr lvl="1"/>
            <a:r>
              <a:rPr lang="en-US" dirty="0" smtClean="0"/>
              <a:t>Use the Edit actions button to change the settings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924800" y="379745"/>
            <a:ext cx="8763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470233"/>
            <a:ext cx="576262" cy="57626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4016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Delete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Delete Action</a:t>
            </a:r>
          </a:p>
          <a:p>
            <a:pPr lvl="1"/>
            <a:r>
              <a:rPr lang="en-US" dirty="0" smtClean="0"/>
              <a:t>After selecting an action click on the Delete button to remove it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924800" y="379745"/>
            <a:ext cx="8763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0537" y="508332"/>
            <a:ext cx="504825" cy="50482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63868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Copy/Paste 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Copy Actions</a:t>
            </a:r>
          </a:p>
          <a:p>
            <a:pPr lvl="1"/>
            <a:r>
              <a:rPr lang="en-US" dirty="0" smtClean="0"/>
              <a:t>Copy all the actions from one slide</a:t>
            </a:r>
          </a:p>
          <a:p>
            <a:endParaRPr lang="en-US" dirty="0"/>
          </a:p>
          <a:p>
            <a:r>
              <a:rPr lang="en-US" dirty="0" smtClean="0"/>
              <a:t>Paste Actions</a:t>
            </a:r>
          </a:p>
          <a:p>
            <a:pPr lvl="1"/>
            <a:r>
              <a:rPr lang="en-US" dirty="0" smtClean="0"/>
              <a:t>And paste them to the next</a:t>
            </a:r>
          </a:p>
          <a:p>
            <a:pPr lvl="1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467600" y="379745"/>
            <a:ext cx="13335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3325" y="470232"/>
            <a:ext cx="581025" cy="5810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7276" y="470232"/>
            <a:ext cx="581025" cy="58102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63868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Start the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Start this presentation by pressing F5 while the cursor is in the </a:t>
            </a:r>
            <a:r>
              <a:rPr lang="en-US" dirty="0" err="1" smtClean="0"/>
              <a:t>VisualPoint</a:t>
            </a:r>
            <a:r>
              <a:rPr lang="en-US" dirty="0" smtClean="0"/>
              <a:t> window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9078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Move Actions Up/Down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Move Actions up and down</a:t>
            </a:r>
          </a:p>
          <a:p>
            <a:pPr lvl="1"/>
            <a:r>
              <a:rPr lang="en-US" dirty="0" smtClean="0"/>
              <a:t>To change the order in which actions are execute use the Up and Down buttons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467600" y="379745"/>
            <a:ext cx="13335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4608" y="470232"/>
            <a:ext cx="581025" cy="5810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016" y="470231"/>
            <a:ext cx="581025" cy="58102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97045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Window Configuration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Manage Window Configuration</a:t>
            </a:r>
          </a:p>
          <a:p>
            <a:pPr lvl="1"/>
            <a:r>
              <a:rPr lang="en-US" dirty="0" smtClean="0"/>
              <a:t>To create new layouts of your windows in visual studio use the Window Configuration Manager</a:t>
            </a:r>
          </a:p>
          <a:p>
            <a:pPr lvl="1"/>
            <a:r>
              <a:rPr lang="en-US" dirty="0" smtClean="0"/>
              <a:t>Configuration can be added, deleted or updated here</a:t>
            </a:r>
          </a:p>
          <a:p>
            <a:pPr lvl="1"/>
            <a:r>
              <a:rPr lang="en-US" dirty="0" smtClean="0"/>
              <a:t>Then use the Resize Action: Configuration to automatically select a new layout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924800" y="379745"/>
            <a:ext cx="8763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0537" y="508332"/>
            <a:ext cx="504825" cy="50482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92663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 Action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Test your actions one by one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819400" y="2835344"/>
            <a:ext cx="3034748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0068" y="2899638"/>
            <a:ext cx="633412" cy="63341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14428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Run Action</a:t>
            </a:r>
          </a:p>
          <a:p>
            <a:pPr lvl="1"/>
            <a:r>
              <a:rPr lang="en-US" dirty="0" smtClean="0"/>
              <a:t>Press the run action to execute the selected action.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924800" y="379745"/>
            <a:ext cx="8763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457200"/>
            <a:ext cx="633412" cy="63341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3160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VisualPoint</a:t>
            </a:r>
            <a:r>
              <a:rPr lang="en-US" dirty="0" smtClean="0"/>
              <a:t> is currently under construction</a:t>
            </a:r>
          </a:p>
          <a:p>
            <a:r>
              <a:rPr lang="en-US" dirty="0" smtClean="0"/>
              <a:t>If you have any comments or questions please contact me at the visual studio gallery</a:t>
            </a:r>
          </a:p>
          <a:p>
            <a:endParaRPr lang="en-US" dirty="0"/>
          </a:p>
          <a:p>
            <a:r>
              <a:rPr lang="en-US" dirty="0" err="1" smtClean="0">
                <a:hlinkClick r:id="rId3"/>
              </a:rPr>
              <a:t>VisualPoint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Press Esc to close </a:t>
            </a:r>
            <a:r>
              <a:rPr lang="en-US" smtClean="0"/>
              <a:t>the presentation</a:t>
            </a:r>
            <a:endParaRPr lang="en-US" dirty="0" smtClean="0"/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94709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VisualPoint</a:t>
            </a:r>
            <a:r>
              <a:rPr lang="en-US" dirty="0" smtClean="0"/>
              <a:t> Window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VisualPoint</a:t>
            </a:r>
            <a:r>
              <a:rPr lang="en-US" dirty="0" smtClean="0"/>
              <a:t> tool window can be docked anywhere inside Visual Studio and used to show PowerPoint presentations</a:t>
            </a:r>
          </a:p>
          <a:p>
            <a:endParaRPr lang="en-US" dirty="0" smtClean="0"/>
          </a:p>
          <a:p>
            <a:r>
              <a:rPr lang="en-US" dirty="0" smtClean="0"/>
              <a:t>Each slide or animation can have actions attached to them</a:t>
            </a:r>
          </a:p>
          <a:p>
            <a:endParaRPr lang="en-US" dirty="0"/>
          </a:p>
          <a:p>
            <a:r>
              <a:rPr lang="en-US" dirty="0" smtClean="0"/>
              <a:t>Actions are used to automate Visual Studio during the presentation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09642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actions are added per slide and stored inside of the PowerPoint presentation </a:t>
            </a:r>
          </a:p>
          <a:p>
            <a:endParaRPr lang="en-US" dirty="0" smtClean="0"/>
          </a:p>
          <a:p>
            <a:r>
              <a:rPr lang="en-US" dirty="0" smtClean="0"/>
              <a:t>For instance at </a:t>
            </a:r>
            <a:r>
              <a:rPr lang="en-US" dirty="0"/>
              <a:t>the start of a slide the windows can be set to full </a:t>
            </a:r>
            <a:r>
              <a:rPr lang="en-US" dirty="0" smtClean="0"/>
              <a:t>screen</a:t>
            </a:r>
          </a:p>
          <a:p>
            <a:endParaRPr lang="en-US" dirty="0"/>
          </a:p>
          <a:p>
            <a:r>
              <a:rPr lang="en-US" dirty="0"/>
              <a:t>Or project files can be opened and texts </a:t>
            </a:r>
            <a:r>
              <a:rPr lang="en-US" dirty="0" smtClean="0"/>
              <a:t>selected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7951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Actions in one Slide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 file</a:t>
            </a:r>
          </a:p>
          <a:p>
            <a:r>
              <a:rPr lang="en-US" dirty="0" smtClean="0"/>
              <a:t>Select Text</a:t>
            </a:r>
          </a:p>
          <a:p>
            <a:r>
              <a:rPr lang="en-US" dirty="0" smtClean="0"/>
              <a:t>Write Text</a:t>
            </a:r>
          </a:p>
          <a:p>
            <a:r>
              <a:rPr lang="en-US" dirty="0" smtClean="0"/>
              <a:t>Close file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44812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 Actions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 actions to automate your walkthroughs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451653" y="2835344"/>
            <a:ext cx="40386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4053" y="2949644"/>
            <a:ext cx="533400" cy="533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9853" y="2899637"/>
            <a:ext cx="633413" cy="63341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1853" y="2899637"/>
            <a:ext cx="633422" cy="63342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275" y="2946100"/>
            <a:ext cx="477540" cy="47754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4784" y="2925831"/>
            <a:ext cx="497810" cy="49781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4700" y="2910005"/>
            <a:ext cx="549729" cy="54972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76631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Resize full screen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Resize Action</a:t>
            </a:r>
            <a:endParaRPr lang="en-US" dirty="0"/>
          </a:p>
          <a:p>
            <a:pPr lvl="1"/>
            <a:r>
              <a:rPr lang="en-US" dirty="0" smtClean="0"/>
              <a:t>The resize action allows to automatically resize the screen </a:t>
            </a:r>
          </a:p>
          <a:p>
            <a:pPr lvl="2"/>
            <a:r>
              <a:rPr lang="en-US" dirty="0" smtClean="0"/>
              <a:t>to full screen </a:t>
            </a:r>
          </a:p>
          <a:p>
            <a:pPr lvl="2"/>
            <a:r>
              <a:rPr lang="en-US" dirty="0" smtClean="0"/>
              <a:t>normal size</a:t>
            </a:r>
          </a:p>
          <a:p>
            <a:pPr lvl="2"/>
            <a:r>
              <a:rPr lang="en-US" dirty="0" smtClean="0"/>
              <a:t>or select a windows configuration</a:t>
            </a:r>
          </a:p>
          <a:p>
            <a:endParaRPr lang="en-US" dirty="0" smtClean="0"/>
          </a:p>
          <a:p>
            <a:r>
              <a:rPr lang="en-US" dirty="0" smtClean="0"/>
              <a:t>For Example this screen was set to full </a:t>
            </a:r>
            <a:r>
              <a:rPr lang="en-US" dirty="0" smtClean="0"/>
              <a:t>screen</a:t>
            </a:r>
          </a:p>
          <a:p>
            <a:pPr lvl="1"/>
            <a:r>
              <a:rPr lang="en-US" dirty="0" smtClean="0"/>
              <a:t>(turned of for the moment)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924800" y="379745"/>
            <a:ext cx="8763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494045"/>
            <a:ext cx="533400" cy="5334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25033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Resize to Normal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And </a:t>
            </a:r>
            <a:r>
              <a:rPr lang="en-US" dirty="0"/>
              <a:t>this screen was set </a:t>
            </a:r>
            <a:r>
              <a:rPr lang="en-US" dirty="0" smtClean="0"/>
              <a:t>to Normal </a:t>
            </a:r>
            <a:r>
              <a:rPr lang="en-US" dirty="0" smtClean="0"/>
              <a:t>size</a:t>
            </a:r>
          </a:p>
          <a:p>
            <a:pPr lvl="1"/>
            <a:r>
              <a:rPr lang="en-US" dirty="0" smtClean="0"/>
              <a:t>(Also turned off)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924800" y="379745"/>
            <a:ext cx="8763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494045"/>
            <a:ext cx="533400" cy="5334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43154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924800" y="379745"/>
            <a:ext cx="8763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 File Action</a:t>
            </a:r>
          </a:p>
          <a:p>
            <a:pPr lvl="1"/>
            <a:r>
              <a:rPr lang="en-US" dirty="0" smtClean="0"/>
              <a:t>The open file action allows you to open any project file in the current solution.</a:t>
            </a:r>
          </a:p>
          <a:p>
            <a:pPr lvl="1"/>
            <a:r>
              <a:rPr lang="en-US" dirty="0" smtClean="0"/>
              <a:t>You will need to enter the following:</a:t>
            </a:r>
          </a:p>
          <a:p>
            <a:pPr lvl="2"/>
            <a:r>
              <a:rPr lang="en-US" dirty="0" smtClean="0"/>
              <a:t>Project name</a:t>
            </a:r>
          </a:p>
          <a:p>
            <a:pPr lvl="2"/>
            <a:r>
              <a:rPr lang="en-US" dirty="0" smtClean="0"/>
              <a:t>Folder</a:t>
            </a:r>
          </a:p>
          <a:p>
            <a:pPr lvl="2"/>
            <a:r>
              <a:rPr lang="en-US" dirty="0" smtClean="0"/>
              <a:t>Filename</a:t>
            </a:r>
          </a:p>
          <a:p>
            <a:pPr lvl="2"/>
            <a:endParaRPr lang="en-US" dirty="0"/>
          </a:p>
          <a:p>
            <a:r>
              <a:rPr lang="en-US" dirty="0" smtClean="0"/>
              <a:t>For Example this opened the ExampleFile1.cs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7333" y="467956"/>
            <a:ext cx="633413" cy="63341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15734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SUALPOINTACTIONS" val="&lt;?xml version=&quot;1.0&quot; encoding=&quot;utf-16&quot;?&gt;&#10;&lt;SlideActions xmlns:xsi=&quot;http://www.w3.org/2001/XMLSchema-instance&quot; xmlns:xsd=&quot;http://www.w3.org/2001/XMLSchema&quot;&gt;&#10;  &lt;Actions /&gt;&#10;&lt;/SlideActions&gt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SUALPOINTACTIONS" val="&lt;?xml version=&quot;1.0&quot; encoding=&quot;utf-16&quot;?&gt;&#10;&lt;SlideActions xmlns:xsi=&quot;http://www.w3.org/2001/XMLSchema-instance&quot; xmlns:xsd=&quot;http://www.w3.org/2001/XMLSchema&quot;&gt;&#10;  &lt;Actions&gt;&#10;    &lt;FileCloseAction&gt;&#10;      &lt;ActionTime&gt;Start&lt;/ActionTime&gt;&#10;      &lt;Order&gt;0&lt;/Order&gt;&#10;      &lt;CloseOption&gt;Document&lt;/CloseOption&gt;&#10;      &lt;Project&gt;VisualPoint.Example&lt;/Project&gt;&#10;      &lt;FileName&gt;ExampleFile1.cs&lt;/FileName&gt;&#10;    &lt;/FileCloseAction&gt;&#10;  &lt;/Actions&gt;&#10;&lt;/SlideActions&gt;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SUALPOINTACTIONS" val="&lt;?xml version=&quot;1.0&quot; encoding=&quot;utf-16&quot;?&gt;&#10;&lt;SlideActions xmlns:xsi=&quot;http://www.w3.org/2001/XMLSchema-instance&quot; xmlns:xsd=&quot;http://www.w3.org/2001/XMLSchema&quot;&gt;&#10;  &lt;Actions&gt;&#10;    &lt;FileOpenAction&gt;&#10;      &lt;ActionTime&gt;Start&lt;/ActionTime&gt;&#10;      &lt;Order&gt;0&lt;/Order&gt;&#10;      &lt;ActiveDocument&gt;false&lt;/ActiveDocument&gt;&#10;      &lt;Project&gt;VisualPoint.Example&lt;/Project&gt;&#10;      &lt;FileName&gt;ExampleFile2.cs&lt;/FileName&gt;&#10;      &lt;ViewKind&gt;{7651A701-06E5-11D1-8EBD-00A0C90F26EA}&lt;/ViewKind&gt;&#10;      &lt;SelectInExplorer&gt;false&lt;/SelectInExplorer&gt;&#10;    &lt;/FileOpenAction&gt;&#10;    &lt;TextSelectAction&gt;&#10;      &lt;ActionTime&gt;Start&lt;/ActionTime&gt;&#10;      &lt;Order&gt;0&lt;/Order&gt;&#10;      &lt;Text&gt;class&lt;/Text&gt;&#10;    &lt;/TextSelectAction&gt;&#10;    &lt;FileCloseAction&gt;&#10;      &lt;ActionTime&gt;Exit&lt;/ActionTime&gt;&#10;      &lt;Order&gt;0&lt;/Order&gt;&#10;      &lt;CloseOption&gt;Document&lt;/CloseOption&gt;&#10;      &lt;Project&gt;VisualPoint.Example&lt;/Project&gt;&#10;      &lt;FileName&gt;ExampleFile2.cs&lt;/FileName&gt;&#10;    &lt;/FileCloseAction&gt;&#10;  &lt;/Actions&gt;&#10;&lt;/SlideActions&gt;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SUALPOINTACTIONS" val="&lt;?xml version=&quot;1.0&quot; encoding=&quot;utf-16&quot;?&gt;&#10;&lt;SlideActions xmlns:xsi=&quot;http://www.w3.org/2001/XMLSchema-instance&quot; xmlns:xsd=&quot;http://www.w3.org/2001/XMLSchema&quot;&gt;&#10;  &lt;Actions&gt;&#10;    &lt;FileOpenAction&gt;&#10;      &lt;ActionTime&gt;Start&lt;/ActionTime&gt;&#10;      &lt;Order&gt;0&lt;/Order&gt;&#10;      &lt;ActiveDocument&gt;false&lt;/ActiveDocument&gt;&#10;      &lt;Project&gt;VisualPoint.Example&lt;/Project&gt;&#10;      &lt;FileName&gt;ExampleFile3.cs&lt;/FileName&gt;&#10;      &lt;ViewKind&gt;{7651A701-06E5-11D1-8EBD-00A0C90F26EA}&lt;/ViewKind&gt;&#10;      &lt;SelectInExplorer&gt;false&lt;/SelectInExplorer&gt;&#10;    &lt;/FileOpenAction&gt;&#10;    &lt;TextSelectAction&gt;&#10;      &lt;ActionTime&gt;Start&lt;/ActionTime&gt;&#10;      &lt;Order&gt;0&lt;/Order&gt;&#10;      &lt;Text&gt;//Todo&lt;/Text&gt;&#10;    &lt;/TextSelectAction&gt;&#10;    &lt;TextWriteAction&gt;&#10;      &lt;ActionTime&gt;Start&lt;/ActionTime&gt;&#10;      &lt;Order&gt;0&lt;/Order&gt;&#10;      &lt;Text&gt;// Text written here&lt;/Text&gt;&#10;    &lt;/TextWriteAction&gt;&#10;    &lt;FileCloseAction&gt;&#10;      &lt;ActionTime&gt;Exit&lt;/ActionTime&gt;&#10;      &lt;Order&gt;0&lt;/Order&gt;&#10;      &lt;CloseOption&gt;Document&lt;/CloseOption&gt;&#10;      &lt;Project&gt;VisualPoint.Example&lt;/Project&gt;&#10;      &lt;FileName&gt;ExampleFile3.cs&lt;/FileName&gt;&#10;    &lt;/FileCloseAction&gt;&#10;  &lt;/Actions&gt;&#10;&lt;/SlideActions&gt;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SUALPOINTACTIONS" val="&lt;?xml version=&quot;1.0&quot; encoding=&quot;utf-16&quot;?&gt;&#10;&lt;SlideActions xmlns:xsi=&quot;http://www.w3.org/2001/XMLSchema-instance&quot; xmlns:xsd=&quot;http://www.w3.org/2001/XMLSchema&quot;&gt;&#10;  &lt;Actions /&gt;&#10;&lt;/SlideActions&gt;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SUALPOINTACTIONS" val="&lt;?xml version=&quot;1.0&quot; encoding=&quot;utf-16&quot;?&gt;&#10;&lt;SlideActions xmlns:xsi=&quot;http://www.w3.org/2001/XMLSchema-instance&quot; xmlns:xsd=&quot;http://www.w3.org/2001/XMLSchema&quot;&gt;&#10;  &lt;Actions&gt;&#10;    &lt;FileOpenAction&gt;&#10;      &lt;ActionTime&gt;Start&lt;/ActionTime&gt;&#10;      &lt;Order&gt;0&lt;/Order&gt;&#10;      &lt;ActiveDocument&gt;false&lt;/ActiveDocument&gt;&#10;      &lt;Project&gt;VisualPoint.Example&lt;/Project&gt;&#10;      &lt;FileName&gt;ExampleFile1.cs&lt;/FileName&gt;&#10;      &lt;ViewKind&gt;{7651A701-06E5-11D1-8EBD-00A0C90F26EA}&lt;/ViewKind&gt;&#10;      &lt;SelectInExplorer&gt;false&lt;/SelectInExplorer&gt;&#10;    &lt;/FileOpenAction&gt;&#10;    &lt;FileCloseAction&gt;&#10;      &lt;ActionTime&gt;Exit&lt;/ActionTime&gt;&#10;      &lt;Order&gt;0&lt;/Order&gt;&#10;      &lt;CloseOption&gt;Document&lt;/CloseOption&gt;&#10;      &lt;Project&gt;VisualPoint.Example&lt;/Project&gt;&#10;      &lt;FileName&gt;ExampleFile1.cs&lt;/FileName&gt;&#10;    &lt;/FileCloseAction&gt;&#10;  &lt;/Actions&gt;&#10;&lt;/SlideActions&gt;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SUALPOINTACTIONS" val="&lt;?xml version=&quot;1.0&quot; encoding=&quot;utf-16&quot;?&gt;&#10;&lt;SlideActions xmlns:xsi=&quot;http://www.w3.org/2001/XMLSchema-instance&quot; xmlns:xsd=&quot;http://www.w3.org/2001/XMLSchema&quot;&gt;&#10;  &lt;Actions /&gt;&#10;&lt;/SlideActions&gt;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SUALPOINTACTIONS" val="&lt;?xml version=&quot;1.0&quot; encoding=&quot;utf-16&quot;?&gt;&#10;&lt;SlideActions xmlns:xsi=&quot;http://www.w3.org/2001/XMLSchema-instance&quot; xmlns:xsd=&quot;http://www.w3.org/2001/XMLSchema&quot;&gt;&#10;  &lt;Actions /&gt;&#10;&lt;/SlideActions&gt;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SUALPOINTACTIONS" val="&lt;?xml version=&quot;1.0&quot; encoding=&quot;utf-16&quot;?&gt;&#10;&lt;SlideActions xmlns:xsi=&quot;http://www.w3.org/2001/XMLSchema-instance&quot; xmlns:xsd=&quot;http://www.w3.org/2001/XMLSchema&quot;&gt;&#10;  &lt;Actions&gt;&#10;    &lt;WindowSelectAction&gt;&#10;      &lt;ActionTime&gt;Start&lt;/ActionTime&gt;&#10;      &lt;Order&gt;0&lt;/Order&gt;&#10;      &lt;SelectOption&gt;Standard&lt;/SelectOption&gt;&#10;      &lt;WindowConstant&gt;{3AE79031-E1BC-11D0-8F78-00A0C9110057}&lt;/WindowConstant&gt;&#10;    &lt;/WindowSelectAction&gt;&#10;  &lt;/Actions&gt;&#10;&lt;/SlideActions&gt;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SUALPOINTACTIONS" val="&lt;?xml version=&quot;1.0&quot; encoding=&quot;utf-16&quot;?&gt;&#10;&lt;SlideActions xmlns:xsi=&quot;http://www.w3.org/2001/XMLSchema-instance&quot; xmlns:xsd=&quot;http://www.w3.org/2001/XMLSchema&quot;&gt;&#10;  &lt;Actions&gt;&#10;    &lt;WindowSelectAction&gt;&#10;      &lt;ActionTime&gt;Start&lt;/ActionTime&gt;&#10;      &lt;Order&gt;0&lt;/Order&gt;&#10;      &lt;SelectOption&gt;Standard&lt;/SelectOption&gt;&#10;      &lt;WindowConstant&gt;{3AE79031-E1BC-11D0-8F78-00A0C9110057}&lt;/WindowConstant&gt;&#10;    &lt;/WindowSelectAction&gt;&#10;  &lt;/Actions&gt;&#10;&lt;/SlideActions&gt;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SUALPOINTACTIONS" val="&lt;?xml version=&quot;1.0&quot; encoding=&quot;utf-16&quot;?&gt;&#10;&lt;SlideActions xmlns:xsi=&quot;http://www.w3.org/2001/XMLSchema-instance&quot; xmlns:xsd=&quot;http://www.w3.org/2001/XMLSchema&quot;&gt;&#10;  &lt;Actions&gt;&#10;    &lt;WindowSelectAction&gt;&#10;      &lt;ActionTime&gt;Start&lt;/ActionTime&gt;&#10;      &lt;Order&gt;0&lt;/Order&gt;&#10;      &lt;SelectOption&gt;Standard&lt;/SelectOption&gt;&#10;      &lt;WindowConstant&gt;{3AE79031-E1BC-11D0-8F78-00A0C9110057}&lt;/WindowConstant&gt;&#10;    &lt;/WindowSelectAction&gt;&#10;  &lt;/Actions&gt;&#10;&lt;/SlideActions&gt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SUALPOINTACTIONS" val="&lt;?xml version=&quot;1.0&quot; encoding=&quot;utf-16&quot;?&gt;&#10;&lt;SlideActions xmlns:xsi=&quot;http://www.w3.org/2001/XMLSchema-instance&quot; xmlns:xsd=&quot;http://www.w3.org/2001/XMLSchema&quot;&gt;&#10;  &lt;Actions /&gt;&#10;&lt;/SlideActions&gt;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SUALPOINTACTIONS" val="&lt;?xml version=&quot;1.0&quot; encoding=&quot;utf-16&quot;?&gt;&#10;&lt;SlideActions xmlns:xsi=&quot;http://www.w3.org/2001/XMLSchema-instance&quot; xmlns:xsd=&quot;http://www.w3.org/2001/XMLSchema&quot;&gt;&#10;  &lt;Actions&gt;&#10;    &lt;WindowSelectAction&gt;&#10;      &lt;ActionTime&gt;Start&lt;/ActionTime&gt;&#10;      &lt;Order&gt;0&lt;/Order&gt;&#10;      &lt;SelectOption&gt;Standard&lt;/SelectOption&gt;&#10;      &lt;WindowConstant&gt;{3AE79031-E1BC-11D0-8F78-00A0C9110057}&lt;/WindowConstant&gt;&#10;    &lt;/WindowSelectAction&gt;&#10;  &lt;/Actions&gt;&#10;&lt;/SlideActions&gt;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SUALPOINTACTIONS" val="&lt;?xml version=&quot;1.0&quot; encoding=&quot;utf-16&quot;?&gt;&#10;&lt;SlideActions xmlns:xsi=&quot;http://www.w3.org/2001/XMLSchema-instance&quot; xmlns:xsd=&quot;http://www.w3.org/2001/XMLSchema&quot;&gt;&#10;  &lt;Actions&gt;&#10;    &lt;WindowSelectAction&gt;&#10;      &lt;ActionTime&gt;Start&lt;/ActionTime&gt;&#10;      &lt;Order&gt;0&lt;/Order&gt;&#10;      &lt;SelectOption&gt;Standard&lt;/SelectOption&gt;&#10;      &lt;WindowConstant&gt;{3AE79031-E1BC-11D0-8F78-00A0C9110057}&lt;/WindowConstant&gt;&#10;    &lt;/WindowSelectAction&gt;&#10;  &lt;/Actions&gt;&#10;&lt;/SlideActions&gt;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SUALPOINTACTIONS" val="&lt;?xml version=&quot;1.0&quot; encoding=&quot;utf-16&quot;?&gt;&#10;&lt;SlideActions xmlns:xsi=&quot;http://www.w3.org/2001/XMLSchema-instance&quot; xmlns:xsd=&quot;http://www.w3.org/2001/XMLSchema&quot;&gt;&#10;  &lt;Actions /&gt;&#10;&lt;/SlideActions&gt;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SUALPOINTACTIONS" val="&lt;?xml version=&quot;1.0&quot; encoding=&quot;utf-16&quot;?&gt;&#10;&lt;SlideActions xmlns:xsi=&quot;http://www.w3.org/2001/XMLSchema-instance&quot; xmlns:xsd=&quot;http://www.w3.org/2001/XMLSchema&quot;&gt;&#10;  &lt;Actions&gt;&#10;    &lt;WindowSelectAction&gt;&#10;      &lt;ActionTime&gt;Start&lt;/ActionTime&gt;&#10;      &lt;Order&gt;0&lt;/Order&gt;&#10;      &lt;SelectOption&gt;Standard&lt;/SelectOption&gt;&#10;      &lt;WindowConstant&gt;{3AE79031-E1BC-11D0-8F78-00A0C9110057}&lt;/WindowConstant&gt;&#10;    &lt;/WindowSelectAction&gt;&#10;  &lt;/Actions&gt;&#10;&lt;/SlideActions&gt;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SUALPOINTACTIONS" val="&lt;?xml version=&quot;1.0&quot; encoding=&quot;utf-16&quot;?&gt;&#10;&lt;SlideActions xmlns:xsi=&quot;http://www.w3.org/2001/XMLSchema-instance&quot; xmlns:xsd=&quot;http://www.w3.org/2001/XMLSchema&quot;&gt;&#10;  &lt;Actions /&gt;&#10;&lt;/SlideActions&gt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SUALPOINTACTIONS" val="&lt;?xml version=&quot;1.0&quot; encoding=&quot;utf-16&quot;?&gt;&#10;&lt;SlideActions xmlns:xsi=&quot;http://www.w3.org/2001/XMLSchema-instance&quot; xmlns:xsd=&quot;http://www.w3.org/2001/XMLSchema&quot;&gt;&#10;  &lt;Actions /&gt;&#10;&lt;/SlideActions&gt;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SUALPOINTACTIONS" val="&lt;?xml version=&quot;1.0&quot; encoding=&quot;utf-16&quot;?&gt;&#10;&lt;SlideActions xmlns:xsi=&quot;http://www.w3.org/2001/XMLSchema-instance&quot; xmlns:xsd=&quot;http://www.w3.org/2001/XMLSchema&quot;&gt;&#10;  &lt;Actions /&gt;&#10;&lt;/SlideActions&gt;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SUALPOINTACTIONS" val="&lt;?xml version=&quot;1.0&quot; encoding=&quot;utf-16&quot;?&gt;&#10;&lt;SlideActions xmlns:xsi=&quot;http://www.w3.org/2001/XMLSchema-instance&quot; xmlns:xsd=&quot;http://www.w3.org/2001/XMLSchema&quot;&gt;&#10;  &lt;Actions&gt;&#10;    &lt;FileOpenAction&gt;&#10;      &lt;ActionTime&gt;A1&lt;/ActionTime&gt;&#10;      &lt;Order&gt;0&lt;/Order&gt;&#10;      &lt;ActiveDocument&gt;false&lt;/ActiveDocument&gt;&#10;      &lt;Project&gt;VisualPoint.Example&lt;/Project&gt;&#10;      &lt;FileName&gt;ExampleFile1.cs&lt;/FileName&gt;&#10;      &lt;ViewKind&gt;{7651A701-06E5-11D1-8EBD-00A0C90F26EA}&lt;/ViewKind&gt;&#10;      &lt;SelectInExplorer&gt;false&lt;/SelectInExplorer&gt;&#10;    &lt;/FileOpenAction&gt;&#10;    &lt;TextSelectAction&gt;&#10;      &lt;ActionTime&gt;A2&lt;/ActionTime&gt;&#10;      &lt;Order&gt;0&lt;/Order&gt;&#10;      &lt;Text&gt;ExampleFile1&lt;/Text&gt;&#10;    &lt;/TextSelectAction&gt;&#10;    &lt;TextWriteAction&gt;&#10;      &lt;ActionTime&gt;A3&lt;/ActionTime&gt;&#10;      &lt;Order&gt;0&lt;/Order&gt;&#10;      &lt;Text&gt;AnotherClassName&lt;/Text&gt;&#10;    &lt;/TextWriteAction&gt;&#10;    &lt;FileCloseAction&gt;&#10;      &lt;ActionTime&gt;A4&lt;/ActionTime&gt;&#10;      &lt;Order&gt;0&lt;/Order&gt;&#10;      &lt;CloseOption&gt;AllDocuments&lt;/CloseOption&gt;&#10;      &lt;Project /&gt;&#10;    &lt;/FileCloseAction&gt;&#10;  &lt;/Actions&gt;&#10;&lt;/SlideActions&gt;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SUALPOINTACTIONS" val="&lt;?xml version=&quot;1.0&quot; encoding=&quot;utf-16&quot;?&gt;&#10;&lt;SlideActions xmlns:xsi=&quot;http://www.w3.org/2001/XMLSchema-instance&quot; xmlns:xsd=&quot;http://www.w3.org/2001/XMLSchema&quot;&gt;&#10;  &lt;Actions /&gt;&#10;&lt;/SlideActions&gt;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SUALPOINTACTIONS" val="&lt;?xml version=&quot;1.0&quot; encoding=&quot;utf-16&quot;?&gt;&#10;&lt;SlideActions xmlns:xsi=&quot;http://www.w3.org/2001/XMLSchema-instance&quot; xmlns:xsd=&quot;http://www.w3.org/2001/XMLSchema&quot;&gt;&#10;  &lt;Actions /&gt;&#10;&lt;/SlideActions&gt;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SUALPOINTACTIONS" val="&lt;?xml version=&quot;1.0&quot; encoding=&quot;utf-16&quot;?&gt;&#10;&lt;SlideActions xmlns:xsi=&quot;http://www.w3.org/2001/XMLSchema-instance&quot; xmlns:xsd=&quot;http://www.w3.org/2001/XMLSchema&quot;&gt;&#10;  &lt;Actions /&gt;&#10;&lt;/SlideActions&gt;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SUALPOINTACTIONS" val="&lt;?xml version=&quot;1.0&quot; encoding=&quot;utf-16&quot;?&gt;&#10;&lt;SlideActions xmlns:xsi=&quot;http://www.w3.org/2001/XMLSchema-instance&quot; xmlns:xsd=&quot;http://www.w3.org/2001/XMLSchema&quot;&gt;&#10;  &lt;Actions&gt;&#10;    &lt;FileOpenAction&gt;&#10;      &lt;ActionTime&gt;Start&lt;/ActionTime&gt;&#10;      &lt;Order&gt;0&lt;/Order&gt;&#10;      &lt;ActiveDocument&gt;false&lt;/ActiveDocument&gt;&#10;      &lt;Project&gt;VisualPoint.Example&lt;/Project&gt;&#10;      &lt;FileName&gt;ExampleFile1.cs&lt;/FileName&gt;&#10;      &lt;ViewKind&gt;{7651A701-06E5-11D1-8EBD-00A0C90F26EA}&lt;/ViewKind&gt;&#10;      &lt;SelectInExplorer&gt;false&lt;/SelectInExplorer&gt;&#10;    &lt;/FileOpenAction&gt;&#10;  &lt;/Actions&gt;&#10;&lt;/SlideActions&gt;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548</TotalTime>
  <Words>597</Words>
  <Application>Microsoft Office PowerPoint</Application>
  <PresentationFormat>On-screen Show (4:3)</PresentationFormat>
  <Paragraphs>131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VisualPoint</vt:lpstr>
      <vt:lpstr>Start the presentation</vt:lpstr>
      <vt:lpstr>VisualPoint Window</vt:lpstr>
      <vt:lpstr>Actions</vt:lpstr>
      <vt:lpstr>Actions in one Slide</vt:lpstr>
      <vt:lpstr>Add Actions</vt:lpstr>
      <vt:lpstr>Resize full screen</vt:lpstr>
      <vt:lpstr>Resize to Normal</vt:lpstr>
      <vt:lpstr>Open File</vt:lpstr>
      <vt:lpstr>Close File</vt:lpstr>
      <vt:lpstr>Select Text</vt:lpstr>
      <vt:lpstr>Write Text</vt:lpstr>
      <vt:lpstr>Select Window</vt:lpstr>
      <vt:lpstr>Open and Close</vt:lpstr>
      <vt:lpstr>Action Run Time</vt:lpstr>
      <vt:lpstr>Edit Actions</vt:lpstr>
      <vt:lpstr>Edit</vt:lpstr>
      <vt:lpstr>Delete</vt:lpstr>
      <vt:lpstr>Copy/Paste Actions</vt:lpstr>
      <vt:lpstr>Move Actions Up/Down</vt:lpstr>
      <vt:lpstr>Window Configuration</vt:lpstr>
      <vt:lpstr>Run Action</vt:lpstr>
      <vt:lpstr>Run</vt:lpstr>
      <vt:lpstr>The End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VisualPoint</dc:title>
  <dc:creator>Daan Jonkers</dc:creator>
  <cp:lastModifiedBy>Daan Jonkers</cp:lastModifiedBy>
  <cp:revision>59</cp:revision>
  <dcterms:created xsi:type="dcterms:W3CDTF">2012-11-22T14:57:42Z</dcterms:created>
  <dcterms:modified xsi:type="dcterms:W3CDTF">2013-01-06T10:40:35Z</dcterms:modified>
</cp:coreProperties>
</file>