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DA17"/>
    <a:srgbClr val="EABD16"/>
    <a:srgbClr val="E8A318"/>
    <a:srgbClr val="E7DD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466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3685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33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023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3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0930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047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786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23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2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52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AAB1A-6086-4BCD-AB4D-060DD638FB43}" type="datetimeFigureOut">
              <a:rPr lang="en-GB" smtClean="0"/>
              <a:t>28/01/2012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E781A-86A2-45B6-A9BD-DA30EC0448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26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170" y="3140968"/>
            <a:ext cx="1368152" cy="1758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0176" y="1196753"/>
            <a:ext cx="1381146" cy="1783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97883"/>
            <a:ext cx="1816304" cy="1364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2487864" y="1952836"/>
            <a:ext cx="775984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9712" y="3775184"/>
            <a:ext cx="775984" cy="4167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01362" y="2980173"/>
            <a:ext cx="864096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29155" y="4941168"/>
            <a:ext cx="17281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EABD1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Hands-on Lab</a:t>
            </a:r>
            <a:endParaRPr lang="en-GB" sz="1600" dirty="0">
              <a:solidFill>
                <a:srgbClr val="EABD1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egoe Print" pitchFamily="2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74685" y="764704"/>
            <a:ext cx="1194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EABD1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Guidance</a:t>
            </a:r>
            <a:endParaRPr lang="en-GB" sz="1600" dirty="0">
              <a:solidFill>
                <a:srgbClr val="EABD1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egoe Print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53490" y="364502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EABD1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Print" pitchFamily="2" charset="0"/>
              </a:rPr>
              <a:t>Process Template</a:t>
            </a:r>
            <a:endParaRPr lang="en-GB" sz="1600" dirty="0">
              <a:solidFill>
                <a:srgbClr val="EABD1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egoe Print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9512" y="4653136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E9DA17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egoe UI Semibold" pitchFamily="34" charset="0"/>
              </a:rPr>
              <a:t>Practical Guide</a:t>
            </a:r>
            <a:endParaRPr lang="en-GB" sz="3600" dirty="0">
              <a:solidFill>
                <a:srgbClr val="E9DA17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Segoe UI Semibold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681482" y="1556792"/>
            <a:ext cx="2210998" cy="2016224"/>
            <a:chOff x="6537466" y="1556792"/>
            <a:chExt cx="2210998" cy="2016224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1685069"/>
              <a:ext cx="1694819" cy="10395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80351" y="2456892"/>
              <a:ext cx="1300672" cy="9578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4806" y="2243216"/>
              <a:ext cx="1332012" cy="64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6537466" y="1556792"/>
              <a:ext cx="2210998" cy="201622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u="sng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72008" y="548680"/>
            <a:ext cx="9036496" cy="496855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u="sng"/>
          </a:p>
        </p:txBody>
      </p:sp>
    </p:spTree>
    <p:extLst>
      <p:ext uri="{BB962C8B-B14F-4D97-AF65-F5344CB8AC3E}">
        <p14:creationId xmlns:p14="http://schemas.microsoft.com/office/powerpoint/2010/main" val="2444710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Gilmore</dc:creator>
  <cp:lastModifiedBy>Adam Gilmore</cp:lastModifiedBy>
  <cp:revision>4</cp:revision>
  <dcterms:created xsi:type="dcterms:W3CDTF">2012-01-28T15:11:02Z</dcterms:created>
  <dcterms:modified xsi:type="dcterms:W3CDTF">2012-01-28T15:40:19Z</dcterms:modified>
</cp:coreProperties>
</file>