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wdp" ContentType="image/vnd.ms-photo"/>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32" r:id="rId4"/>
    <p:sldMasterId id="2147483756" r:id="rId5"/>
  </p:sldMasterIdLst>
  <p:notesMasterIdLst>
    <p:notesMasterId r:id="rId7"/>
  </p:notesMasterIdLst>
  <p:handoutMasterIdLst>
    <p:handoutMasterId r:id="rId8"/>
  </p:handoutMasterIdLst>
  <p:sldIdLst>
    <p:sldId id="363" r:id="rId6"/>
  </p:sldIdLst>
  <p:sldSz cx="12188825" cy="6858000"/>
  <p:notesSz cx="6858000" cy="9144000"/>
  <p:defaultTextStyle>
    <a:defPPr>
      <a:defRPr lang="en-US"/>
    </a:defPPr>
    <a:lvl1pPr marL="0" algn="l" defTabSz="914363" rtl="0" eaLnBrk="1" latinLnBrk="0" hangingPunct="1">
      <a:defRPr sz="1800" kern="1200">
        <a:solidFill>
          <a:schemeClr val="tx1"/>
        </a:solidFill>
        <a:latin typeface="+mn-lt"/>
        <a:ea typeface="+mn-ea"/>
        <a:cs typeface="+mn-cs"/>
      </a:defRPr>
    </a:lvl1pPr>
    <a:lvl2pPr marL="457182" algn="l" defTabSz="914363" rtl="0" eaLnBrk="1" latinLnBrk="0" hangingPunct="1">
      <a:defRPr sz="1800" kern="1200">
        <a:solidFill>
          <a:schemeClr val="tx1"/>
        </a:solidFill>
        <a:latin typeface="+mn-lt"/>
        <a:ea typeface="+mn-ea"/>
        <a:cs typeface="+mn-cs"/>
      </a:defRPr>
    </a:lvl2pPr>
    <a:lvl3pPr marL="914363" algn="l" defTabSz="914363" rtl="0" eaLnBrk="1" latinLnBrk="0" hangingPunct="1">
      <a:defRPr sz="1800" kern="1200">
        <a:solidFill>
          <a:schemeClr val="tx1"/>
        </a:solidFill>
        <a:latin typeface="+mn-lt"/>
        <a:ea typeface="+mn-ea"/>
        <a:cs typeface="+mn-cs"/>
      </a:defRPr>
    </a:lvl3pPr>
    <a:lvl4pPr marL="1371545" algn="l" defTabSz="914363" rtl="0" eaLnBrk="1" latinLnBrk="0" hangingPunct="1">
      <a:defRPr sz="1800" kern="1200">
        <a:solidFill>
          <a:schemeClr val="tx1"/>
        </a:solidFill>
        <a:latin typeface="+mn-lt"/>
        <a:ea typeface="+mn-ea"/>
        <a:cs typeface="+mn-cs"/>
      </a:defRPr>
    </a:lvl4pPr>
    <a:lvl5pPr marL="1828727" algn="l" defTabSz="914363" rtl="0" eaLnBrk="1" latinLnBrk="0" hangingPunct="1">
      <a:defRPr sz="1800" kern="1200">
        <a:solidFill>
          <a:schemeClr val="tx1"/>
        </a:solidFill>
        <a:latin typeface="+mn-lt"/>
        <a:ea typeface="+mn-ea"/>
        <a:cs typeface="+mn-cs"/>
      </a:defRPr>
    </a:lvl5pPr>
    <a:lvl6pPr marL="2285909" algn="l" defTabSz="914363" rtl="0" eaLnBrk="1" latinLnBrk="0" hangingPunct="1">
      <a:defRPr sz="1800" kern="1200">
        <a:solidFill>
          <a:schemeClr val="tx1"/>
        </a:solidFill>
        <a:latin typeface="+mn-lt"/>
        <a:ea typeface="+mn-ea"/>
        <a:cs typeface="+mn-cs"/>
      </a:defRPr>
    </a:lvl6pPr>
    <a:lvl7pPr marL="2743090" algn="l" defTabSz="914363" rtl="0" eaLnBrk="1" latinLnBrk="0" hangingPunct="1">
      <a:defRPr sz="1800" kern="1200">
        <a:solidFill>
          <a:schemeClr val="tx1"/>
        </a:solidFill>
        <a:latin typeface="+mn-lt"/>
        <a:ea typeface="+mn-ea"/>
        <a:cs typeface="+mn-cs"/>
      </a:defRPr>
    </a:lvl7pPr>
    <a:lvl8pPr marL="3200272" algn="l" defTabSz="914363" rtl="0" eaLnBrk="1" latinLnBrk="0" hangingPunct="1">
      <a:defRPr sz="1800" kern="1200">
        <a:solidFill>
          <a:schemeClr val="tx1"/>
        </a:solidFill>
        <a:latin typeface="+mn-lt"/>
        <a:ea typeface="+mn-ea"/>
        <a:cs typeface="+mn-cs"/>
      </a:defRPr>
    </a:lvl8pPr>
    <a:lvl9pPr marL="3657454" algn="l" defTabSz="914363" rtl="0" eaLnBrk="1" latinLnBrk="0" hangingPunct="1">
      <a:defRPr sz="1800" kern="1200">
        <a:solidFill>
          <a:schemeClr val="tx1"/>
        </a:solidFill>
        <a:latin typeface="+mn-lt"/>
        <a:ea typeface="+mn-ea"/>
        <a:cs typeface="+mn-cs"/>
      </a:defRPr>
    </a:lvl9pPr>
  </p:defaultTextStyle>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Patricia Wagner" initials="PNW"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B4F96"/>
    <a:srgbClr val="0071BC"/>
    <a:srgbClr val="71BC00"/>
    <a:srgbClr val="FF8A00"/>
    <a:srgbClr val="009999"/>
    <a:srgbClr val="999900"/>
    <a:srgbClr val="FBFBFB"/>
    <a:srgbClr val="FFFFFF"/>
    <a:srgbClr val="000000"/>
    <a:srgbClr val="92929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E8B1032C-EA38-4F05-BA0D-38AFFFC7BED3}" styleName="Light Style 3 - Accent 6">
    <a:wholeTbl>
      <a:tcTxStyle>
        <a:fontRef idx="minor">
          <a:scrgbClr r="0" g="0" b="0"/>
        </a:fontRef>
        <a:schemeClr val="tx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noFill/>
        </a:fill>
      </a:tcStyle>
    </a:wholeTbl>
    <a:band1H>
      <a:tcStyle>
        <a:tcBdr/>
        <a:fill>
          <a:solidFill>
            <a:schemeClr val="accent6">
              <a:alpha val="20000"/>
            </a:schemeClr>
          </a:solidFill>
        </a:fill>
      </a:tcStyle>
    </a:band1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noFill/>
        </a:fill>
      </a:tcStyle>
    </a:lastRow>
    <a:firstRow>
      <a:tcTxStyle b="on"/>
      <a:tcStyle>
        <a:tcBdr>
          <a:bottom>
            <a:ln w="25400" cmpd="sng">
              <a:solidFill>
                <a:schemeClr val="accent6"/>
              </a:solidFill>
            </a:ln>
          </a:bottom>
        </a:tcBdr>
        <a:fill>
          <a:no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6750" autoAdjust="0"/>
    <p:restoredTop sz="98246" autoAdjust="0"/>
  </p:normalViewPr>
  <p:slideViewPr>
    <p:cSldViewPr snapToGrid="0">
      <p:cViewPr>
        <p:scale>
          <a:sx n="100" d="100"/>
          <a:sy n="100" d="100"/>
        </p:scale>
        <p:origin x="-558" y="-42"/>
      </p:cViewPr>
      <p:guideLst>
        <p:guide orient="horz" pos="147"/>
        <p:guide orient="horz" pos="4171"/>
        <p:guide orient="horz" pos="2307"/>
        <p:guide orient="horz" pos="3565"/>
        <p:guide orient="horz" pos="3624"/>
        <p:guide orient="horz" pos="912"/>
        <p:guide orient="horz" pos="1057"/>
        <p:guide orient="horz" pos="2375"/>
        <p:guide orient="horz" pos="1114"/>
        <p:guide pos="3806"/>
        <p:guide pos="2557"/>
        <p:guide pos="128"/>
        <p:guide pos="6301"/>
        <p:guide pos="1312"/>
        <p:guide pos="5123"/>
        <p:guide pos="1379"/>
        <p:guide pos="2626"/>
        <p:guide pos="3882"/>
        <p:guide pos="5056"/>
        <p:guide pos="6368"/>
        <p:guide pos="7548"/>
        <p:guide pos="328"/>
      </p:guideLst>
    </p:cSldViewPr>
  </p:slideViewPr>
  <p:notesTextViewPr>
    <p:cViewPr>
      <p:scale>
        <a:sx n="100" d="100"/>
        <a:sy n="100" d="100"/>
      </p:scale>
      <p:origin x="0" y="0"/>
    </p:cViewPr>
  </p:notesTextViewPr>
  <p:sorterViewPr>
    <p:cViewPr>
      <p:scale>
        <a:sx n="100" d="100"/>
        <a:sy n="100" d="100"/>
      </p:scale>
      <p:origin x="0" y="30"/>
    </p:cViewPr>
  </p:sorterViewPr>
  <p:notesViewPr>
    <p:cSldViewPr snapToGrid="0" showGuides="1">
      <p:cViewPr varScale="1">
        <p:scale>
          <a:sx n="99" d="100"/>
          <a:sy n="99" d="100"/>
        </p:scale>
        <p:origin x="-3492" y="-108"/>
      </p:cViewPr>
      <p:guideLst>
        <p:guide orient="horz" pos="2880"/>
        <p:guide pos="2160"/>
      </p:guideLst>
    </p:cSldViewPr>
  </p:notesViewPr>
  <p:gridSpacing cx="90012" cy="90012"/>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13"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notesMaster" Target="notesMasters/notesMaster1.xml"/><Relationship Id="rId12" Type="http://schemas.openxmlformats.org/officeDocument/2006/relationships/theme" Target="theme/theme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viewProps" Target="viewProps.xml"/><Relationship Id="rId5" Type="http://schemas.openxmlformats.org/officeDocument/2006/relationships/slideMaster" Target="slideMasters/slideMaster2.xml"/><Relationship Id="rId10"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1C3F5198-D814-4F07-A84F-942E63C84983}" type="datetimeFigureOut">
              <a:rPr lang="en-US" smtClean="0">
                <a:latin typeface="Segoe UI" pitchFamily="34" charset="0"/>
              </a:rPr>
              <a:pPr/>
              <a:t>7/18/2012</a:t>
            </a:fld>
            <a:endParaRPr lang="en-US" dirty="0">
              <a:latin typeface="Segoe UI" pitchFamily="34" charset="0"/>
            </a:endParaRPr>
          </a:p>
        </p:txBody>
      </p:sp>
      <p:sp>
        <p:nvSpPr>
          <p:cNvPr id="4" name="Footer Placeholder 3"/>
          <p:cNvSpPr>
            <a:spLocks noGrp="1"/>
          </p:cNvSpPr>
          <p:nvPr>
            <p:ph type="ftr" sz="quarter" idx="2"/>
          </p:nvPr>
        </p:nvSpPr>
        <p:spPr>
          <a:xfrm>
            <a:off x="0" y="8685213"/>
            <a:ext cx="6248400" cy="457200"/>
          </a:xfrm>
          <a:prstGeom prst="rect">
            <a:avLst/>
          </a:prstGeom>
        </p:spPr>
        <p:txBody>
          <a:bodyPr vert="horz" lIns="91440" tIns="45720" rIns="91440" bIns="45720" rtlCol="0" anchor="b"/>
          <a:lstStyle>
            <a:lvl1pPr algn="l">
              <a:defRPr sz="1200"/>
            </a:lvl1pPr>
          </a:lstStyle>
          <a:p>
            <a:r>
              <a:rPr lang="en-US" sz="500" dirty="0" smtClean="0">
                <a:solidFill>
                  <a:srgbClr val="000000"/>
                </a:solidFill>
                <a:latin typeface="Segoe UI" pitchFamily="34" charset="0"/>
              </a:rPr>
              <a:t>© 2012 Microsoft Corporation. All rights reserved. Microsoft, Windows, Windows Vista and other product names are or may be registered trademarks and/or trademarks in the U.S. and/or other countries.</a:t>
            </a:r>
          </a:p>
          <a:p>
            <a:r>
              <a:rPr lang="en-US" sz="500" dirty="0" smtClean="0">
                <a:solidFill>
                  <a:srgbClr val="000000"/>
                </a:solidFill>
                <a:latin typeface="Segoe UI" pitchFamily="34" charset="0"/>
              </a:rPr>
              <a:t>The information herein is for informational purposes only and represents the current view of Microsoft Corporation as of the date of this presentation.  Because Microsoft must respond to changing market conditions, it should not be interpreted to be a commitment on the part of Microsoft, and Microsoft cannot guarantee the accuracy of any information provided after the date of this presentation.  </a:t>
            </a:r>
            <a:br>
              <a:rPr lang="en-US" sz="500" dirty="0" smtClean="0">
                <a:solidFill>
                  <a:srgbClr val="000000"/>
                </a:solidFill>
                <a:latin typeface="Segoe UI" pitchFamily="34" charset="0"/>
              </a:rPr>
            </a:br>
            <a:r>
              <a:rPr lang="en-US" sz="500" dirty="0" smtClean="0">
                <a:solidFill>
                  <a:srgbClr val="000000"/>
                </a:solidFill>
                <a:latin typeface="Segoe UI" pitchFamily="34" charset="0"/>
              </a:rPr>
              <a:t>MICROSOFT MAKES NO WARRANTIES, EXPRESS, IMPLIED OR STATUTORY, AS TO THE INFORMATION IN THIS PRESENTATION.</a:t>
            </a:r>
          </a:p>
        </p:txBody>
      </p:sp>
      <p:sp>
        <p:nvSpPr>
          <p:cNvPr id="5" name="Slide Number Placeholder 4"/>
          <p:cNvSpPr>
            <a:spLocks noGrp="1"/>
          </p:cNvSpPr>
          <p:nvPr>
            <p:ph type="sldNum" sz="quarter" idx="3"/>
          </p:nvPr>
        </p:nvSpPr>
        <p:spPr>
          <a:xfrm>
            <a:off x="6248399" y="8685213"/>
            <a:ext cx="608013" cy="457200"/>
          </a:xfrm>
          <a:prstGeom prst="rect">
            <a:avLst/>
          </a:prstGeom>
        </p:spPr>
        <p:txBody>
          <a:bodyPr vert="horz" lIns="91440" tIns="45720" rIns="91440" bIns="45720" rtlCol="0" anchor="b"/>
          <a:lstStyle>
            <a:lvl1pPr algn="r">
              <a:defRPr sz="1200"/>
            </a:lvl1pPr>
          </a:lstStyle>
          <a:p>
            <a:fld id="{8980CB99-47E3-46F4-AAEB-3919FBEFC014}" type="slidenum">
              <a:rPr lang="en-US" smtClean="0">
                <a:latin typeface="Segoe UI" pitchFamily="34" charset="0"/>
              </a:rPr>
              <a:pPr/>
              <a:t>‹#›</a:t>
            </a:fld>
            <a:endParaRPr lang="en-US" dirty="0">
              <a:latin typeface="Segoe UI" pitchFamily="34" charset="0"/>
            </a:endParaRPr>
          </a:p>
        </p:txBody>
      </p:sp>
      <p:sp>
        <p:nvSpPr>
          <p:cNvPr id="8" name="Header Placeholder 5"/>
          <p:cNvSpPr>
            <a:spLocks noGrp="1"/>
          </p:cNvSpPr>
          <p:nvPr>
            <p:ph type="hdr" sz="quarter"/>
          </p:nvPr>
        </p:nvSpPr>
        <p:spPr>
          <a:xfrm>
            <a:off x="0" y="0"/>
            <a:ext cx="2971800" cy="457200"/>
          </a:xfrm>
          <a:prstGeom prst="rect">
            <a:avLst/>
          </a:prstGeom>
        </p:spPr>
        <p:txBody>
          <a:bodyPr vert="horz" lIns="91440" tIns="45720" rIns="91440" bIns="45720" rtlCol="0"/>
          <a:lstStyle>
            <a:defPPr>
              <a:defRPr lang="en-US"/>
            </a:defPPr>
            <a:lvl1pPr marL="0" algn="l" defTabSz="686047" rtl="0" eaLnBrk="1" latinLnBrk="0" hangingPunct="1">
              <a:defRPr sz="1400" kern="1200">
                <a:solidFill>
                  <a:schemeClr val="tx1"/>
                </a:solidFill>
                <a:latin typeface="+mn-lt"/>
                <a:ea typeface="+mn-ea"/>
                <a:cs typeface="+mn-cs"/>
              </a:defRPr>
            </a:lvl1pPr>
            <a:lvl2pPr marL="343024" algn="l" defTabSz="686047" rtl="0" eaLnBrk="1" latinLnBrk="0" hangingPunct="1">
              <a:defRPr sz="1400" kern="1200">
                <a:solidFill>
                  <a:schemeClr val="tx1"/>
                </a:solidFill>
                <a:latin typeface="+mn-lt"/>
                <a:ea typeface="+mn-ea"/>
                <a:cs typeface="+mn-cs"/>
              </a:defRPr>
            </a:lvl2pPr>
            <a:lvl3pPr marL="686047" algn="l" defTabSz="686047" rtl="0" eaLnBrk="1" latinLnBrk="0" hangingPunct="1">
              <a:defRPr sz="1400" kern="1200">
                <a:solidFill>
                  <a:schemeClr val="tx1"/>
                </a:solidFill>
                <a:latin typeface="+mn-lt"/>
                <a:ea typeface="+mn-ea"/>
                <a:cs typeface="+mn-cs"/>
              </a:defRPr>
            </a:lvl3pPr>
            <a:lvl4pPr marL="1029070" algn="l" defTabSz="686047" rtl="0" eaLnBrk="1" latinLnBrk="0" hangingPunct="1">
              <a:defRPr sz="1400" kern="1200">
                <a:solidFill>
                  <a:schemeClr val="tx1"/>
                </a:solidFill>
                <a:latin typeface="+mn-lt"/>
                <a:ea typeface="+mn-ea"/>
                <a:cs typeface="+mn-cs"/>
              </a:defRPr>
            </a:lvl4pPr>
            <a:lvl5pPr marL="1372094" algn="l" defTabSz="686047" rtl="0" eaLnBrk="1" latinLnBrk="0" hangingPunct="1">
              <a:defRPr sz="1400" kern="1200">
                <a:solidFill>
                  <a:schemeClr val="tx1"/>
                </a:solidFill>
                <a:latin typeface="+mn-lt"/>
                <a:ea typeface="+mn-ea"/>
                <a:cs typeface="+mn-cs"/>
              </a:defRPr>
            </a:lvl5pPr>
            <a:lvl6pPr marL="1715118" algn="l" defTabSz="686047" rtl="0" eaLnBrk="1" latinLnBrk="0" hangingPunct="1">
              <a:defRPr sz="1400" kern="1200">
                <a:solidFill>
                  <a:schemeClr val="tx1"/>
                </a:solidFill>
                <a:latin typeface="+mn-lt"/>
                <a:ea typeface="+mn-ea"/>
                <a:cs typeface="+mn-cs"/>
              </a:defRPr>
            </a:lvl6pPr>
            <a:lvl7pPr marL="2058140" algn="l" defTabSz="686047" rtl="0" eaLnBrk="1" latinLnBrk="0" hangingPunct="1">
              <a:defRPr sz="1400" kern="1200">
                <a:solidFill>
                  <a:schemeClr val="tx1"/>
                </a:solidFill>
                <a:latin typeface="+mn-lt"/>
                <a:ea typeface="+mn-ea"/>
                <a:cs typeface="+mn-cs"/>
              </a:defRPr>
            </a:lvl7pPr>
            <a:lvl8pPr marL="2401164" algn="l" defTabSz="686047" rtl="0" eaLnBrk="1" latinLnBrk="0" hangingPunct="1">
              <a:defRPr sz="1400" kern="1200">
                <a:solidFill>
                  <a:schemeClr val="tx1"/>
                </a:solidFill>
                <a:latin typeface="+mn-lt"/>
                <a:ea typeface="+mn-ea"/>
                <a:cs typeface="+mn-cs"/>
              </a:defRPr>
            </a:lvl8pPr>
            <a:lvl9pPr marL="2744188" algn="l" defTabSz="686047" rtl="0" eaLnBrk="1" latinLnBrk="0" hangingPunct="1">
              <a:defRPr sz="1400" kern="1200">
                <a:solidFill>
                  <a:schemeClr val="tx1"/>
                </a:solidFill>
                <a:latin typeface="+mn-lt"/>
                <a:ea typeface="+mn-ea"/>
                <a:cs typeface="+mn-cs"/>
              </a:defRPr>
            </a:lvl9pPr>
          </a:lstStyle>
          <a:p>
            <a:r>
              <a:rPr lang="en-US" dirty="0" smtClean="0">
                <a:latin typeface="Segoe UI" pitchFamily="34" charset="0"/>
                <a:ea typeface="Segoe UI" pitchFamily="34" charset="0"/>
                <a:cs typeface="Segoe UI" pitchFamily="34" charset="0"/>
              </a:rPr>
              <a:t>&lt;Event Name&gt;</a:t>
            </a:r>
            <a:endParaRPr lang="en-US" dirty="0">
              <a:latin typeface="Segoe UI" pitchFamily="34" charset="0"/>
              <a:ea typeface="Segoe UI" pitchFamily="34" charset="0"/>
              <a:cs typeface="Segoe UI" pitchFamily="34" charset="0"/>
            </a:endParaRPr>
          </a:p>
        </p:txBody>
      </p:sp>
    </p:spTree>
    <p:extLst>
      <p:ext uri="{BB962C8B-B14F-4D97-AF65-F5344CB8AC3E}">
        <p14:creationId xmlns:p14="http://schemas.microsoft.com/office/powerpoint/2010/main" val="3904595630"/>
      </p:ext>
    </p:extLst>
  </p:cSld>
  <p:clrMap bg1="lt1" tx1="dk1" bg2="lt2" tx2="dk2" accent1="accent1" accent2="accent2" accent3="accent3" accent4="accent4" accent5="accent5" accent6="accent6" hlink="hlink" folHlink="folHlink"/>
</p:handoutMaster>
</file>

<file path=ppt/media/hdphoto1.wdp>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atin typeface="Segoe UI" pitchFamily="34" charset="0"/>
              </a:defRPr>
            </a:lvl1pPr>
          </a:lstStyle>
          <a:p>
            <a:fld id="{7C3FBCD4-166E-446F-AF18-7D4A0CF9AEF6}" type="datetimeFigureOut">
              <a:rPr lang="en-US" smtClean="0"/>
              <a:pPr/>
              <a:t>7/18/2012</a:t>
            </a:fld>
            <a:endParaRPr lang="en-US" dirty="0"/>
          </a:p>
        </p:txBody>
      </p:sp>
      <p:sp>
        <p:nvSpPr>
          <p:cNvPr id="4" name="Slide Image Placeholder 3"/>
          <p:cNvSpPr>
            <a:spLocks noGrp="1" noRot="1" noChangeAspect="1"/>
          </p:cNvSpPr>
          <p:nvPr>
            <p:ph type="sldImg" idx="2"/>
          </p:nvPr>
        </p:nvSpPr>
        <p:spPr>
          <a:xfrm>
            <a:off x="382588" y="685800"/>
            <a:ext cx="6092825"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6" name="Footer Placeholder 5"/>
          <p:cNvSpPr>
            <a:spLocks noGrp="1"/>
          </p:cNvSpPr>
          <p:nvPr>
            <p:ph type="ftr" sz="quarter" idx="4"/>
          </p:nvPr>
        </p:nvSpPr>
        <p:spPr>
          <a:xfrm>
            <a:off x="0" y="8685213"/>
            <a:ext cx="6172200" cy="457200"/>
          </a:xfrm>
          <a:prstGeom prst="rect">
            <a:avLst/>
          </a:prstGeom>
        </p:spPr>
        <p:txBody>
          <a:bodyPr vert="horz" lIns="91440" tIns="45720" rIns="91440" bIns="45720" rtlCol="0" anchor="b"/>
          <a:lstStyle>
            <a:lvl1pPr algn="l">
              <a:defRPr sz="500">
                <a:latin typeface="Segoe" pitchFamily="34" charset="0"/>
              </a:defRPr>
            </a:lvl1pPr>
          </a:lstStyle>
          <a:p>
            <a:r>
              <a:rPr lang="en-US" dirty="0" smtClean="0">
                <a:solidFill>
                  <a:srgbClr val="000000"/>
                </a:solidFill>
                <a:latin typeface="Segoe UI" pitchFamily="34" charset="0"/>
              </a:rPr>
              <a:t>© 2012 Microsoft Corporation. All rights reserved. Microsoft, Windows, Windows Vista and other product names are or may be registered trademarks and/or trademarks in the U.S. and/or other countries.</a:t>
            </a:r>
          </a:p>
          <a:p>
            <a:r>
              <a:rPr lang="en-US" dirty="0" smtClean="0">
                <a:solidFill>
                  <a:srgbClr val="000000"/>
                </a:solidFill>
                <a:latin typeface="Segoe UI" pitchFamily="34" charset="0"/>
              </a:rPr>
              <a:t>The information herein is for informational purposes only and represents the current view of Microsoft Corporation as of the date of this presentation.  Because Microsoft must respond to changing market conditions, it should not be interpreted to be a commitment on the part of Microsoft, and Microsoft cannot guarantee the accuracy of any information provided after the date of this presentation.  </a:t>
            </a:r>
            <a:br>
              <a:rPr lang="en-US" dirty="0" smtClean="0">
                <a:solidFill>
                  <a:srgbClr val="000000"/>
                </a:solidFill>
                <a:latin typeface="Segoe UI" pitchFamily="34" charset="0"/>
              </a:rPr>
            </a:br>
            <a:r>
              <a:rPr lang="en-US" dirty="0" smtClean="0">
                <a:solidFill>
                  <a:srgbClr val="000000"/>
                </a:solidFill>
                <a:latin typeface="Segoe UI" pitchFamily="34" charset="0"/>
              </a:rPr>
              <a:t>MICROSOFT MAKES NO WARRANTIES, EXPRESS, IMPLIED OR STATUTORY, AS TO THE INFORMATION IN THIS PRESENTATION.</a:t>
            </a:r>
          </a:p>
        </p:txBody>
      </p:sp>
      <p:sp>
        <p:nvSpPr>
          <p:cNvPr id="7" name="Slide Number Placeholder 6"/>
          <p:cNvSpPr>
            <a:spLocks noGrp="1"/>
          </p:cNvSpPr>
          <p:nvPr>
            <p:ph type="sldNum" sz="quarter" idx="5"/>
          </p:nvPr>
        </p:nvSpPr>
        <p:spPr>
          <a:xfrm>
            <a:off x="6172199" y="8685213"/>
            <a:ext cx="684213" cy="457200"/>
          </a:xfrm>
          <a:prstGeom prst="rect">
            <a:avLst/>
          </a:prstGeom>
        </p:spPr>
        <p:txBody>
          <a:bodyPr vert="horz" lIns="91440" tIns="45720" rIns="91440" bIns="45720" rtlCol="0" anchor="b"/>
          <a:lstStyle>
            <a:lvl1pPr algn="r">
              <a:defRPr sz="1200">
                <a:latin typeface="Segoe UI" pitchFamily="34" charset="0"/>
              </a:defRPr>
            </a:lvl1pPr>
          </a:lstStyle>
          <a:p>
            <a:fld id="{8B263312-38AA-4E1E-B2B5-0F8F122B24FE}" type="slidenum">
              <a:rPr lang="en-US" smtClean="0"/>
              <a:pPr/>
              <a:t>‹#›</a:t>
            </a:fld>
            <a:endParaRPr lang="en-US" dirty="0"/>
          </a:p>
        </p:txBody>
      </p:sp>
      <p:sp>
        <p:nvSpPr>
          <p:cNvPr id="9" name="Header Placeholder 5"/>
          <p:cNvSpPr>
            <a:spLocks noGrp="1"/>
          </p:cNvSpPr>
          <p:nvPr>
            <p:ph type="hdr" sz="quarter"/>
          </p:nvPr>
        </p:nvSpPr>
        <p:spPr>
          <a:xfrm>
            <a:off x="0" y="0"/>
            <a:ext cx="2971800" cy="457200"/>
          </a:xfrm>
          <a:prstGeom prst="rect">
            <a:avLst/>
          </a:prstGeom>
        </p:spPr>
        <p:txBody>
          <a:bodyPr vert="horz" lIns="91440" tIns="45720" rIns="91440" bIns="45720" rtlCol="0"/>
          <a:lstStyle>
            <a:defPPr>
              <a:defRPr lang="en-US"/>
            </a:defPPr>
            <a:lvl1pPr marL="0" algn="l" defTabSz="686047" rtl="0" eaLnBrk="1" latinLnBrk="0" hangingPunct="1">
              <a:defRPr sz="1400" kern="1200">
                <a:solidFill>
                  <a:schemeClr val="tx1"/>
                </a:solidFill>
                <a:latin typeface="+mn-lt"/>
                <a:ea typeface="+mn-ea"/>
                <a:cs typeface="+mn-cs"/>
              </a:defRPr>
            </a:lvl1pPr>
            <a:lvl2pPr marL="343024" algn="l" defTabSz="686047" rtl="0" eaLnBrk="1" latinLnBrk="0" hangingPunct="1">
              <a:defRPr sz="1400" kern="1200">
                <a:solidFill>
                  <a:schemeClr val="tx1"/>
                </a:solidFill>
                <a:latin typeface="+mn-lt"/>
                <a:ea typeface="+mn-ea"/>
                <a:cs typeface="+mn-cs"/>
              </a:defRPr>
            </a:lvl2pPr>
            <a:lvl3pPr marL="686047" algn="l" defTabSz="686047" rtl="0" eaLnBrk="1" latinLnBrk="0" hangingPunct="1">
              <a:defRPr sz="1400" kern="1200">
                <a:solidFill>
                  <a:schemeClr val="tx1"/>
                </a:solidFill>
                <a:latin typeface="+mn-lt"/>
                <a:ea typeface="+mn-ea"/>
                <a:cs typeface="+mn-cs"/>
              </a:defRPr>
            </a:lvl3pPr>
            <a:lvl4pPr marL="1029070" algn="l" defTabSz="686047" rtl="0" eaLnBrk="1" latinLnBrk="0" hangingPunct="1">
              <a:defRPr sz="1400" kern="1200">
                <a:solidFill>
                  <a:schemeClr val="tx1"/>
                </a:solidFill>
                <a:latin typeface="+mn-lt"/>
                <a:ea typeface="+mn-ea"/>
                <a:cs typeface="+mn-cs"/>
              </a:defRPr>
            </a:lvl4pPr>
            <a:lvl5pPr marL="1372094" algn="l" defTabSz="686047" rtl="0" eaLnBrk="1" latinLnBrk="0" hangingPunct="1">
              <a:defRPr sz="1400" kern="1200">
                <a:solidFill>
                  <a:schemeClr val="tx1"/>
                </a:solidFill>
                <a:latin typeface="+mn-lt"/>
                <a:ea typeface="+mn-ea"/>
                <a:cs typeface="+mn-cs"/>
              </a:defRPr>
            </a:lvl5pPr>
            <a:lvl6pPr marL="1715118" algn="l" defTabSz="686047" rtl="0" eaLnBrk="1" latinLnBrk="0" hangingPunct="1">
              <a:defRPr sz="1400" kern="1200">
                <a:solidFill>
                  <a:schemeClr val="tx1"/>
                </a:solidFill>
                <a:latin typeface="+mn-lt"/>
                <a:ea typeface="+mn-ea"/>
                <a:cs typeface="+mn-cs"/>
              </a:defRPr>
            </a:lvl6pPr>
            <a:lvl7pPr marL="2058140" algn="l" defTabSz="686047" rtl="0" eaLnBrk="1" latinLnBrk="0" hangingPunct="1">
              <a:defRPr sz="1400" kern="1200">
                <a:solidFill>
                  <a:schemeClr val="tx1"/>
                </a:solidFill>
                <a:latin typeface="+mn-lt"/>
                <a:ea typeface="+mn-ea"/>
                <a:cs typeface="+mn-cs"/>
              </a:defRPr>
            </a:lvl7pPr>
            <a:lvl8pPr marL="2401164" algn="l" defTabSz="686047" rtl="0" eaLnBrk="1" latinLnBrk="0" hangingPunct="1">
              <a:defRPr sz="1400" kern="1200">
                <a:solidFill>
                  <a:schemeClr val="tx1"/>
                </a:solidFill>
                <a:latin typeface="+mn-lt"/>
                <a:ea typeface="+mn-ea"/>
                <a:cs typeface="+mn-cs"/>
              </a:defRPr>
            </a:lvl8pPr>
            <a:lvl9pPr marL="2744188" algn="l" defTabSz="686047" rtl="0" eaLnBrk="1" latinLnBrk="0" hangingPunct="1">
              <a:defRPr sz="1400" kern="1200">
                <a:solidFill>
                  <a:schemeClr val="tx1"/>
                </a:solidFill>
                <a:latin typeface="+mn-lt"/>
                <a:ea typeface="+mn-ea"/>
                <a:cs typeface="+mn-cs"/>
              </a:defRPr>
            </a:lvl9pPr>
          </a:lstStyle>
          <a:p>
            <a:r>
              <a:rPr lang="en-US" dirty="0" smtClean="0">
                <a:latin typeface="Segoe UI" pitchFamily="34" charset="0"/>
                <a:ea typeface="Segoe UI" pitchFamily="34" charset="0"/>
                <a:cs typeface="Segoe UI" pitchFamily="34" charset="0"/>
              </a:rPr>
              <a:t>&lt;Event Name&gt;</a:t>
            </a:r>
            <a:endParaRPr lang="en-US" dirty="0">
              <a:latin typeface="Segoe UI" pitchFamily="34" charset="0"/>
              <a:ea typeface="Segoe UI" pitchFamily="34" charset="0"/>
              <a:cs typeface="Segoe UI" pitchFamily="34" charset="0"/>
            </a:endParaRPr>
          </a:p>
        </p:txBody>
      </p:sp>
    </p:spTree>
    <p:extLst>
      <p:ext uri="{BB962C8B-B14F-4D97-AF65-F5344CB8AC3E}">
        <p14:creationId xmlns:p14="http://schemas.microsoft.com/office/powerpoint/2010/main" val="2624648265"/>
      </p:ext>
    </p:extLst>
  </p:cSld>
  <p:clrMap bg1="lt1" tx1="dk1" bg2="lt2" tx2="dk2" accent1="accent1" accent2="accent2" accent3="accent3" accent4="accent4" accent5="accent5" accent6="accent6" hlink="hlink" folHlink="folHlink"/>
  <p:notesStyle>
    <a:lvl1pPr marL="0" algn="l" defTabSz="914363" rtl="0" eaLnBrk="1" latinLnBrk="0" hangingPunct="1">
      <a:lnSpc>
        <a:spcPct val="90000"/>
      </a:lnSpc>
      <a:spcAft>
        <a:spcPts val="333"/>
      </a:spcAft>
      <a:defRPr sz="900" kern="1200">
        <a:solidFill>
          <a:schemeClr val="tx1"/>
        </a:solidFill>
        <a:latin typeface="Segoe UI" pitchFamily="34" charset="0"/>
        <a:ea typeface="+mn-ea"/>
        <a:cs typeface="+mn-cs"/>
      </a:defRPr>
    </a:lvl1pPr>
    <a:lvl2pPr marL="212981" indent="-105829" algn="l" defTabSz="914363" rtl="0" eaLnBrk="1" latinLnBrk="0" hangingPunct="1">
      <a:lnSpc>
        <a:spcPct val="90000"/>
      </a:lnSpc>
      <a:spcAft>
        <a:spcPts val="333"/>
      </a:spcAft>
      <a:buFont typeface="Arial" pitchFamily="34" charset="0"/>
      <a:buChar char="•"/>
      <a:defRPr sz="900" kern="1200">
        <a:solidFill>
          <a:schemeClr val="tx1"/>
        </a:solidFill>
        <a:latin typeface="Segoe UI" pitchFamily="34" charset="0"/>
        <a:ea typeface="+mn-ea"/>
        <a:cs typeface="+mn-cs"/>
      </a:defRPr>
    </a:lvl2pPr>
    <a:lvl3pPr marL="328070" indent="-115090" algn="l" defTabSz="914363" rtl="0" eaLnBrk="1" latinLnBrk="0" hangingPunct="1">
      <a:lnSpc>
        <a:spcPct val="90000"/>
      </a:lnSpc>
      <a:spcAft>
        <a:spcPts val="333"/>
      </a:spcAft>
      <a:buFont typeface="Arial" pitchFamily="34" charset="0"/>
      <a:buChar char="•"/>
      <a:defRPr sz="900" kern="1200">
        <a:solidFill>
          <a:schemeClr val="tx1"/>
        </a:solidFill>
        <a:latin typeface="Segoe UI" pitchFamily="34" charset="0"/>
        <a:ea typeface="+mn-ea"/>
        <a:cs typeface="+mn-cs"/>
      </a:defRPr>
    </a:lvl3pPr>
    <a:lvl4pPr marL="482846" indent="-146838" algn="l" defTabSz="914363" rtl="0" eaLnBrk="1" latinLnBrk="0" hangingPunct="1">
      <a:lnSpc>
        <a:spcPct val="90000"/>
      </a:lnSpc>
      <a:spcAft>
        <a:spcPts val="333"/>
      </a:spcAft>
      <a:buFont typeface="Arial" pitchFamily="34" charset="0"/>
      <a:buChar char="•"/>
      <a:defRPr sz="900" kern="1200">
        <a:solidFill>
          <a:schemeClr val="tx1"/>
        </a:solidFill>
        <a:latin typeface="Segoe UI" pitchFamily="34" charset="0"/>
        <a:ea typeface="+mn-ea"/>
        <a:cs typeface="+mn-cs"/>
      </a:defRPr>
    </a:lvl4pPr>
    <a:lvl5pPr marL="615132" indent="-115090" algn="l" defTabSz="914363" rtl="0" eaLnBrk="1" latinLnBrk="0" hangingPunct="1">
      <a:lnSpc>
        <a:spcPct val="90000"/>
      </a:lnSpc>
      <a:spcAft>
        <a:spcPts val="333"/>
      </a:spcAft>
      <a:buFont typeface="Arial" pitchFamily="34" charset="0"/>
      <a:buChar char="•"/>
      <a:defRPr sz="900" kern="1200">
        <a:solidFill>
          <a:schemeClr val="tx1"/>
        </a:solidFill>
        <a:latin typeface="Segoe UI" pitchFamily="34" charset="0"/>
        <a:ea typeface="+mn-ea"/>
        <a:cs typeface="+mn-cs"/>
      </a:defRPr>
    </a:lvl5pPr>
    <a:lvl6pPr marL="2285909" algn="l" defTabSz="914363" rtl="0" eaLnBrk="1" latinLnBrk="0" hangingPunct="1">
      <a:defRPr sz="1200" kern="1200">
        <a:solidFill>
          <a:schemeClr val="tx1"/>
        </a:solidFill>
        <a:latin typeface="+mn-lt"/>
        <a:ea typeface="+mn-ea"/>
        <a:cs typeface="+mn-cs"/>
      </a:defRPr>
    </a:lvl6pPr>
    <a:lvl7pPr marL="2743090" algn="l" defTabSz="914363" rtl="0" eaLnBrk="1" latinLnBrk="0" hangingPunct="1">
      <a:defRPr sz="1200" kern="1200">
        <a:solidFill>
          <a:schemeClr val="tx1"/>
        </a:solidFill>
        <a:latin typeface="+mn-lt"/>
        <a:ea typeface="+mn-ea"/>
        <a:cs typeface="+mn-cs"/>
      </a:defRPr>
    </a:lvl7pPr>
    <a:lvl8pPr marL="3200272" algn="l" defTabSz="914363" rtl="0" eaLnBrk="1" latinLnBrk="0" hangingPunct="1">
      <a:defRPr sz="1200" kern="1200">
        <a:solidFill>
          <a:schemeClr val="tx1"/>
        </a:solidFill>
        <a:latin typeface="+mn-lt"/>
        <a:ea typeface="+mn-ea"/>
        <a:cs typeface="+mn-cs"/>
      </a:defRPr>
    </a:lvl8pPr>
    <a:lvl9pPr marL="3657454" algn="l" defTabSz="914363"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3" Type="http://schemas.microsoft.com/office/2007/relationships/hdphoto" Target="../media/hdphoto1.wdp"/><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and  Non-Bulleted Content">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666387"/>
          </a:xfrm>
        </p:spPr>
        <p:txBody>
          <a:bodyPr/>
          <a:lstStyle/>
          <a:p>
            <a:r>
              <a:rPr lang="en-US" smtClean="0"/>
              <a:t>Click to edit Master title style</a:t>
            </a:r>
            <a:endParaRPr lang="en-US" dirty="0"/>
          </a:p>
        </p:txBody>
      </p:sp>
      <p:sp>
        <p:nvSpPr>
          <p:cNvPr id="5" name="Text Placeholder 4"/>
          <p:cNvSpPr>
            <a:spLocks noGrp="1"/>
          </p:cNvSpPr>
          <p:nvPr>
            <p:ph type="body" sz="quarter" idx="10"/>
          </p:nvPr>
        </p:nvSpPr>
        <p:spPr>
          <a:xfrm>
            <a:off x="519112" y="1447799"/>
            <a:ext cx="11149013" cy="946413"/>
          </a:xfrm>
        </p:spPr>
        <p:txBody>
          <a:bodyPr/>
          <a:lstStyle>
            <a:lvl1pPr marL="0" indent="0">
              <a:spcBef>
                <a:spcPts val="0"/>
              </a:spcBef>
              <a:spcAft>
                <a:spcPts val="900"/>
              </a:spcAft>
              <a:buNone/>
              <a:defRPr sz="4000" spc="-100" baseline="0">
                <a:latin typeface="Segoe UI Light" pitchFamily="34" charset="0"/>
              </a:defRPr>
            </a:lvl1pPr>
            <a:lvl2pPr marL="0" indent="0">
              <a:spcBef>
                <a:spcPts val="0"/>
              </a:spcBef>
              <a:spcAft>
                <a:spcPts val="400"/>
              </a:spcAft>
              <a:buNone/>
              <a:defRPr sz="2000" spc="-50" baseline="0"/>
            </a:lvl2pPr>
            <a:lvl3pPr marL="0" indent="0">
              <a:spcBef>
                <a:spcPts val="0"/>
              </a:spcBef>
              <a:spcAft>
                <a:spcPts val="400"/>
              </a:spcAft>
              <a:buNone/>
              <a:defRPr sz="2000"/>
            </a:lvl3pPr>
            <a:lvl4pPr marL="0" indent="0">
              <a:spcBef>
                <a:spcPts val="0"/>
              </a:spcBef>
              <a:spcAft>
                <a:spcPts val="400"/>
              </a:spcAft>
              <a:buNone/>
              <a:defRPr/>
            </a:lvl4pPr>
            <a:lvl5pPr marL="0" indent="0">
              <a:spcBef>
                <a:spcPts val="0"/>
              </a:spcBef>
              <a:spcAft>
                <a:spcPts val="400"/>
              </a:spcAft>
              <a:buNone/>
              <a:defRPr/>
            </a:lvl5pPr>
          </a:lstStyle>
          <a:p>
            <a:pPr lvl="0"/>
            <a:r>
              <a:rPr lang="en-US" smtClean="0"/>
              <a:t>Click to edit Master text styles</a:t>
            </a:r>
          </a:p>
          <a:p>
            <a:pPr lvl="1"/>
            <a:r>
              <a:rPr lang="en-US" smtClean="0"/>
              <a:t>Second level</a:t>
            </a:r>
          </a:p>
        </p:txBody>
      </p:sp>
    </p:spTree>
    <p:extLst>
      <p:ext uri="{BB962C8B-B14F-4D97-AF65-F5344CB8AC3E}">
        <p14:creationId xmlns:p14="http://schemas.microsoft.com/office/powerpoint/2010/main" val="4117153672"/>
      </p:ext>
    </p:extLst>
  </p:cSld>
  <p:clrMapOvr>
    <a:masterClrMapping/>
  </p:clrMapOvr>
  <p:transition>
    <p:fade/>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2_Blank Color 1 Layout">
    <p:bg>
      <p:bgPr>
        <a:solidFill>
          <a:schemeClr val="accent3"/>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lang="en-US" sz="8800" i="0" kern="1200" spc="-100" baseline="0" dirty="0" smtClean="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Click to edit title style</a:t>
            </a:r>
          </a:p>
        </p:txBody>
      </p:sp>
      <p:pic>
        <p:nvPicPr>
          <p:cNvPr id="3"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4" name="Text Placeholder 8"/>
          <p:cNvSpPr>
            <a:spLocks noGrp="1"/>
          </p:cNvSpPr>
          <p:nvPr>
            <p:ph type="body" sz="quarter" idx="11" hasCustomPrompt="1"/>
          </p:nvPr>
        </p:nvSpPr>
        <p:spPr>
          <a:xfrm>
            <a:off x="512763" y="3219165"/>
            <a:ext cx="7513637" cy="443198"/>
          </a:xfrm>
        </p:spPr>
        <p:txBody>
          <a:bodyPr/>
          <a:lstStyle>
            <a:lvl1pPr marL="0" indent="0">
              <a:buNone/>
              <a:defRPr lang="en-US" sz="3200" kern="1200" spc="-100" baseline="0" dirty="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Speaker Title</a:t>
            </a:r>
            <a:endParaRPr lang="en-US" dirty="0"/>
          </a:p>
        </p:txBody>
      </p:sp>
    </p:spTree>
    <p:extLst>
      <p:ext uri="{BB962C8B-B14F-4D97-AF65-F5344CB8AC3E}">
        <p14:creationId xmlns:p14="http://schemas.microsoft.com/office/powerpoint/2010/main" val="1810415580"/>
      </p:ext>
    </p:extLst>
  </p:cSld>
  <p:clrMapOvr>
    <a:masterClrMapping/>
  </p:clrMapOvr>
  <p:transition>
    <p:fade/>
  </p:transition>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3_Blank Color 1 Layout">
    <p:bg>
      <p:bgPr>
        <a:solidFill>
          <a:schemeClr val="accent6"/>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lang="en-US" sz="8800" i="0" kern="1200" spc="-100" baseline="0" dirty="0" smtClean="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Click to edit title style</a:t>
            </a:r>
          </a:p>
        </p:txBody>
      </p:sp>
      <p:pic>
        <p:nvPicPr>
          <p:cNvPr id="3"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4" name="Text Placeholder 8"/>
          <p:cNvSpPr>
            <a:spLocks noGrp="1"/>
          </p:cNvSpPr>
          <p:nvPr>
            <p:ph type="body" sz="quarter" idx="11" hasCustomPrompt="1"/>
          </p:nvPr>
        </p:nvSpPr>
        <p:spPr>
          <a:xfrm>
            <a:off x="512763" y="3219165"/>
            <a:ext cx="7513637" cy="443198"/>
          </a:xfrm>
        </p:spPr>
        <p:txBody>
          <a:bodyPr/>
          <a:lstStyle>
            <a:lvl1pPr marL="0" indent="0">
              <a:buNone/>
              <a:defRPr lang="en-US" sz="3200" kern="1200" spc="-100" baseline="0" dirty="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Speaker Title</a:t>
            </a:r>
            <a:endParaRPr lang="en-US" dirty="0"/>
          </a:p>
        </p:txBody>
      </p:sp>
    </p:spTree>
    <p:extLst>
      <p:ext uri="{BB962C8B-B14F-4D97-AF65-F5344CB8AC3E}">
        <p14:creationId xmlns:p14="http://schemas.microsoft.com/office/powerpoint/2010/main" val="91624867"/>
      </p:ext>
    </p:extLst>
  </p:cSld>
  <p:clrMapOvr>
    <a:masterClrMapping/>
  </p:clrMapOvr>
  <p:transition>
    <p:fade/>
  </p:transition>
  <p:timing>
    <p:tnLst>
      <p:par>
        <p:cTn id="1" dur="indefinite" restart="never" nodeType="tmRoot"/>
      </p:par>
    </p:tnLst>
  </p:timing>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4_Blank Color 1 Layout">
    <p:bg>
      <p:bgPr>
        <a:solidFill>
          <a:schemeClr val="accent5"/>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lang="en-US" sz="8800" i="0" kern="1200" spc="-100" baseline="0" dirty="0" smtClean="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Click to edit title style</a:t>
            </a:r>
          </a:p>
        </p:txBody>
      </p:sp>
      <p:pic>
        <p:nvPicPr>
          <p:cNvPr id="3"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4" name="Text Placeholder 8"/>
          <p:cNvSpPr>
            <a:spLocks noGrp="1"/>
          </p:cNvSpPr>
          <p:nvPr>
            <p:ph type="body" sz="quarter" idx="11" hasCustomPrompt="1"/>
          </p:nvPr>
        </p:nvSpPr>
        <p:spPr>
          <a:xfrm>
            <a:off x="512763" y="3219165"/>
            <a:ext cx="7513637" cy="443198"/>
          </a:xfrm>
        </p:spPr>
        <p:txBody>
          <a:bodyPr/>
          <a:lstStyle>
            <a:lvl1pPr marL="0" indent="0">
              <a:buNone/>
              <a:defRPr lang="en-US" sz="3200" kern="1200" spc="-100" baseline="0" dirty="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Speaker Title</a:t>
            </a:r>
            <a:endParaRPr lang="en-US" dirty="0"/>
          </a:p>
        </p:txBody>
      </p:sp>
    </p:spTree>
    <p:extLst>
      <p:ext uri="{BB962C8B-B14F-4D97-AF65-F5344CB8AC3E}">
        <p14:creationId xmlns:p14="http://schemas.microsoft.com/office/powerpoint/2010/main" val="215778041"/>
      </p:ext>
    </p:extLst>
  </p:cSld>
  <p:clrMapOvr>
    <a:masterClrMapping/>
  </p:clrMapOvr>
  <p:transition>
    <p:fade/>
  </p:transition>
  <p:timing>
    <p:tnLst>
      <p:par>
        <p:cTn id="1" dur="indefinite" restart="never" nodeType="tmRoot"/>
      </p:par>
    </p:tnLst>
  </p:timing>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5_Blank Color 1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985233938"/>
      </p:ext>
    </p:extLst>
  </p:cSld>
  <p:clrMapOvr>
    <a:masterClrMapping/>
  </p:clrMapOvr>
  <p:transition>
    <p:fade/>
  </p:transition>
  <p:timing>
    <p:tnLst>
      <p:par>
        <p:cTn id="1" dur="indefinite" restart="never" nodeType="tmRoot"/>
      </p:par>
    </p:tnLst>
  </p:timing>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Blank Color 2 Layout">
    <p:bg>
      <p:bgPr>
        <a:solidFill>
          <a:schemeClr val="accent2"/>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369930350"/>
      </p:ext>
    </p:extLst>
  </p:cSld>
  <p:clrMapOvr>
    <a:masterClrMapping/>
  </p:clrMapOvr>
  <p:transition>
    <p:fade/>
  </p:transition>
  <p:timing>
    <p:tnLst>
      <p:par>
        <p:cTn id="1" dur="indefinite" restart="never" nodeType="tmRoot"/>
      </p:par>
    </p:tnLst>
  </p:timing>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Blank Color 3 Layout">
    <p:bg>
      <p:bgPr>
        <a:solidFill>
          <a:schemeClr val="accent3"/>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9012069"/>
      </p:ext>
    </p:extLst>
  </p:cSld>
  <p:clrMapOvr>
    <a:masterClrMapping/>
  </p:clrMapOvr>
  <p:transition>
    <p:fade/>
  </p:transition>
  <p:timing>
    <p:tnLst>
      <p:par>
        <p:cTn id="1" dur="indefinite" restart="never" nodeType="tmRoot"/>
      </p:par>
    </p:tnLst>
  </p:timing>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Blank Color Layout 4">
    <p:bg>
      <p:bgPr>
        <a:solidFill>
          <a:schemeClr val="accent6"/>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539085763"/>
      </p:ext>
    </p:extLst>
  </p:cSld>
  <p:clrMapOvr>
    <a:masterClrMapping/>
  </p:clrMapOvr>
  <p:transition>
    <p:fade/>
  </p:transition>
  <p:timing>
    <p:tnLst>
      <p:par>
        <p:cTn id="1" dur="indefinite" restart="never" nodeType="tmRoot"/>
      </p:par>
    </p:tnLst>
  </p:timing>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Blank Color Layout 5">
    <p:bg>
      <p:bgPr>
        <a:solidFill>
          <a:schemeClr val="accent5"/>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4084810701"/>
      </p:ext>
    </p:extLst>
  </p:cSld>
  <p:clrMapOvr>
    <a:masterClrMapping/>
  </p:clrMapOvr>
  <p:transition>
    <p:fade/>
  </p:transition>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Text">
    <p:spTree>
      <p:nvGrpSpPr>
        <p:cNvPr id="1" name=""/>
        <p:cNvGrpSpPr/>
        <p:nvPr/>
      </p:nvGrpSpPr>
      <p:grpSpPr>
        <a:xfrm>
          <a:off x="0" y="0"/>
          <a:ext cx="0" cy="0"/>
          <a:chOff x="0" y="0"/>
          <a:chExt cx="0" cy="0"/>
        </a:xfrm>
      </p:grpSpPr>
      <p:sp>
        <p:nvSpPr>
          <p:cNvPr id="2" name="Title 1"/>
          <p:cNvSpPr>
            <a:spLocks noGrp="1"/>
          </p:cNvSpPr>
          <p:nvPr>
            <p:ph type="title"/>
          </p:nvPr>
        </p:nvSpPr>
        <p:spPr>
          <a:xfrm>
            <a:off x="519112" y="228600"/>
            <a:ext cx="11149013" cy="666387"/>
          </a:xfrm>
        </p:spPr>
        <p:txBody>
          <a:bodyPr/>
          <a:lstStyle/>
          <a:p>
            <a:r>
              <a:rPr lang="en-US" smtClean="0"/>
              <a:t>Click to edit Master title style</a:t>
            </a:r>
            <a:endParaRPr lang="en-US" dirty="0"/>
          </a:p>
        </p:txBody>
      </p:sp>
      <p:sp>
        <p:nvSpPr>
          <p:cNvPr id="5" name="Text Placeholder 4"/>
          <p:cNvSpPr>
            <a:spLocks noGrp="1"/>
          </p:cNvSpPr>
          <p:nvPr>
            <p:ph type="body" sz="quarter" idx="10"/>
          </p:nvPr>
        </p:nvSpPr>
        <p:spPr>
          <a:xfrm>
            <a:off x="519112" y="1447799"/>
            <a:ext cx="11149013" cy="1973561"/>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val="2229373425"/>
      </p:ext>
    </p:extLst>
  </p:cSld>
  <p:clrMapOvr>
    <a:masterClrMapping/>
  </p:clrMapOvr>
  <p:transition>
    <p:fade/>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a:xfrm>
            <a:off x="519112" y="1447799"/>
            <a:ext cx="11149013" cy="1973561"/>
          </a:xfrm>
        </p:spPr>
        <p:txBody>
          <a:bodyPr/>
          <a:lstStyle>
            <a:lvl1pPr>
              <a:lnSpc>
                <a:spcPct val="90000"/>
              </a:lnSpc>
              <a:defRPr/>
            </a:lvl1pPr>
            <a:lvl2pPr>
              <a:lnSpc>
                <a:spcPct val="90000"/>
              </a:lnSpc>
              <a:defRPr/>
            </a:lvl2pPr>
            <a:lvl3pPr>
              <a:lnSpc>
                <a:spcPct val="90000"/>
              </a:lnSpc>
              <a:defRPr/>
            </a:lvl3pPr>
            <a:lvl4pPr>
              <a:lnSpc>
                <a:spcPct val="90000"/>
              </a:lnSpc>
              <a:defRPr/>
            </a:lvl4pPr>
            <a:lvl5pPr>
              <a:lnSpc>
                <a:spcPct val="90000"/>
              </a:lnSpc>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val="2350241686"/>
      </p:ext>
    </p:extLst>
  </p:cSld>
  <p:clrMapOvr>
    <a:masterClrMapping/>
  </p:clrMapOvr>
  <p:transition>
    <p:fade/>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Tree>
    <p:extLst>
      <p:ext uri="{BB962C8B-B14F-4D97-AF65-F5344CB8AC3E}">
        <p14:creationId xmlns:p14="http://schemas.microsoft.com/office/powerpoint/2010/main" val="1217384526"/>
      </p:ext>
    </p:extLst>
  </p:cSld>
  <p:clrMapOvr>
    <a:masterClrMapping/>
  </p:clrMapOvr>
  <p:transition>
    <p:fade/>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590064348"/>
      </p:ext>
    </p:extLst>
  </p:cSld>
  <p:clrMapOvr>
    <a:masterClrMapping/>
  </p:clrMapOvr>
  <p:transition>
    <p:fade/>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Black Layout - Title and Content">
    <p:bg bwMode="black">
      <p:bgPr>
        <a:solidFill>
          <a:srgbClr val="000000"/>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white"/>
        <p:txBody>
          <a:bodyPr/>
          <a:lstStyle>
            <a:lvl1pPr>
              <a:defRPr>
                <a:gradFill>
                  <a:gsLst>
                    <a:gs pos="0">
                      <a:srgbClr val="FFFFFF"/>
                    </a:gs>
                    <a:gs pos="100000">
                      <a:srgbClr val="FFFFFF"/>
                    </a:gs>
                  </a:gsLst>
                  <a:lin ang="5400000" scaled="0"/>
                </a:gradFill>
              </a:defRPr>
            </a:lvl1pPr>
          </a:lstStyle>
          <a:p>
            <a:r>
              <a:rPr lang="en-US" smtClean="0"/>
              <a:t>Click to edit Master title style</a:t>
            </a:r>
            <a:endParaRPr lang="en-US" dirty="0"/>
          </a:p>
        </p:txBody>
      </p:sp>
      <p:sp>
        <p:nvSpPr>
          <p:cNvPr id="6" name="Text Placeholder 5"/>
          <p:cNvSpPr>
            <a:spLocks noGrp="1"/>
          </p:cNvSpPr>
          <p:nvPr>
            <p:ph type="body" sz="quarter" idx="10"/>
          </p:nvPr>
        </p:nvSpPr>
        <p:spPr bwMode="white">
          <a:xfrm>
            <a:off x="519112" y="1447799"/>
            <a:ext cx="11149013" cy="1964301"/>
          </a:xfrm>
        </p:spPr>
        <p:txBody>
          <a:bodyPr/>
          <a:lstStyle>
            <a:lvl1pPr>
              <a:buClr>
                <a:srgbClr val="FFFFFF"/>
              </a:buClr>
              <a:buSzPct val="70000"/>
              <a:buFont typeface="Wingdings" pitchFamily="2" charset="2"/>
              <a:buChar char="l"/>
              <a:defRPr>
                <a:gradFill>
                  <a:gsLst>
                    <a:gs pos="0">
                      <a:srgbClr val="FFFFFF"/>
                    </a:gs>
                    <a:gs pos="86000">
                      <a:srgbClr val="FFFFFF"/>
                    </a:gs>
                  </a:gsLst>
                  <a:lin ang="5400000" scaled="0"/>
                </a:gradFill>
              </a:defRPr>
            </a:lvl1pPr>
            <a:lvl2pPr>
              <a:buClr>
                <a:srgbClr val="FFFFFF"/>
              </a:buClr>
              <a:buSzPct val="70000"/>
              <a:buFont typeface="Wingdings" pitchFamily="2" charset="2"/>
              <a:buChar char="l"/>
              <a:defRPr>
                <a:gradFill>
                  <a:gsLst>
                    <a:gs pos="0">
                      <a:srgbClr val="FFFFFF"/>
                    </a:gs>
                    <a:gs pos="86000">
                      <a:srgbClr val="FFFFFF"/>
                    </a:gs>
                  </a:gsLst>
                  <a:lin ang="5400000" scaled="0"/>
                </a:gradFill>
              </a:defRPr>
            </a:lvl2pPr>
            <a:lvl3pPr>
              <a:buClr>
                <a:srgbClr val="FFFFFF"/>
              </a:buClr>
              <a:buSzPct val="70000"/>
              <a:buFont typeface="Wingdings" pitchFamily="2" charset="2"/>
              <a:buChar char="l"/>
              <a:defRPr>
                <a:gradFill>
                  <a:gsLst>
                    <a:gs pos="0">
                      <a:srgbClr val="FFFFFF"/>
                    </a:gs>
                    <a:gs pos="86000">
                      <a:srgbClr val="FFFFFF"/>
                    </a:gs>
                  </a:gsLst>
                  <a:lin ang="5400000" scaled="0"/>
                </a:gradFill>
              </a:defRPr>
            </a:lvl3pPr>
            <a:lvl4pPr>
              <a:buClr>
                <a:srgbClr val="FFFFFF"/>
              </a:buClr>
              <a:buSzPct val="70000"/>
              <a:buFont typeface="Wingdings" pitchFamily="2" charset="2"/>
              <a:buChar char="l"/>
              <a:defRPr>
                <a:gradFill>
                  <a:gsLst>
                    <a:gs pos="0">
                      <a:srgbClr val="FFFFFF"/>
                    </a:gs>
                    <a:gs pos="86000">
                      <a:srgbClr val="FFFFFF"/>
                    </a:gs>
                  </a:gsLst>
                  <a:lin ang="5400000" scaled="0"/>
                </a:gradFill>
              </a:defRPr>
            </a:lvl4pPr>
            <a:lvl5pPr>
              <a:buClr>
                <a:srgbClr val="FFFFFF"/>
              </a:buClr>
              <a:buSzPct val="70000"/>
              <a:buFont typeface="Wingdings" pitchFamily="2" charset="2"/>
              <a:buChar char="l"/>
              <a:defRPr>
                <a:gradFill>
                  <a:gsLst>
                    <a:gs pos="0">
                      <a:srgbClr val="FFFFFF"/>
                    </a:gs>
                    <a:gs pos="86000">
                      <a:srgbClr val="FFFFFF"/>
                    </a:gs>
                  </a:gsLst>
                  <a:lin ang="5400000" scaled="0"/>
                </a:gradFil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val="2046410568"/>
      </p:ext>
    </p:extLst>
  </p:cSld>
  <p:clrMapOvr>
    <a:masterClrMapping/>
  </p:clrMapOvr>
  <p:transition>
    <p:fade/>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Black Notes slide Layout">
    <p:bg bwMode="black">
      <p:bgPr>
        <a:solidFill>
          <a:srgbClr val="000000"/>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white"/>
        <p:txBody>
          <a:bodyPr/>
          <a:lstStyle>
            <a:lvl1pPr>
              <a:defRPr>
                <a:gradFill>
                  <a:gsLst>
                    <a:gs pos="0">
                      <a:srgbClr val="FFFFFF"/>
                    </a:gs>
                    <a:gs pos="100000">
                      <a:srgbClr val="FFFFFF"/>
                    </a:gs>
                  </a:gsLst>
                  <a:lin ang="5400000" scaled="0"/>
                </a:gradFill>
              </a:defRPr>
            </a:lvl1pPr>
          </a:lstStyle>
          <a:p>
            <a:r>
              <a:rPr lang="en-US" smtClean="0"/>
              <a:t>Click to edit Master title style</a:t>
            </a:r>
            <a:endParaRPr lang="en-US" dirty="0"/>
          </a:p>
        </p:txBody>
      </p:sp>
      <p:sp>
        <p:nvSpPr>
          <p:cNvPr id="6" name="Text Placeholder 5"/>
          <p:cNvSpPr>
            <a:spLocks noGrp="1"/>
          </p:cNvSpPr>
          <p:nvPr>
            <p:ph type="body" sz="quarter" idx="10"/>
          </p:nvPr>
        </p:nvSpPr>
        <p:spPr bwMode="white">
          <a:xfrm>
            <a:off x="519112" y="1447799"/>
            <a:ext cx="11149013" cy="1964301"/>
          </a:xfrm>
        </p:spPr>
        <p:txBody>
          <a:bodyPr/>
          <a:lstStyle>
            <a:lvl1pPr>
              <a:buClr>
                <a:srgbClr val="FFFFFF"/>
              </a:buClr>
              <a:buSzPct val="70000"/>
              <a:buFont typeface="Wingdings" pitchFamily="2" charset="2"/>
              <a:buChar char="l"/>
              <a:defRPr>
                <a:gradFill>
                  <a:gsLst>
                    <a:gs pos="0">
                      <a:srgbClr val="FFFFFF"/>
                    </a:gs>
                    <a:gs pos="86000">
                      <a:srgbClr val="FFFFFF"/>
                    </a:gs>
                  </a:gsLst>
                  <a:lin ang="5400000" scaled="0"/>
                </a:gradFill>
              </a:defRPr>
            </a:lvl1pPr>
            <a:lvl2pPr>
              <a:buClr>
                <a:srgbClr val="FFFFFF"/>
              </a:buClr>
              <a:buSzPct val="70000"/>
              <a:buFont typeface="Wingdings" pitchFamily="2" charset="2"/>
              <a:buChar char="l"/>
              <a:defRPr>
                <a:gradFill>
                  <a:gsLst>
                    <a:gs pos="0">
                      <a:srgbClr val="FFFFFF"/>
                    </a:gs>
                    <a:gs pos="86000">
                      <a:srgbClr val="FFFFFF"/>
                    </a:gs>
                  </a:gsLst>
                  <a:lin ang="5400000" scaled="0"/>
                </a:gradFill>
              </a:defRPr>
            </a:lvl2pPr>
            <a:lvl3pPr>
              <a:buClr>
                <a:srgbClr val="FFFFFF"/>
              </a:buClr>
              <a:buSzPct val="70000"/>
              <a:buFont typeface="Wingdings" pitchFamily="2" charset="2"/>
              <a:buChar char="l"/>
              <a:defRPr>
                <a:gradFill>
                  <a:gsLst>
                    <a:gs pos="0">
                      <a:srgbClr val="FFFFFF"/>
                    </a:gs>
                    <a:gs pos="86000">
                      <a:srgbClr val="FFFFFF"/>
                    </a:gs>
                  </a:gsLst>
                  <a:lin ang="5400000" scaled="0"/>
                </a:gradFill>
              </a:defRPr>
            </a:lvl3pPr>
            <a:lvl4pPr>
              <a:buClr>
                <a:srgbClr val="FFFFFF"/>
              </a:buClr>
              <a:buSzPct val="70000"/>
              <a:buFont typeface="Wingdings" pitchFamily="2" charset="2"/>
              <a:buChar char="l"/>
              <a:defRPr>
                <a:gradFill>
                  <a:gsLst>
                    <a:gs pos="0">
                      <a:srgbClr val="FFFFFF"/>
                    </a:gs>
                    <a:gs pos="86000">
                      <a:srgbClr val="FFFFFF"/>
                    </a:gs>
                  </a:gsLst>
                  <a:lin ang="5400000" scaled="0"/>
                </a:gradFill>
              </a:defRPr>
            </a:lvl4pPr>
            <a:lvl5pPr>
              <a:buClr>
                <a:srgbClr val="FFFFFF"/>
              </a:buClr>
              <a:buSzPct val="70000"/>
              <a:buFont typeface="Wingdings" pitchFamily="2" charset="2"/>
              <a:buChar char="l"/>
              <a:defRPr>
                <a:gradFill>
                  <a:gsLst>
                    <a:gs pos="0">
                      <a:srgbClr val="FFFFFF"/>
                    </a:gs>
                    <a:gs pos="86000">
                      <a:srgbClr val="FFFFFF"/>
                    </a:gs>
                  </a:gsLst>
                  <a:lin ang="5400000" scaled="0"/>
                </a:gradFil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6"/>
          <p:cNvSpPr>
            <a:spLocks noGrp="1"/>
          </p:cNvSpPr>
          <p:nvPr>
            <p:ph type="body" sz="quarter" idx="11"/>
          </p:nvPr>
        </p:nvSpPr>
        <p:spPr>
          <a:xfrm>
            <a:off x="1" y="6238876"/>
            <a:ext cx="12188826" cy="619125"/>
          </a:xfrm>
          <a:solidFill>
            <a:srgbClr val="FFFF99"/>
          </a:solidFill>
        </p:spPr>
        <p:txBody>
          <a:bodyPr wrap="square" lIns="152394" tIns="76197" rIns="152394" bIns="76197" anchor="b" anchorCtr="0">
            <a:noAutofit/>
          </a:bodyPr>
          <a:lstStyle>
            <a:lvl1pPr algn="r">
              <a:buFont typeface="Arial" pitchFamily="34" charset="0"/>
              <a:buNone/>
              <a:defRPr spc="-50" baseline="0">
                <a:gradFill>
                  <a:gsLst>
                    <a:gs pos="0">
                      <a:srgbClr val="000000"/>
                    </a:gs>
                    <a:gs pos="100000">
                      <a:srgbClr val="000000"/>
                    </a:gs>
                  </a:gsLst>
                  <a:lin ang="5400000" scaled="0"/>
                </a:gradFill>
                <a:effectLst/>
                <a:latin typeface="Segoe UI" pitchFamily="34" charset="0"/>
              </a:defRPr>
            </a:lvl1pPr>
          </a:lstStyle>
          <a:p>
            <a:pPr lvl="0"/>
            <a:r>
              <a:rPr lang="en-US" smtClean="0"/>
              <a:t>Click to edit Master text styles</a:t>
            </a:r>
          </a:p>
        </p:txBody>
      </p:sp>
    </p:spTree>
    <p:extLst>
      <p:ext uri="{BB962C8B-B14F-4D97-AF65-F5344CB8AC3E}">
        <p14:creationId xmlns:p14="http://schemas.microsoft.com/office/powerpoint/2010/main" val="2629393043"/>
      </p:ext>
    </p:extLst>
  </p:cSld>
  <p:clrMapOvr>
    <a:masterClrMapping/>
  </p:clrMapOvr>
  <p:transition>
    <p:fade/>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Blank Color 1 Layout">
    <p:bg>
      <p:bgPr>
        <a:solidFill>
          <a:schemeClr val="accent1"/>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sz="8800" i="0" spc="-100" baseline="0">
                <a:gradFill>
                  <a:gsLst>
                    <a:gs pos="0">
                      <a:schemeClr val="tx1"/>
                    </a:gs>
                    <a:gs pos="100000">
                      <a:schemeClr val="tx1"/>
                    </a:gs>
                  </a:gsLst>
                  <a:lin ang="5400000" scaled="0"/>
                </a:gradFill>
                <a:latin typeface="Segoe UI Light" pitchFamily="34" charset="0"/>
              </a:defRPr>
            </a:lvl1pPr>
          </a:lstStyle>
          <a:p>
            <a:pPr lvl="0"/>
            <a:r>
              <a:rPr lang="en-US" dirty="0" smtClean="0"/>
              <a:t>Click to edit title style</a:t>
            </a:r>
          </a:p>
        </p:txBody>
      </p:sp>
      <p:pic>
        <p:nvPicPr>
          <p:cNvPr id="7"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9" name="Text Placeholder 8"/>
          <p:cNvSpPr>
            <a:spLocks noGrp="1"/>
          </p:cNvSpPr>
          <p:nvPr>
            <p:ph type="body" sz="quarter" idx="11" hasCustomPrompt="1"/>
          </p:nvPr>
        </p:nvSpPr>
        <p:spPr>
          <a:xfrm>
            <a:off x="512763" y="3219165"/>
            <a:ext cx="7513637" cy="443198"/>
          </a:xfrm>
        </p:spPr>
        <p:txBody>
          <a:bodyPr/>
          <a:lstStyle>
            <a:lvl1pPr marL="0" indent="0">
              <a:buNone/>
              <a:defRPr spc="-100" baseline="0">
                <a:gradFill>
                  <a:gsLst>
                    <a:gs pos="0">
                      <a:schemeClr val="tx1"/>
                    </a:gs>
                    <a:gs pos="100000">
                      <a:schemeClr val="tx1"/>
                    </a:gs>
                  </a:gsLst>
                  <a:lin ang="5400000" scaled="0"/>
                </a:gradFill>
                <a:latin typeface="Segoe UI Light" pitchFamily="34" charset="0"/>
              </a:defRPr>
            </a:lvl1pPr>
          </a:lstStyle>
          <a:p>
            <a:pPr lvl="0"/>
            <a:r>
              <a:rPr lang="en-US" dirty="0" smtClean="0"/>
              <a:t>Speaker Title</a:t>
            </a:r>
            <a:endParaRPr lang="en-US" dirty="0"/>
          </a:p>
        </p:txBody>
      </p:sp>
    </p:spTree>
    <p:extLst>
      <p:ext uri="{BB962C8B-B14F-4D97-AF65-F5344CB8AC3E}">
        <p14:creationId xmlns:p14="http://schemas.microsoft.com/office/powerpoint/2010/main" val="1995687508"/>
      </p:ext>
    </p:extLst>
  </p:cSld>
  <p:clrMapOvr>
    <a:masterClrMapping/>
  </p:clrMapOvr>
  <p:transition>
    <p:fade/>
  </p:transition>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_Blank Color 1 Layout">
    <p:bg>
      <p:bgPr>
        <a:solidFill>
          <a:schemeClr val="accent2"/>
        </a:solidFill>
        <a:effectLst/>
      </p:bgPr>
    </p:bg>
    <p:spTree>
      <p:nvGrpSpPr>
        <p:cNvPr id="1" name=""/>
        <p:cNvGrpSpPr/>
        <p:nvPr/>
      </p:nvGrpSpPr>
      <p:grpSpPr>
        <a:xfrm>
          <a:off x="0" y="0"/>
          <a:ext cx="0" cy="0"/>
          <a:chOff x="0" y="0"/>
          <a:chExt cx="0" cy="0"/>
        </a:xfrm>
      </p:grpSpPr>
      <p:sp>
        <p:nvSpPr>
          <p:cNvPr id="6" name="Text Placeholder 5"/>
          <p:cNvSpPr>
            <a:spLocks noGrp="1"/>
          </p:cNvSpPr>
          <p:nvPr>
            <p:ph type="body" sz="quarter" idx="10" hasCustomPrompt="1"/>
          </p:nvPr>
        </p:nvSpPr>
        <p:spPr>
          <a:xfrm>
            <a:off x="512764" y="1768475"/>
            <a:ext cx="11228440" cy="1218795"/>
          </a:xfrm>
        </p:spPr>
        <p:txBody>
          <a:bodyPr/>
          <a:lstStyle>
            <a:lvl1pPr marL="0" indent="0">
              <a:buNone/>
              <a:defRPr sz="8800" i="0" spc="-100" baseline="0">
                <a:gradFill>
                  <a:gsLst>
                    <a:gs pos="0">
                      <a:schemeClr val="tx1"/>
                    </a:gs>
                    <a:gs pos="100000">
                      <a:schemeClr val="tx1"/>
                    </a:gs>
                  </a:gsLst>
                  <a:lin ang="5400000" scaled="0"/>
                </a:gradFill>
                <a:latin typeface="Segoe UI Light" pitchFamily="34" charset="0"/>
              </a:defRPr>
            </a:lvl1pPr>
          </a:lstStyle>
          <a:p>
            <a:pPr lvl="0"/>
            <a:r>
              <a:rPr lang="en-US" dirty="0" smtClean="0"/>
              <a:t>Click to edit title style</a:t>
            </a:r>
          </a:p>
        </p:txBody>
      </p:sp>
      <p:pic>
        <p:nvPicPr>
          <p:cNvPr id="3" name="Picture 2" descr="Microsoft logo and tagline"/>
          <p:cNvPicPr>
            <a:picLocks noChangeAspect="1" noChangeArrowheads="1"/>
          </p:cNvPicPr>
          <p:nvPr userDrawn="1"/>
        </p:nvPicPr>
        <p:blipFill rotWithShape="1">
          <a:blip r:embed="rId2" cstate="screen">
            <a:extLst>
              <a:ext uri="{BEBA8EAE-BF5A-486C-A8C5-ECC9F3942E4B}">
                <a14:imgProps xmlns:a14="http://schemas.microsoft.com/office/drawing/2010/main">
                  <a14:imgLayer r:embed="rId3">
                    <a14:imgEffect>
                      <a14:brightnessContrast bright="100000"/>
                    </a14:imgEffect>
                  </a14:imgLayer>
                </a14:imgProps>
              </a:ext>
              <a:ext uri="{28A0092B-C50C-407E-A947-70E740481C1C}">
                <a14:useLocalDpi xmlns:a14="http://schemas.microsoft.com/office/drawing/2010/main"/>
              </a:ext>
            </a:extLst>
          </a:blip>
          <a:srcRect/>
          <a:stretch/>
        </p:blipFill>
        <p:spPr bwMode="black">
          <a:xfrm>
            <a:off x="10120741" y="6307016"/>
            <a:ext cx="1869647" cy="314448"/>
          </a:xfrm>
          <a:prstGeom prst="rect">
            <a:avLst/>
          </a:prstGeom>
          <a:noFill/>
          <a:ln>
            <a:noFill/>
          </a:ln>
        </p:spPr>
      </p:pic>
      <p:sp>
        <p:nvSpPr>
          <p:cNvPr id="4" name="Text Placeholder 8"/>
          <p:cNvSpPr>
            <a:spLocks noGrp="1"/>
          </p:cNvSpPr>
          <p:nvPr>
            <p:ph type="body" sz="quarter" idx="11" hasCustomPrompt="1"/>
          </p:nvPr>
        </p:nvSpPr>
        <p:spPr>
          <a:xfrm>
            <a:off x="512763" y="3219165"/>
            <a:ext cx="7513637" cy="443198"/>
          </a:xfrm>
        </p:spPr>
        <p:txBody>
          <a:bodyPr/>
          <a:lstStyle>
            <a:lvl1pPr marL="0" indent="0">
              <a:buNone/>
              <a:defRPr lang="en-US" sz="3200" kern="1200" spc="-100" baseline="0" dirty="0">
                <a:gradFill>
                  <a:gsLst>
                    <a:gs pos="0">
                      <a:schemeClr val="tx1"/>
                    </a:gs>
                    <a:gs pos="100000">
                      <a:schemeClr val="tx1"/>
                    </a:gs>
                  </a:gsLst>
                  <a:lin ang="5400000" scaled="0"/>
                </a:gradFill>
                <a:latin typeface="Segoe UI Light" pitchFamily="34" charset="0"/>
                <a:ea typeface="+mn-ea"/>
                <a:cs typeface="+mn-cs"/>
              </a:defRPr>
            </a:lvl1pPr>
          </a:lstStyle>
          <a:p>
            <a:pPr marL="0" lvl="0" indent="0" algn="l" defTabSz="914363" rtl="0" eaLnBrk="1" latinLnBrk="0" hangingPunct="1">
              <a:lnSpc>
                <a:spcPct val="90000"/>
              </a:lnSpc>
              <a:spcBef>
                <a:spcPct val="20000"/>
              </a:spcBef>
              <a:buSzPct val="90000"/>
              <a:buFont typeface="Arial" pitchFamily="34" charset="0"/>
              <a:buNone/>
            </a:pPr>
            <a:r>
              <a:rPr lang="en-US" dirty="0" smtClean="0"/>
              <a:t>Speaker Title</a:t>
            </a:r>
            <a:endParaRPr lang="en-US" dirty="0"/>
          </a:p>
        </p:txBody>
      </p:sp>
    </p:spTree>
    <p:extLst>
      <p:ext uri="{BB962C8B-B14F-4D97-AF65-F5344CB8AC3E}">
        <p14:creationId xmlns:p14="http://schemas.microsoft.com/office/powerpoint/2010/main" val="175552859"/>
      </p:ext>
    </p:extLst>
  </p:cSld>
  <p:clrMapOvr>
    <a:masterClrMapping/>
  </p:clrMapOvr>
  <p:transition>
    <p:fade/>
  </p:transition>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5.xml"/><Relationship Id="rId3" Type="http://schemas.openxmlformats.org/officeDocument/2006/relationships/slideLayout" Target="../slideLayouts/slideLayout10.xml"/><Relationship Id="rId7" Type="http://schemas.openxmlformats.org/officeDocument/2006/relationships/slideLayout" Target="../slideLayouts/slideLayout14.xml"/><Relationship Id="rId2" Type="http://schemas.openxmlformats.org/officeDocument/2006/relationships/slideLayout" Target="../slideLayouts/slideLayout9.xml"/><Relationship Id="rId1" Type="http://schemas.openxmlformats.org/officeDocument/2006/relationships/slideLayout" Target="../slideLayouts/slideLayout8.xml"/><Relationship Id="rId6" Type="http://schemas.openxmlformats.org/officeDocument/2006/relationships/slideLayout" Target="../slideLayouts/slideLayout13.xml"/><Relationship Id="rId11" Type="http://schemas.openxmlformats.org/officeDocument/2006/relationships/theme" Target="../theme/theme2.xml"/><Relationship Id="rId5" Type="http://schemas.openxmlformats.org/officeDocument/2006/relationships/slideLayout" Target="../slideLayouts/slideLayout12.xml"/><Relationship Id="rId10" Type="http://schemas.openxmlformats.org/officeDocument/2006/relationships/slideLayout" Target="../slideLayouts/slideLayout17.xml"/><Relationship Id="rId4" Type="http://schemas.openxmlformats.org/officeDocument/2006/relationships/slideLayout" Target="../slideLayouts/slideLayout11.xml"/><Relationship Id="rId9" Type="http://schemas.openxmlformats.org/officeDocument/2006/relationships/slideLayout" Target="../slideLayouts/slideLayout16.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rgbClr val="FBFBFB"/>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112" y="228600"/>
            <a:ext cx="11149013" cy="747897"/>
          </a:xfrm>
          <a:prstGeom prst="rect">
            <a:avLst/>
          </a:prstGeom>
        </p:spPr>
        <p:txBody>
          <a:bodyPr vert="horz" wrap="square" lIns="0" tIns="0" rIns="0" bIns="0" rtlCol="0" anchor="t">
            <a:spAutoFit/>
          </a:bodyPr>
          <a:lstStyle/>
          <a:p>
            <a:r>
              <a:rPr lang="en-US" smtClean="0"/>
              <a:t>Click to edit Master title style</a:t>
            </a:r>
            <a:endParaRPr lang="en-US" dirty="0"/>
          </a:p>
        </p:txBody>
      </p:sp>
      <p:sp>
        <p:nvSpPr>
          <p:cNvPr id="3" name="Text Placeholder 2"/>
          <p:cNvSpPr>
            <a:spLocks noGrp="1"/>
          </p:cNvSpPr>
          <p:nvPr>
            <p:ph type="body" idx="1"/>
          </p:nvPr>
        </p:nvSpPr>
        <p:spPr>
          <a:xfrm>
            <a:off x="519113" y="1447800"/>
            <a:ext cx="11149012" cy="2000548"/>
          </a:xfrm>
          <a:prstGeom prst="rect">
            <a:avLst/>
          </a:prstGeom>
        </p:spPr>
        <p:txBody>
          <a:bodyPr vert="horz" wrap="square" lIns="0" tIns="0" rIns="0" bIns="0" rtlCol="0">
            <a:sp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extLst>
      <p:ext uri="{BB962C8B-B14F-4D97-AF65-F5344CB8AC3E}">
        <p14:creationId xmlns:p14="http://schemas.microsoft.com/office/powerpoint/2010/main" val="1669786927"/>
      </p:ext>
    </p:extLst>
  </p:cSld>
  <p:clrMap bg1="lt1" tx1="dk1" bg2="lt2" tx2="dk2" accent1="accent1" accent2="accent2" accent3="accent3" accent4="accent4" accent5="accent5" accent6="accent6" hlink="hlink" folHlink="folHlink"/>
  <p:sldLayoutIdLst>
    <p:sldLayoutId id="2147483744" r:id="rId1"/>
    <p:sldLayoutId id="2147483735" r:id="rId2"/>
    <p:sldLayoutId id="2147483736" r:id="rId3"/>
    <p:sldLayoutId id="2147483739" r:id="rId4"/>
    <p:sldLayoutId id="2147483740" r:id="rId5"/>
    <p:sldLayoutId id="2147483742" r:id="rId6"/>
    <p:sldLayoutId id="2147483743" r:id="rId7"/>
  </p:sldLayoutIdLst>
  <p:transition>
    <p:fade/>
  </p:transition>
  <p:txStyles>
    <p:titleStyle>
      <a:lvl1pPr algn="l" defTabSz="914363" rtl="0" eaLnBrk="1" latinLnBrk="0" hangingPunct="1">
        <a:lnSpc>
          <a:spcPct val="90000"/>
        </a:lnSpc>
        <a:spcBef>
          <a:spcPct val="0"/>
        </a:spcBef>
        <a:buNone/>
        <a:defRPr lang="en-US" sz="5400" b="0" kern="1200" cap="none" spc="-100" baseline="0" dirty="0" smtClean="0">
          <a:ln w="3175">
            <a:noFill/>
          </a:ln>
          <a:gradFill flip="none" rotWithShape="1">
            <a:gsLst>
              <a:gs pos="0">
                <a:schemeClr val="tx1">
                  <a:lumMod val="65000"/>
                  <a:lumOff val="35000"/>
                </a:schemeClr>
              </a:gs>
              <a:gs pos="86000">
                <a:schemeClr val="tx1">
                  <a:lumMod val="65000"/>
                  <a:lumOff val="35000"/>
                </a:schemeClr>
              </a:gs>
            </a:gsLst>
            <a:lin ang="5400000" scaled="0"/>
            <a:tileRect/>
          </a:gradFill>
          <a:effectLst/>
          <a:latin typeface="Segoe UI Light" pitchFamily="34" charset="0"/>
          <a:ea typeface="+mn-ea"/>
          <a:cs typeface="Arial" charset="0"/>
        </a:defRPr>
      </a:lvl1pPr>
    </p:titleStyle>
    <p:bodyStyle>
      <a:lvl1pPr marL="346075" indent="-346075" algn="l" defTabSz="914363" rtl="0" eaLnBrk="1" latinLnBrk="0" hangingPunct="1">
        <a:lnSpc>
          <a:spcPct val="90000"/>
        </a:lnSpc>
        <a:spcBef>
          <a:spcPct val="20000"/>
        </a:spcBef>
        <a:buSzPct val="90000"/>
        <a:buFont typeface="Arial" pitchFamily="34" charset="0"/>
        <a:buChar char="•"/>
        <a:defRPr sz="32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1pPr>
      <a:lvl2pPr marL="630238" indent="-284163" algn="l" defTabSz="914363" rtl="0" eaLnBrk="1" latinLnBrk="0" hangingPunct="1">
        <a:lnSpc>
          <a:spcPct val="90000"/>
        </a:lnSpc>
        <a:spcBef>
          <a:spcPct val="20000"/>
        </a:spcBef>
        <a:buSzPct val="90000"/>
        <a:buFont typeface="Arial" pitchFamily="34" charset="0"/>
        <a:buChar char="•"/>
        <a:tabLst>
          <a:tab pos="630238" algn="l"/>
        </a:tabLst>
        <a:defRPr sz="28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2pPr>
      <a:lvl3pPr marL="914400" indent="-284163" algn="l" defTabSz="914363" rtl="0" eaLnBrk="1" latinLnBrk="0" hangingPunct="1">
        <a:lnSpc>
          <a:spcPct val="90000"/>
        </a:lnSpc>
        <a:spcBef>
          <a:spcPct val="20000"/>
        </a:spcBef>
        <a:buSzPct val="90000"/>
        <a:buFont typeface="Arial" pitchFamily="34" charset="0"/>
        <a:buChar char="•"/>
        <a:defRPr sz="24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3pPr>
      <a:lvl4pPr marL="1482725" indent="-223838" algn="l" defTabSz="914363" rtl="0" eaLnBrk="1" latinLnBrk="0" hangingPunct="1">
        <a:lnSpc>
          <a:spcPct val="90000"/>
        </a:lnSpc>
        <a:spcBef>
          <a:spcPct val="20000"/>
        </a:spcBef>
        <a:buSzPct val="90000"/>
        <a:buFont typeface="Arial" pitchFamily="34" charset="0"/>
        <a:buChar char="•"/>
        <a:tabLst>
          <a:tab pos="914400" algn="l"/>
        </a:tabLst>
        <a:defRPr sz="20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4pPr>
      <a:lvl5pPr marL="1712913" indent="-230188" algn="l" defTabSz="914363" rtl="0" eaLnBrk="1" latinLnBrk="0" hangingPunct="1">
        <a:lnSpc>
          <a:spcPct val="90000"/>
        </a:lnSpc>
        <a:spcBef>
          <a:spcPct val="20000"/>
        </a:spcBef>
        <a:buSzPct val="90000"/>
        <a:buFont typeface="Arial" pitchFamily="34" charset="0"/>
        <a:buChar char="•"/>
        <a:defRPr sz="20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363" rtl="0" eaLnBrk="1" latinLnBrk="0" hangingPunct="1">
        <a:defRPr sz="1800" kern="1200">
          <a:solidFill>
            <a:schemeClr val="tx1"/>
          </a:solidFill>
          <a:latin typeface="+mn-lt"/>
          <a:ea typeface="+mn-ea"/>
          <a:cs typeface="+mn-cs"/>
        </a:defRPr>
      </a:lvl1pPr>
      <a:lvl2pPr marL="457182" algn="l" defTabSz="914363" rtl="0" eaLnBrk="1" latinLnBrk="0" hangingPunct="1">
        <a:defRPr sz="1800" kern="1200">
          <a:solidFill>
            <a:schemeClr val="tx1"/>
          </a:solidFill>
          <a:latin typeface="+mn-lt"/>
          <a:ea typeface="+mn-ea"/>
          <a:cs typeface="+mn-cs"/>
        </a:defRPr>
      </a:lvl2pPr>
      <a:lvl3pPr marL="914363" algn="l" defTabSz="914363" rtl="0" eaLnBrk="1" latinLnBrk="0" hangingPunct="1">
        <a:defRPr sz="1800" kern="1200">
          <a:solidFill>
            <a:schemeClr val="tx1"/>
          </a:solidFill>
          <a:latin typeface="+mn-lt"/>
          <a:ea typeface="+mn-ea"/>
          <a:cs typeface="+mn-cs"/>
        </a:defRPr>
      </a:lvl3pPr>
      <a:lvl4pPr marL="1371545" algn="l" defTabSz="914363" rtl="0" eaLnBrk="1" latinLnBrk="0" hangingPunct="1">
        <a:defRPr sz="1800" kern="1200">
          <a:solidFill>
            <a:schemeClr val="tx1"/>
          </a:solidFill>
          <a:latin typeface="+mn-lt"/>
          <a:ea typeface="+mn-ea"/>
          <a:cs typeface="+mn-cs"/>
        </a:defRPr>
      </a:lvl4pPr>
      <a:lvl5pPr marL="1828727" algn="l" defTabSz="914363" rtl="0" eaLnBrk="1" latinLnBrk="0" hangingPunct="1">
        <a:defRPr sz="1800" kern="1200">
          <a:solidFill>
            <a:schemeClr val="tx1"/>
          </a:solidFill>
          <a:latin typeface="+mn-lt"/>
          <a:ea typeface="+mn-ea"/>
          <a:cs typeface="+mn-cs"/>
        </a:defRPr>
      </a:lvl5pPr>
      <a:lvl6pPr marL="2285909" algn="l" defTabSz="914363" rtl="0" eaLnBrk="1" latinLnBrk="0" hangingPunct="1">
        <a:defRPr sz="1800" kern="1200">
          <a:solidFill>
            <a:schemeClr val="tx1"/>
          </a:solidFill>
          <a:latin typeface="+mn-lt"/>
          <a:ea typeface="+mn-ea"/>
          <a:cs typeface="+mn-cs"/>
        </a:defRPr>
      </a:lvl6pPr>
      <a:lvl7pPr marL="2743090" algn="l" defTabSz="914363" rtl="0" eaLnBrk="1" latinLnBrk="0" hangingPunct="1">
        <a:defRPr sz="1800" kern="1200">
          <a:solidFill>
            <a:schemeClr val="tx1"/>
          </a:solidFill>
          <a:latin typeface="+mn-lt"/>
          <a:ea typeface="+mn-ea"/>
          <a:cs typeface="+mn-cs"/>
        </a:defRPr>
      </a:lvl7pPr>
      <a:lvl8pPr marL="3200272" algn="l" defTabSz="914363" rtl="0" eaLnBrk="1" latinLnBrk="0" hangingPunct="1">
        <a:defRPr sz="1800" kern="1200">
          <a:solidFill>
            <a:schemeClr val="tx1"/>
          </a:solidFill>
          <a:latin typeface="+mn-lt"/>
          <a:ea typeface="+mn-ea"/>
          <a:cs typeface="+mn-cs"/>
        </a:defRPr>
      </a:lvl8pPr>
      <a:lvl9pPr marL="3657454" algn="l" defTabSz="914363"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accent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112" y="228600"/>
            <a:ext cx="11149013" cy="747897"/>
          </a:xfrm>
          <a:prstGeom prst="rect">
            <a:avLst/>
          </a:prstGeom>
        </p:spPr>
        <p:txBody>
          <a:bodyPr vert="horz" wrap="square" lIns="0" tIns="0" rIns="0" bIns="0" rtlCol="0" anchor="t">
            <a:spAutoFit/>
          </a:bodyPr>
          <a:lstStyle/>
          <a:p>
            <a:r>
              <a:rPr lang="en-US" dirty="0" smtClean="0"/>
              <a:t>Click to edit Master title style</a:t>
            </a:r>
            <a:endParaRPr lang="en-US" dirty="0"/>
          </a:p>
        </p:txBody>
      </p:sp>
      <p:sp>
        <p:nvSpPr>
          <p:cNvPr id="3" name="Text Placeholder 2"/>
          <p:cNvSpPr>
            <a:spLocks noGrp="1"/>
          </p:cNvSpPr>
          <p:nvPr>
            <p:ph type="body" idx="1"/>
          </p:nvPr>
        </p:nvSpPr>
        <p:spPr>
          <a:xfrm>
            <a:off x="519113" y="1447800"/>
            <a:ext cx="11149012" cy="2000548"/>
          </a:xfrm>
          <a:prstGeom prst="rect">
            <a:avLst/>
          </a:prstGeom>
        </p:spPr>
        <p:txBody>
          <a:bodyPr vert="horz" wrap="square" lIns="0" tIns="0" rIns="0" bIns="0" rtlCol="0">
            <a:sp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3225013393"/>
      </p:ext>
    </p:extLst>
  </p:cSld>
  <p:clrMap bg1="dk1" tx1="lt1" bg2="dk2" tx2="lt2" accent1="accent1" accent2="accent2" accent3="accent3" accent4="accent4" accent5="accent5" accent6="accent6" hlink="hlink" folHlink="folHlink"/>
  <p:sldLayoutIdLst>
    <p:sldLayoutId id="2147483763" r:id="rId1"/>
    <p:sldLayoutId id="2147483764" r:id="rId2"/>
    <p:sldLayoutId id="2147483765" r:id="rId3"/>
    <p:sldLayoutId id="2147483766" r:id="rId4"/>
    <p:sldLayoutId id="2147483767" r:id="rId5"/>
    <p:sldLayoutId id="2147483768" r:id="rId6"/>
    <p:sldLayoutId id="2147483769" r:id="rId7"/>
    <p:sldLayoutId id="2147483770" r:id="rId8"/>
    <p:sldLayoutId id="2147483771" r:id="rId9"/>
    <p:sldLayoutId id="2147483772" r:id="rId10"/>
  </p:sldLayoutIdLst>
  <p:transition>
    <p:fade/>
  </p:transition>
  <p:txStyles>
    <p:titleStyle>
      <a:lvl1pPr algn="l" defTabSz="914363" rtl="0" eaLnBrk="1" latinLnBrk="0" hangingPunct="1">
        <a:lnSpc>
          <a:spcPct val="90000"/>
        </a:lnSpc>
        <a:spcBef>
          <a:spcPct val="0"/>
        </a:spcBef>
        <a:buNone/>
        <a:defRPr lang="en-US" sz="5400" b="0" kern="1200" cap="none" spc="-100" baseline="0" dirty="0" smtClean="0">
          <a:ln w="3175">
            <a:noFill/>
          </a:ln>
          <a:gradFill flip="none" rotWithShape="1">
            <a:gsLst>
              <a:gs pos="0">
                <a:schemeClr val="tx1">
                  <a:lumMod val="75000"/>
                  <a:lumOff val="25000"/>
                </a:schemeClr>
              </a:gs>
              <a:gs pos="86000">
                <a:schemeClr val="tx1">
                  <a:lumMod val="75000"/>
                  <a:lumOff val="25000"/>
                </a:schemeClr>
              </a:gs>
            </a:gsLst>
            <a:lin ang="5400000" scaled="0"/>
            <a:tileRect/>
          </a:gradFill>
          <a:effectLst/>
          <a:latin typeface="Segoe UI Light" pitchFamily="34" charset="0"/>
          <a:ea typeface="+mn-ea"/>
          <a:cs typeface="Arial" charset="0"/>
        </a:defRPr>
      </a:lvl1pPr>
    </p:titleStyle>
    <p:bodyStyle>
      <a:lvl1pPr marL="346075" indent="-346075" algn="l" defTabSz="914363" rtl="0" eaLnBrk="1" latinLnBrk="0" hangingPunct="1">
        <a:lnSpc>
          <a:spcPct val="90000"/>
        </a:lnSpc>
        <a:spcBef>
          <a:spcPct val="20000"/>
        </a:spcBef>
        <a:buSzPct val="90000"/>
        <a:buFont typeface="Arial" pitchFamily="34" charset="0"/>
        <a:buChar char="•"/>
        <a:defRPr sz="32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1pPr>
      <a:lvl2pPr marL="630238" indent="-284163" algn="l" defTabSz="914363" rtl="0" eaLnBrk="1" latinLnBrk="0" hangingPunct="1">
        <a:lnSpc>
          <a:spcPct val="90000"/>
        </a:lnSpc>
        <a:spcBef>
          <a:spcPct val="20000"/>
        </a:spcBef>
        <a:buSzPct val="90000"/>
        <a:buFont typeface="Arial" pitchFamily="34" charset="0"/>
        <a:buChar char="•"/>
        <a:tabLst>
          <a:tab pos="630238" algn="l"/>
        </a:tabLst>
        <a:defRPr sz="28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2pPr>
      <a:lvl3pPr marL="914400" indent="-284163" algn="l" defTabSz="914363" rtl="0" eaLnBrk="1" latinLnBrk="0" hangingPunct="1">
        <a:lnSpc>
          <a:spcPct val="90000"/>
        </a:lnSpc>
        <a:spcBef>
          <a:spcPct val="20000"/>
        </a:spcBef>
        <a:buSzPct val="90000"/>
        <a:buFont typeface="Arial" pitchFamily="34" charset="0"/>
        <a:buChar char="•"/>
        <a:defRPr sz="24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3pPr>
      <a:lvl4pPr marL="1482725" indent="-223838" algn="l" defTabSz="914363" rtl="0" eaLnBrk="1" latinLnBrk="0" hangingPunct="1">
        <a:lnSpc>
          <a:spcPct val="90000"/>
        </a:lnSpc>
        <a:spcBef>
          <a:spcPct val="20000"/>
        </a:spcBef>
        <a:buSzPct val="90000"/>
        <a:buFont typeface="Arial" pitchFamily="34" charset="0"/>
        <a:buChar char="•"/>
        <a:tabLst>
          <a:tab pos="914400" algn="l"/>
        </a:tabLst>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4pPr>
      <a:lvl5pPr marL="1712913" indent="-230188" algn="l" defTabSz="914363" rtl="0" eaLnBrk="1" latinLnBrk="0" hangingPunct="1">
        <a:lnSpc>
          <a:spcPct val="90000"/>
        </a:lnSpc>
        <a:spcBef>
          <a:spcPct val="20000"/>
        </a:spcBef>
        <a:buSzPct val="90000"/>
        <a:buFont typeface="Arial" pitchFamily="34" charset="0"/>
        <a:buChar char="•"/>
        <a:defRPr sz="2000" kern="1200">
          <a:gradFill>
            <a:gsLst>
              <a:gs pos="0">
                <a:schemeClr val="tx1">
                  <a:lumMod val="75000"/>
                  <a:lumOff val="25000"/>
                </a:schemeClr>
              </a:gs>
              <a:gs pos="86000">
                <a:schemeClr val="tx1">
                  <a:lumMod val="75000"/>
                  <a:lumOff val="25000"/>
                </a:schemeClr>
              </a:gs>
            </a:gsLst>
            <a:lin ang="5400000" scaled="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363" rtl="0" eaLnBrk="1" latinLnBrk="0" hangingPunct="1">
        <a:defRPr sz="1800" kern="1200">
          <a:solidFill>
            <a:schemeClr val="tx1"/>
          </a:solidFill>
          <a:latin typeface="+mn-lt"/>
          <a:ea typeface="+mn-ea"/>
          <a:cs typeface="+mn-cs"/>
        </a:defRPr>
      </a:lvl1pPr>
      <a:lvl2pPr marL="457182" algn="l" defTabSz="914363" rtl="0" eaLnBrk="1" latinLnBrk="0" hangingPunct="1">
        <a:defRPr sz="1800" kern="1200">
          <a:solidFill>
            <a:schemeClr val="tx1"/>
          </a:solidFill>
          <a:latin typeface="+mn-lt"/>
          <a:ea typeface="+mn-ea"/>
          <a:cs typeface="+mn-cs"/>
        </a:defRPr>
      </a:lvl2pPr>
      <a:lvl3pPr marL="914363" algn="l" defTabSz="914363" rtl="0" eaLnBrk="1" latinLnBrk="0" hangingPunct="1">
        <a:defRPr sz="1800" kern="1200">
          <a:solidFill>
            <a:schemeClr val="tx1"/>
          </a:solidFill>
          <a:latin typeface="+mn-lt"/>
          <a:ea typeface="+mn-ea"/>
          <a:cs typeface="+mn-cs"/>
        </a:defRPr>
      </a:lvl3pPr>
      <a:lvl4pPr marL="1371545" algn="l" defTabSz="914363" rtl="0" eaLnBrk="1" latinLnBrk="0" hangingPunct="1">
        <a:defRPr sz="1800" kern="1200">
          <a:solidFill>
            <a:schemeClr val="tx1"/>
          </a:solidFill>
          <a:latin typeface="+mn-lt"/>
          <a:ea typeface="+mn-ea"/>
          <a:cs typeface="+mn-cs"/>
        </a:defRPr>
      </a:lvl4pPr>
      <a:lvl5pPr marL="1828727" algn="l" defTabSz="914363" rtl="0" eaLnBrk="1" latinLnBrk="0" hangingPunct="1">
        <a:defRPr sz="1800" kern="1200">
          <a:solidFill>
            <a:schemeClr val="tx1"/>
          </a:solidFill>
          <a:latin typeface="+mn-lt"/>
          <a:ea typeface="+mn-ea"/>
          <a:cs typeface="+mn-cs"/>
        </a:defRPr>
      </a:lvl5pPr>
      <a:lvl6pPr marL="2285909" algn="l" defTabSz="914363" rtl="0" eaLnBrk="1" latinLnBrk="0" hangingPunct="1">
        <a:defRPr sz="1800" kern="1200">
          <a:solidFill>
            <a:schemeClr val="tx1"/>
          </a:solidFill>
          <a:latin typeface="+mn-lt"/>
          <a:ea typeface="+mn-ea"/>
          <a:cs typeface="+mn-cs"/>
        </a:defRPr>
      </a:lvl6pPr>
      <a:lvl7pPr marL="2743090" algn="l" defTabSz="914363" rtl="0" eaLnBrk="1" latinLnBrk="0" hangingPunct="1">
        <a:defRPr sz="1800" kern="1200">
          <a:solidFill>
            <a:schemeClr val="tx1"/>
          </a:solidFill>
          <a:latin typeface="+mn-lt"/>
          <a:ea typeface="+mn-ea"/>
          <a:cs typeface="+mn-cs"/>
        </a:defRPr>
      </a:lvl7pPr>
      <a:lvl8pPr marL="3200272" algn="l" defTabSz="914363" rtl="0" eaLnBrk="1" latinLnBrk="0" hangingPunct="1">
        <a:defRPr sz="1800" kern="1200">
          <a:solidFill>
            <a:schemeClr val="tx1"/>
          </a:solidFill>
          <a:latin typeface="+mn-lt"/>
          <a:ea typeface="+mn-ea"/>
          <a:cs typeface="+mn-cs"/>
        </a:defRPr>
      </a:lvl8pPr>
      <a:lvl9pPr marL="3657454" algn="l" defTabSz="914363"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8" Type="http://schemas.openxmlformats.org/officeDocument/2006/relationships/image" Target="../media/image3.png"/><Relationship Id="rId3" Type="http://schemas.openxmlformats.org/officeDocument/2006/relationships/hyperlink" Target="http://rangersvsvmfactory.codeplex.com/" TargetMode="External"/><Relationship Id="rId7" Type="http://schemas.openxmlformats.org/officeDocument/2006/relationships/image" Target="../media/image2.png"/><Relationship Id="rId2" Type="http://schemas.openxmlformats.org/officeDocument/2006/relationships/hyperlink" Target="http://go.microsoft.com/fwlink/?LinkID=206935&amp;clcid=0x409" TargetMode="External"/><Relationship Id="rId1" Type="http://schemas.openxmlformats.org/officeDocument/2006/relationships/slideLayout" Target="../slideLayouts/slideLayout1.xml"/><Relationship Id="rId6" Type="http://schemas.openxmlformats.org/officeDocument/2006/relationships/hyperlink" Target="http://www.microsoft.com/downloads/en/details.aspx?FamilyID=a3216d2a-0530-4f6c-a7c9-0df37c54a902&amp;displaylang=en" TargetMode="External"/><Relationship Id="rId5" Type="http://schemas.openxmlformats.org/officeDocument/2006/relationships/hyperlink" Target="http://vs2010quickref.codeplex.com/" TargetMode="External"/><Relationship Id="rId4" Type="http://schemas.openxmlformats.org/officeDocument/2006/relationships/hyperlink" Target="http://www.microsoft.com/deployment"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4223" y="228600"/>
            <a:ext cx="11396721" cy="387798"/>
          </a:xfrm>
        </p:spPr>
        <p:txBody>
          <a:bodyPr/>
          <a:lstStyle/>
          <a:p>
            <a:pPr algn="r">
              <a:tabLst>
                <a:tab pos="111125" algn="l"/>
                <a:tab pos="11314113" algn="r"/>
              </a:tabLst>
            </a:pPr>
            <a:r>
              <a:rPr lang="en-US" sz="2800" dirty="0">
                <a:solidFill>
                  <a:srgbClr val="9B4F96"/>
                </a:solidFill>
              </a:rPr>
              <a:t>VISUAL STUDIO </a:t>
            </a:r>
            <a:r>
              <a:rPr lang="en-US" sz="2800" dirty="0" smtClean="0">
                <a:solidFill>
                  <a:srgbClr val="9B4F96"/>
                </a:solidFill>
              </a:rPr>
              <a:t>2012 READINESS 	</a:t>
            </a:r>
            <a:r>
              <a:rPr lang="en-US" sz="2000" dirty="0" smtClean="0">
                <a:solidFill>
                  <a:srgbClr val="9B4F96"/>
                </a:solidFill>
              </a:rPr>
              <a:t>Lab Management VM factory checklist</a:t>
            </a:r>
            <a:endParaRPr lang="en-US" sz="2000" dirty="0">
              <a:solidFill>
                <a:srgbClr val="9B4F96"/>
              </a:solidFill>
            </a:endParaRPr>
          </a:p>
        </p:txBody>
      </p:sp>
      <p:grpSp>
        <p:nvGrpSpPr>
          <p:cNvPr id="11" name="Group 10"/>
          <p:cNvGrpSpPr>
            <a:grpSpLocks/>
          </p:cNvGrpSpPr>
          <p:nvPr/>
        </p:nvGrpSpPr>
        <p:grpSpPr bwMode="auto">
          <a:xfrm>
            <a:off x="324223" y="632659"/>
            <a:ext cx="11396721" cy="82550"/>
            <a:chOff x="184343" y="201168"/>
            <a:chExt cx="84856" cy="822"/>
          </a:xfrm>
        </p:grpSpPr>
        <p:sp>
          <p:nvSpPr>
            <p:cNvPr id="15" name="Rectangle 14" descr="Level bars"/>
            <p:cNvSpPr>
              <a:spLocks noChangeArrowheads="1" noChangeShapeType="1"/>
            </p:cNvSpPr>
            <p:nvPr/>
          </p:nvSpPr>
          <p:spPr bwMode="auto">
            <a:xfrm>
              <a:off x="184343" y="201168"/>
              <a:ext cx="28285" cy="822"/>
            </a:xfrm>
            <a:prstGeom prst="rect">
              <a:avLst/>
            </a:prstGeom>
            <a:solidFill>
              <a:srgbClr val="9B4F96"/>
            </a:solidFill>
            <a:ln>
              <a:noFill/>
            </a:ln>
            <a:effectLst/>
            <a:extLst>
              <a:ext uri="{91240B29-F687-4F45-9708-019B960494DF}">
                <a14:hiddenLine xmlns:a14="http://schemas.microsoft.com/office/drawing/2010/main" w="0" algn="in">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CCCCCC"/>
                    </a:outerShdw>
                  </a:effectLst>
                </a14:hiddenEffects>
              </a:ext>
            </a:extLst>
          </p:spPr>
          <p:txBody>
            <a:bodyPr rot="0" vert="horz" wrap="square" lIns="36576" tIns="36576" rIns="36576" bIns="36576" anchor="t" anchorCtr="0" upright="1">
              <a:noAutofit/>
            </a:bodyPr>
            <a:lstStyle/>
            <a:p>
              <a:endParaRPr lang="en-US"/>
            </a:p>
          </p:txBody>
        </p:sp>
        <p:sp>
          <p:nvSpPr>
            <p:cNvPr id="17" name="Rectangle 16" descr="level bars"/>
            <p:cNvSpPr>
              <a:spLocks noChangeArrowheads="1" noChangeShapeType="1"/>
            </p:cNvSpPr>
            <p:nvPr/>
          </p:nvSpPr>
          <p:spPr bwMode="auto">
            <a:xfrm>
              <a:off x="212628" y="201168"/>
              <a:ext cx="28285" cy="822"/>
            </a:xfrm>
            <a:prstGeom prst="rect">
              <a:avLst/>
            </a:prstGeom>
            <a:solidFill>
              <a:srgbClr val="9B4F96"/>
            </a:solidFill>
            <a:ln>
              <a:noFill/>
            </a:ln>
            <a:effectLst/>
            <a:extLst>
              <a:ext uri="{91240B29-F687-4F45-9708-019B960494DF}">
                <a14:hiddenLine xmlns:a14="http://schemas.microsoft.com/office/drawing/2010/main" w="0" algn="in">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CCCCCC"/>
                    </a:outerShdw>
                  </a:effectLst>
                </a14:hiddenEffects>
              </a:ext>
            </a:extLst>
          </p:spPr>
          <p:txBody>
            <a:bodyPr rot="0" vert="horz" wrap="square" lIns="36576" tIns="36576" rIns="36576" bIns="36576" anchor="t" anchorCtr="0" upright="1">
              <a:noAutofit/>
            </a:bodyPr>
            <a:lstStyle/>
            <a:p>
              <a:endParaRPr lang="en-US"/>
            </a:p>
          </p:txBody>
        </p:sp>
        <p:sp>
          <p:nvSpPr>
            <p:cNvPr id="18" name="Rectangle 17" descr="level bars"/>
            <p:cNvSpPr>
              <a:spLocks noChangeArrowheads="1" noChangeShapeType="1"/>
            </p:cNvSpPr>
            <p:nvPr/>
          </p:nvSpPr>
          <p:spPr bwMode="auto">
            <a:xfrm>
              <a:off x="240913" y="201168"/>
              <a:ext cx="28286" cy="822"/>
            </a:xfrm>
            <a:prstGeom prst="rect">
              <a:avLst/>
            </a:prstGeom>
            <a:solidFill>
              <a:srgbClr val="9B4F96"/>
            </a:solidFill>
            <a:ln>
              <a:noFill/>
            </a:ln>
            <a:effectLst/>
            <a:extLst>
              <a:ext uri="{91240B29-F687-4F45-9708-019B960494DF}">
                <a14:hiddenLine xmlns:a14="http://schemas.microsoft.com/office/drawing/2010/main" w="0" algn="in">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CCCCCC"/>
                    </a:outerShdw>
                  </a:effectLst>
                </a14:hiddenEffects>
              </a:ext>
            </a:extLst>
          </p:spPr>
          <p:txBody>
            <a:bodyPr rot="0" vert="horz" wrap="square" lIns="36576" tIns="36576" rIns="36576" bIns="36576" anchor="t" anchorCtr="0" upright="1">
              <a:noAutofit/>
            </a:bodyPr>
            <a:lstStyle/>
            <a:p>
              <a:endParaRPr lang="en-US"/>
            </a:p>
          </p:txBody>
        </p:sp>
      </p:grpSp>
      <p:sp>
        <p:nvSpPr>
          <p:cNvPr id="22" name="Content Placeholder 2"/>
          <p:cNvSpPr txBox="1">
            <a:spLocks/>
          </p:cNvSpPr>
          <p:nvPr/>
        </p:nvSpPr>
        <p:spPr>
          <a:xfrm>
            <a:off x="324221" y="837322"/>
            <a:ext cx="3798863" cy="4378122"/>
          </a:xfrm>
          <a:prstGeom prst="rect">
            <a:avLst/>
          </a:prstGeom>
        </p:spPr>
        <p:txBody>
          <a:bodyPr vert="horz" wrap="square" lIns="0" tIns="0" rIns="0" bIns="0" rtlCol="0">
            <a:spAutoFit/>
          </a:bodyPr>
          <a:lstStyle>
            <a:lvl1pPr marL="0" indent="0" algn="l" defTabSz="914363" rtl="0" eaLnBrk="1" latinLnBrk="0" hangingPunct="1">
              <a:lnSpc>
                <a:spcPct val="90000"/>
              </a:lnSpc>
              <a:spcBef>
                <a:spcPts val="0"/>
              </a:spcBef>
              <a:spcAft>
                <a:spcPts val="900"/>
              </a:spcAft>
              <a:buSzPct val="90000"/>
              <a:buFont typeface="Arial" pitchFamily="34" charset="0"/>
              <a:buNone/>
              <a:defRPr sz="4000" kern="1200" spc="-100" baseline="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Segoe UI Light" pitchFamily="34" charset="0"/>
                <a:ea typeface="+mn-ea"/>
                <a:cs typeface="+mn-cs"/>
              </a:defRPr>
            </a:lvl1pPr>
            <a:lvl2pPr marL="0" indent="0" algn="l" defTabSz="914363" rtl="0" eaLnBrk="1" latinLnBrk="0" hangingPunct="1">
              <a:lnSpc>
                <a:spcPct val="90000"/>
              </a:lnSpc>
              <a:spcBef>
                <a:spcPts val="0"/>
              </a:spcBef>
              <a:spcAft>
                <a:spcPts val="400"/>
              </a:spcAft>
              <a:buSzPct val="90000"/>
              <a:buFont typeface="Arial" pitchFamily="34" charset="0"/>
              <a:buNone/>
              <a:tabLst>
                <a:tab pos="630238" algn="l"/>
              </a:tabLst>
              <a:defRPr sz="2000" kern="1200" spc="-50" baseline="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2pPr>
            <a:lvl3pPr marL="0" indent="0" algn="l" defTabSz="914363" rtl="0" eaLnBrk="1" latinLnBrk="0" hangingPunct="1">
              <a:lnSpc>
                <a:spcPct val="90000"/>
              </a:lnSpc>
              <a:spcBef>
                <a:spcPts val="0"/>
              </a:spcBef>
              <a:spcAft>
                <a:spcPts val="400"/>
              </a:spcAft>
              <a:buSzPct val="90000"/>
              <a:buFont typeface="Arial" pitchFamily="34" charset="0"/>
              <a:buNone/>
              <a:defRPr sz="20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3pPr>
            <a:lvl4pPr marL="0" indent="0" algn="l" defTabSz="914363" rtl="0" eaLnBrk="1" latinLnBrk="0" hangingPunct="1">
              <a:lnSpc>
                <a:spcPct val="90000"/>
              </a:lnSpc>
              <a:spcBef>
                <a:spcPts val="0"/>
              </a:spcBef>
              <a:spcAft>
                <a:spcPts val="400"/>
              </a:spcAft>
              <a:buSzPct val="90000"/>
              <a:buFont typeface="Arial" pitchFamily="34" charset="0"/>
              <a:buNone/>
              <a:tabLst>
                <a:tab pos="914400" algn="l"/>
              </a:tabLst>
              <a:defRPr sz="20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4pPr>
            <a:lvl5pPr marL="0" indent="0" algn="l" defTabSz="914363" rtl="0" eaLnBrk="1" latinLnBrk="0" hangingPunct="1">
              <a:lnSpc>
                <a:spcPct val="90000"/>
              </a:lnSpc>
              <a:spcBef>
                <a:spcPts val="0"/>
              </a:spcBef>
              <a:spcAft>
                <a:spcPts val="400"/>
              </a:spcAft>
              <a:buSzPct val="90000"/>
              <a:buFont typeface="Arial" pitchFamily="34" charset="0"/>
              <a:buNone/>
              <a:defRPr sz="2000" kern="1200">
                <a:gradFill flip="none" rotWithShape="1">
                  <a:gsLst>
                    <a:gs pos="0">
                      <a:schemeClr val="tx1">
                        <a:lumMod val="65000"/>
                        <a:lumOff val="35000"/>
                      </a:schemeClr>
                    </a:gs>
                    <a:gs pos="86000">
                      <a:schemeClr val="tx1">
                        <a:lumMod val="75000"/>
                        <a:lumOff val="25000"/>
                      </a:schemeClr>
                    </a:gs>
                  </a:gsLst>
                  <a:path path="circle">
                    <a:fillToRect r="100000" b="100000"/>
                  </a:path>
                  <a:tileRect l="-100000" t="-100000"/>
                </a:gradFill>
                <a:latin typeface="+mn-lt"/>
                <a:ea typeface="+mn-ea"/>
                <a:cs typeface="+mn-cs"/>
              </a:defRPr>
            </a:lvl5pPr>
            <a:lvl6pPr marL="2514499"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681"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863"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045" indent="-228591" algn="l" defTabSz="914363"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CA" sz="2000" dirty="0">
                <a:solidFill>
                  <a:schemeClr val="accent5"/>
                </a:solidFill>
                <a:latin typeface="+mn-lt"/>
              </a:rPr>
              <a:t>Checklist </a:t>
            </a:r>
            <a:r>
              <a:rPr lang="en-CA" sz="2000" dirty="0" smtClean="0">
                <a:solidFill>
                  <a:schemeClr val="accent5"/>
                </a:solidFill>
                <a:latin typeface="+mn-lt"/>
              </a:rPr>
              <a:t>Information</a:t>
            </a:r>
          </a:p>
          <a:p>
            <a:pPr marL="228600" indent="-228600">
              <a:buFont typeface="+mj-lt"/>
              <a:buAutoNum type="arabicPeriod"/>
              <a:tabLst>
                <a:tab pos="1603375" algn="l"/>
              </a:tabLst>
            </a:pPr>
            <a:r>
              <a:rPr lang="en-CA" sz="1000" spc="0" dirty="0" smtClean="0">
                <a:solidFill>
                  <a:schemeClr val="tx1"/>
                </a:solidFill>
                <a:latin typeface="+mn-lt"/>
              </a:rPr>
              <a:t>Join </a:t>
            </a:r>
            <a:r>
              <a:rPr lang="en-CA" sz="1000" spc="0" dirty="0">
                <a:solidFill>
                  <a:schemeClr val="tx1"/>
                </a:solidFill>
                <a:latin typeface="+mn-lt"/>
              </a:rPr>
              <a:t>the Virtual </a:t>
            </a:r>
            <a:r>
              <a:rPr lang="en-CA" sz="1000" spc="0" dirty="0" smtClean="0">
                <a:solidFill>
                  <a:schemeClr val="tx1"/>
                </a:solidFill>
                <a:latin typeface="+mn-lt"/>
              </a:rPr>
              <a:t>Machine </a:t>
            </a:r>
            <a:r>
              <a:rPr lang="en-CA" sz="1000" spc="0" dirty="0">
                <a:solidFill>
                  <a:schemeClr val="tx1"/>
                </a:solidFill>
                <a:latin typeface="+mn-lt"/>
              </a:rPr>
              <a:t>Factory to a domain, just like the other servers. Make sure that security policies allow connection to the golden image VM being built. If image setup is failing and taking the VM Factory out of the domain solves the problem, then the security policies are likely the source of the failure</a:t>
            </a:r>
            <a:r>
              <a:rPr lang="en-CA" sz="1000" spc="0" dirty="0" smtClean="0">
                <a:solidFill>
                  <a:schemeClr val="tx1"/>
                </a:solidFill>
                <a:latin typeface="+mn-lt"/>
              </a:rPr>
              <a:t>.</a:t>
            </a:r>
          </a:p>
          <a:p>
            <a:pPr marL="228600" indent="-228600">
              <a:buFont typeface="+mj-lt"/>
              <a:buAutoNum type="arabicPeriod"/>
              <a:tabLst>
                <a:tab pos="1603375" algn="l"/>
              </a:tabLst>
            </a:pPr>
            <a:r>
              <a:rPr lang="en-CA" sz="1000" spc="0" dirty="0" smtClean="0">
                <a:solidFill>
                  <a:schemeClr val="tx1"/>
                </a:solidFill>
                <a:latin typeface="+mn-lt"/>
              </a:rPr>
              <a:t>Windows Server 2008, 2008 R2</a:t>
            </a:r>
            <a:br>
              <a:rPr lang="en-CA" sz="1000" spc="0" dirty="0" smtClean="0">
                <a:solidFill>
                  <a:schemeClr val="tx1"/>
                </a:solidFill>
                <a:latin typeface="+mn-lt"/>
              </a:rPr>
            </a:br>
            <a:r>
              <a:rPr lang="en-CA" sz="1000" spc="0" dirty="0" smtClean="0">
                <a:solidFill>
                  <a:schemeClr val="tx1"/>
                </a:solidFill>
                <a:latin typeface="+mn-lt"/>
              </a:rPr>
              <a:t>Min 512MB RAM, 30GB Disk</a:t>
            </a:r>
          </a:p>
          <a:p>
            <a:pPr marL="228600" indent="-228600">
              <a:buFont typeface="+mj-lt"/>
              <a:buAutoNum type="arabicPeriod"/>
              <a:tabLst>
                <a:tab pos="1603375" algn="l"/>
              </a:tabLst>
            </a:pPr>
            <a:r>
              <a:rPr lang="en-CA" sz="1000" spc="0" dirty="0" smtClean="0">
                <a:solidFill>
                  <a:schemeClr val="tx1"/>
                </a:solidFill>
                <a:latin typeface="+mn-lt"/>
              </a:rPr>
              <a:t>Enable</a:t>
            </a:r>
            <a:r>
              <a:rPr lang="en-CA" sz="1000" spc="0" dirty="0">
                <a:solidFill>
                  <a:schemeClr val="tx1"/>
                </a:solidFill>
                <a:latin typeface="+mn-lt"/>
              </a:rPr>
              <a:t>: PowerShell, .NET, Remote Desktop</a:t>
            </a:r>
            <a:br>
              <a:rPr lang="en-CA" sz="1000" spc="0" dirty="0">
                <a:solidFill>
                  <a:schemeClr val="tx1"/>
                </a:solidFill>
                <a:latin typeface="+mn-lt"/>
              </a:rPr>
            </a:br>
            <a:r>
              <a:rPr lang="en-CA" sz="1000" spc="0" dirty="0">
                <a:solidFill>
                  <a:schemeClr val="tx1"/>
                </a:solidFill>
                <a:latin typeface="+mn-lt"/>
              </a:rPr>
              <a:t>Disable: Internet Explorer Enhanced Security</a:t>
            </a:r>
            <a:br>
              <a:rPr lang="en-CA" sz="1000" spc="0" dirty="0">
                <a:solidFill>
                  <a:schemeClr val="tx1"/>
                </a:solidFill>
                <a:latin typeface="+mn-lt"/>
              </a:rPr>
            </a:br>
            <a:r>
              <a:rPr lang="en-CA" sz="1000" spc="0" dirty="0">
                <a:solidFill>
                  <a:schemeClr val="tx1"/>
                </a:solidFill>
                <a:latin typeface="+mn-lt"/>
              </a:rPr>
              <a:t>Install: Virtual Guest Services, Windows </a:t>
            </a:r>
            <a:r>
              <a:rPr lang="en-CA" sz="1000" spc="0" dirty="0" smtClean="0">
                <a:solidFill>
                  <a:schemeClr val="tx1"/>
                </a:solidFill>
                <a:latin typeface="+mn-lt"/>
              </a:rPr>
              <a:t>Updates</a:t>
            </a:r>
            <a:endParaRPr lang="en-CA" sz="1000" spc="0" dirty="0">
              <a:solidFill>
                <a:schemeClr val="tx1"/>
              </a:solidFill>
              <a:latin typeface="+mn-lt"/>
            </a:endParaRPr>
          </a:p>
          <a:p>
            <a:pPr marL="228600" indent="-228600">
              <a:buFont typeface="+mj-lt"/>
              <a:buAutoNum type="arabicPeriod"/>
              <a:tabLst>
                <a:tab pos="1603375" algn="l"/>
              </a:tabLst>
            </a:pPr>
            <a:r>
              <a:rPr lang="en-CA" sz="1000" spc="0" dirty="0">
                <a:solidFill>
                  <a:schemeClr val="tx1"/>
                </a:solidFill>
                <a:latin typeface="+mn-lt"/>
              </a:rPr>
              <a:t>Boot ISOs need to be easily accessible by and known to users within corporate network</a:t>
            </a:r>
            <a:r>
              <a:rPr lang="en-CA" sz="1000" spc="0" dirty="0" smtClean="0">
                <a:solidFill>
                  <a:schemeClr val="tx1"/>
                </a:solidFill>
                <a:latin typeface="+mn-lt"/>
              </a:rPr>
              <a:t>.</a:t>
            </a:r>
            <a:endParaRPr lang="en-CA" sz="1000" spc="0" dirty="0">
              <a:solidFill>
                <a:schemeClr val="tx1"/>
              </a:solidFill>
              <a:latin typeface="+mn-lt"/>
            </a:endParaRPr>
          </a:p>
          <a:p>
            <a:pPr marL="228600" indent="-228600">
              <a:buFont typeface="+mj-lt"/>
              <a:buAutoNum type="arabicPeriod"/>
              <a:tabLst>
                <a:tab pos="1603375" algn="l"/>
              </a:tabLst>
            </a:pPr>
            <a:r>
              <a:rPr lang="en-CA" sz="1000" spc="0" dirty="0">
                <a:solidFill>
                  <a:schemeClr val="tx1"/>
                </a:solidFill>
                <a:latin typeface="+mn-lt"/>
              </a:rPr>
              <a:t>Visual Studio Test Agent </a:t>
            </a:r>
            <a:r>
              <a:rPr lang="en-CA" sz="1000" spc="0" dirty="0" smtClean="0">
                <a:solidFill>
                  <a:schemeClr val="tx1"/>
                </a:solidFill>
                <a:latin typeface="+mn-lt"/>
              </a:rPr>
              <a:t>Controller</a:t>
            </a:r>
            <a:endParaRPr lang="en-CA" sz="1000" spc="0" dirty="0">
              <a:solidFill>
                <a:schemeClr val="tx1"/>
              </a:solidFill>
              <a:latin typeface="+mn-lt"/>
            </a:endParaRPr>
          </a:p>
          <a:p>
            <a:pPr marL="228600" lvl="0" indent="-228600">
              <a:buFont typeface="+mj-lt"/>
              <a:buAutoNum type="arabicPeriod"/>
            </a:pPr>
            <a:r>
              <a:rPr lang="en-CA" sz="1000" spc="0" dirty="0">
                <a:solidFill>
                  <a:schemeClr val="tx1"/>
                </a:solidFill>
                <a:latin typeface="+mn-lt"/>
              </a:rPr>
              <a:t>Copy directories:</a:t>
            </a:r>
          </a:p>
          <a:p>
            <a:pPr marL="685800" lvl="1" indent="-228600">
              <a:buFont typeface="Arial" pitchFamily="34" charset="0"/>
              <a:buChar char="•"/>
            </a:pPr>
            <a:r>
              <a:rPr lang="en-GB" sz="1000" spc="0" dirty="0" err="1">
                <a:solidFill>
                  <a:schemeClr val="tx1"/>
                </a:solidFill>
              </a:rPr>
              <a:t>TestAgent</a:t>
            </a:r>
            <a:endParaRPr lang="en-CA" sz="1000" spc="0" dirty="0">
              <a:solidFill>
                <a:schemeClr val="tx1"/>
              </a:solidFill>
            </a:endParaRPr>
          </a:p>
          <a:p>
            <a:pPr marL="685800" lvl="1" indent="-228600">
              <a:buFont typeface="Arial" pitchFamily="34" charset="0"/>
              <a:buChar char="•"/>
            </a:pPr>
            <a:r>
              <a:rPr lang="en-GB" sz="1000" spc="0" dirty="0" err="1">
                <a:solidFill>
                  <a:schemeClr val="tx1"/>
                </a:solidFill>
              </a:rPr>
              <a:t>TestController</a:t>
            </a:r>
            <a:endParaRPr lang="en-GB" sz="1000" spc="0" dirty="0">
              <a:solidFill>
                <a:schemeClr val="tx1"/>
              </a:solidFill>
            </a:endParaRPr>
          </a:p>
          <a:p>
            <a:pPr marL="685800" lvl="1" indent="-228600">
              <a:buFont typeface="Arial" pitchFamily="34" charset="0"/>
              <a:buChar char="•"/>
            </a:pPr>
            <a:r>
              <a:rPr lang="en-GB" sz="1000" spc="0" dirty="0">
                <a:solidFill>
                  <a:schemeClr val="tx1"/>
                </a:solidFill>
              </a:rPr>
              <a:t>TFS-x86, </a:t>
            </a:r>
            <a:r>
              <a:rPr lang="en-GB" sz="1000" spc="0" dirty="0" smtClean="0">
                <a:solidFill>
                  <a:schemeClr val="tx1"/>
                </a:solidFill>
              </a:rPr>
              <a:t>TFS-x64</a:t>
            </a:r>
            <a:endParaRPr lang="en-GB" sz="1000" spc="0" dirty="0">
              <a:solidFill>
                <a:schemeClr val="tx1"/>
              </a:solidFill>
            </a:endParaRPr>
          </a:p>
          <a:p>
            <a:pPr marL="228600" indent="-228600">
              <a:buFont typeface="+mj-lt"/>
              <a:buAutoNum type="arabicPeriod"/>
            </a:pPr>
            <a:r>
              <a:rPr lang="en-GB" sz="1000" spc="0" dirty="0">
                <a:solidFill>
                  <a:schemeClr val="tx1"/>
                </a:solidFill>
                <a:latin typeface="+mn-lt"/>
              </a:rPr>
              <a:t>Decide whether to only implement x64 (default) or add additional tasks for x86 agent</a:t>
            </a:r>
            <a:r>
              <a:rPr lang="en-GB" sz="1000" spc="0" dirty="0" smtClean="0">
                <a:solidFill>
                  <a:schemeClr val="tx1"/>
                </a:solidFill>
                <a:latin typeface="+mn-lt"/>
              </a:rPr>
              <a:t>.</a:t>
            </a:r>
            <a:endParaRPr lang="en-GB" sz="1000" spc="0" dirty="0">
              <a:solidFill>
                <a:schemeClr val="tx1"/>
              </a:solidFill>
              <a:latin typeface="+mn-lt"/>
            </a:endParaRPr>
          </a:p>
          <a:p>
            <a:pPr marL="228600" indent="-228600">
              <a:buFont typeface="+mj-lt"/>
              <a:buAutoNum type="arabicPeriod"/>
            </a:pPr>
            <a:r>
              <a:rPr lang="en-GB" sz="1000" spc="0" dirty="0">
                <a:solidFill>
                  <a:schemeClr val="tx1"/>
                </a:solidFill>
                <a:latin typeface="+mn-lt"/>
              </a:rPr>
              <a:t>Select Windows Server 2008 R2 operating </a:t>
            </a:r>
            <a:r>
              <a:rPr lang="en-GB" sz="1000" spc="0" dirty="0" smtClean="0">
                <a:solidFill>
                  <a:schemeClr val="tx1"/>
                </a:solidFill>
                <a:latin typeface="+mn-lt"/>
              </a:rPr>
              <a:t>system</a:t>
            </a:r>
            <a:endParaRPr lang="en-GB" sz="1000" spc="0" dirty="0">
              <a:solidFill>
                <a:schemeClr val="tx1"/>
              </a:solidFill>
              <a:latin typeface="+mn-lt"/>
            </a:endParaRPr>
          </a:p>
          <a:p>
            <a:pPr marL="228600" indent="-228600">
              <a:buFont typeface="+mj-lt"/>
              <a:buAutoNum type="arabicPeriod"/>
            </a:pPr>
            <a:r>
              <a:rPr lang="en-CA" sz="1000" spc="0" dirty="0">
                <a:solidFill>
                  <a:schemeClr val="tx1"/>
                </a:solidFill>
                <a:latin typeface="+mn-lt"/>
              </a:rPr>
              <a:t>Create the actual Lab Management </a:t>
            </a:r>
            <a:r>
              <a:rPr lang="en-CA" sz="1000" spc="0" dirty="0" smtClean="0">
                <a:solidFill>
                  <a:schemeClr val="tx1"/>
                </a:solidFill>
                <a:latin typeface="+mn-lt"/>
              </a:rPr>
              <a:t>template</a:t>
            </a:r>
            <a:endParaRPr lang="en-CA" sz="1000" spc="0" dirty="0">
              <a:solidFill>
                <a:schemeClr val="tx1"/>
              </a:solidFill>
              <a:latin typeface="+mn-lt"/>
            </a:endParaRPr>
          </a:p>
        </p:txBody>
      </p:sp>
      <p:sp>
        <p:nvSpPr>
          <p:cNvPr id="9" name="TextBox 8"/>
          <p:cNvSpPr txBox="1"/>
          <p:nvPr/>
        </p:nvSpPr>
        <p:spPr>
          <a:xfrm>
            <a:off x="4197749" y="5689030"/>
            <a:ext cx="7991075" cy="954107"/>
          </a:xfrm>
          <a:prstGeom prst="rect">
            <a:avLst/>
          </a:prstGeom>
          <a:noFill/>
        </p:spPr>
        <p:txBody>
          <a:bodyPr wrap="square" lIns="0" tIns="0" rIns="0" bIns="0" rtlCol="0">
            <a:spAutoFit/>
          </a:bodyPr>
          <a:lstStyle/>
          <a:p>
            <a:r>
              <a:rPr lang="en-GB" sz="1400" dirty="0" smtClean="0">
                <a:gradFill>
                  <a:gsLst>
                    <a:gs pos="0">
                      <a:schemeClr val="tx1">
                        <a:lumMod val="75000"/>
                        <a:lumOff val="25000"/>
                      </a:schemeClr>
                    </a:gs>
                    <a:gs pos="80000">
                      <a:schemeClr val="tx1">
                        <a:lumMod val="65000"/>
                        <a:lumOff val="35000"/>
                      </a:schemeClr>
                    </a:gs>
                  </a:gsLst>
                  <a:lin ang="16200000" scaled="0"/>
                </a:gradFill>
              </a:rPr>
              <a:t>References</a:t>
            </a:r>
          </a:p>
          <a:p>
            <a:pPr marL="0" lvl="1"/>
            <a:r>
              <a:rPr lang="en-CA" sz="800" dirty="0"/>
              <a:t>Visual Studio 2010 Lab Management </a:t>
            </a:r>
            <a:r>
              <a:rPr lang="en-CA" sz="800" dirty="0" smtClean="0"/>
              <a:t>Guide	</a:t>
            </a:r>
            <a:r>
              <a:rPr lang="en-CA" sz="800" dirty="0" smtClean="0">
                <a:hlinkClick r:id="rId2"/>
              </a:rPr>
              <a:t>http</a:t>
            </a:r>
            <a:r>
              <a:rPr lang="en-CA" sz="800" dirty="0">
                <a:hlinkClick r:id="rId2"/>
              </a:rPr>
              <a:t>://go.microsoft.com/fwlink/?LinkID=206935&amp;clcid=0x409</a:t>
            </a:r>
            <a:r>
              <a:rPr lang="en-CA" sz="800" dirty="0"/>
              <a:t> </a:t>
            </a:r>
          </a:p>
          <a:p>
            <a:pPr marL="0" lvl="1"/>
            <a:r>
              <a:rPr lang="en-CA" sz="800" dirty="0"/>
              <a:t>Visual Studio ALM Rangers VM Factory </a:t>
            </a:r>
            <a:r>
              <a:rPr lang="en-CA" sz="800" dirty="0" smtClean="0"/>
              <a:t>Guidance    	</a:t>
            </a:r>
            <a:r>
              <a:rPr lang="en-CA" sz="800" dirty="0" smtClean="0">
                <a:hlinkClick r:id="rId3"/>
              </a:rPr>
              <a:t>http</a:t>
            </a:r>
            <a:r>
              <a:rPr lang="en-CA" sz="800" dirty="0">
                <a:hlinkClick r:id="rId3"/>
              </a:rPr>
              <a:t>://rangersvsvmfactory.codeplex.com/</a:t>
            </a:r>
            <a:endParaRPr lang="en-CA" sz="800" dirty="0"/>
          </a:p>
          <a:p>
            <a:pPr marL="0" lvl="1"/>
            <a:r>
              <a:rPr lang="en-GB" sz="800" dirty="0"/>
              <a:t>Microsoft Deployment </a:t>
            </a:r>
            <a:r>
              <a:rPr lang="en-GB" sz="800" dirty="0" smtClean="0"/>
              <a:t>Toolkit		</a:t>
            </a:r>
            <a:r>
              <a:rPr lang="en-GB" sz="800" u="sng" dirty="0" smtClean="0">
                <a:hlinkClick r:id="rId4"/>
              </a:rPr>
              <a:t>http</a:t>
            </a:r>
            <a:r>
              <a:rPr lang="en-GB" sz="800" u="sng" dirty="0">
                <a:hlinkClick r:id="rId4"/>
              </a:rPr>
              <a:t>://www.microsoft.com/deployment</a:t>
            </a:r>
            <a:endParaRPr lang="en-CA" sz="800" dirty="0"/>
          </a:p>
          <a:p>
            <a:r>
              <a:rPr lang="en-CA" sz="800" dirty="0"/>
              <a:t>Capacity Planning Quick Reference Poster</a:t>
            </a:r>
            <a:br>
              <a:rPr lang="en-CA" sz="800" dirty="0"/>
            </a:br>
            <a:r>
              <a:rPr lang="en-CA" sz="800" dirty="0"/>
              <a:t>Team Project Collection Planning Quick Reference </a:t>
            </a:r>
            <a:r>
              <a:rPr lang="en-CA" sz="800" dirty="0" smtClean="0"/>
              <a:t>Poster    	</a:t>
            </a:r>
            <a:r>
              <a:rPr lang="en-CA" sz="800" dirty="0" smtClean="0">
                <a:hlinkClick r:id="rId5"/>
              </a:rPr>
              <a:t>http</a:t>
            </a:r>
            <a:r>
              <a:rPr lang="en-CA" sz="800" dirty="0">
                <a:hlinkClick r:id="rId5"/>
              </a:rPr>
              <a:t>://vs2010quickref.codeplex.com/</a:t>
            </a:r>
            <a:endParaRPr lang="en-CA" sz="800" dirty="0"/>
          </a:p>
          <a:p>
            <a:pPr marL="0" lvl="1"/>
            <a:r>
              <a:rPr lang="en-CA" sz="800" dirty="0"/>
              <a:t>Visual Studio </a:t>
            </a:r>
            <a:r>
              <a:rPr lang="en-CA" sz="800" dirty="0" smtClean="0"/>
              <a:t>Agents	</a:t>
            </a:r>
            <a:r>
              <a:rPr lang="en-US" sz="800" u="sng" dirty="0" smtClean="0">
                <a:hlinkClick r:id="rId6"/>
              </a:rPr>
              <a:t>http</a:t>
            </a:r>
            <a:r>
              <a:rPr lang="en-US" sz="800" u="sng" dirty="0">
                <a:hlinkClick r:id="rId6"/>
              </a:rPr>
              <a:t>://www.microsoft.com/downloads/en/details.aspx?FamilyID=a3216d2a-0530-4f6c-a7c9-0df37c54a902&amp;displaylang=en</a:t>
            </a:r>
            <a:endParaRPr lang="en-CA" sz="800" dirty="0"/>
          </a:p>
        </p:txBody>
      </p:sp>
      <p:grpSp>
        <p:nvGrpSpPr>
          <p:cNvPr id="24" name="Group 23"/>
          <p:cNvGrpSpPr/>
          <p:nvPr/>
        </p:nvGrpSpPr>
        <p:grpSpPr>
          <a:xfrm>
            <a:off x="4113652" y="972951"/>
            <a:ext cx="7799690" cy="4558809"/>
            <a:chOff x="17117" y="133738"/>
            <a:chExt cx="7684216" cy="6152034"/>
          </a:xfrm>
        </p:grpSpPr>
        <p:pic>
          <p:nvPicPr>
            <p:cNvPr id="25" name="Picture 24"/>
            <p:cNvPicPr>
              <a:picLocks noChangeAspect="1"/>
            </p:cNvPicPr>
            <p:nvPr/>
          </p:nvPicPr>
          <p:blipFill>
            <a:blip r:embed="rId7" cstate="print">
              <a:extLst>
                <a:ext uri="{28A0092B-C50C-407E-A947-70E740481C1C}">
                  <a14:useLocalDpi xmlns:a14="http://schemas.microsoft.com/office/drawing/2010/main" val="0"/>
                </a:ext>
              </a:extLst>
            </a:blip>
            <a:stretch>
              <a:fillRect/>
            </a:stretch>
          </p:blipFill>
          <p:spPr>
            <a:xfrm>
              <a:off x="1254080" y="363550"/>
              <a:ext cx="360586" cy="492114"/>
            </a:xfrm>
            <a:prstGeom prst="rect">
              <a:avLst/>
            </a:prstGeom>
          </p:spPr>
        </p:pic>
        <p:pic>
          <p:nvPicPr>
            <p:cNvPr id="26" name="Picture 25"/>
            <p:cNvPicPr>
              <a:picLocks noChangeAspect="1"/>
            </p:cNvPicPr>
            <p:nvPr/>
          </p:nvPicPr>
          <p:blipFill>
            <a:blip r:embed="rId7" cstate="print">
              <a:extLst>
                <a:ext uri="{28A0092B-C50C-407E-A947-70E740481C1C}">
                  <a14:useLocalDpi xmlns:a14="http://schemas.microsoft.com/office/drawing/2010/main" val="0"/>
                </a:ext>
              </a:extLst>
            </a:blip>
            <a:stretch>
              <a:fillRect/>
            </a:stretch>
          </p:blipFill>
          <p:spPr>
            <a:xfrm>
              <a:off x="4457281" y="341940"/>
              <a:ext cx="360586" cy="492115"/>
            </a:xfrm>
            <a:prstGeom prst="rect">
              <a:avLst/>
            </a:prstGeom>
          </p:spPr>
        </p:pic>
        <p:sp>
          <p:nvSpPr>
            <p:cNvPr id="27" name="TextBox 26"/>
            <p:cNvSpPr txBox="1"/>
            <p:nvPr/>
          </p:nvSpPr>
          <p:spPr>
            <a:xfrm>
              <a:off x="1013424" y="855664"/>
              <a:ext cx="841897" cy="215444"/>
            </a:xfrm>
            <a:prstGeom prst="rect">
              <a:avLst/>
            </a:prstGeom>
            <a:noFill/>
          </p:spPr>
          <p:txBody>
            <a:bodyPr wrap="none" rtlCol="0">
              <a:spAutoFit/>
            </a:bodyPr>
            <a:lstStyle/>
            <a:p>
              <a:r>
                <a:rPr lang="en-CA" sz="800" i="1" dirty="0" smtClean="0"/>
                <a:t>Primary Factory</a:t>
              </a:r>
              <a:endParaRPr lang="en-US" sz="800" i="1" dirty="0"/>
            </a:p>
          </p:txBody>
        </p:sp>
        <p:cxnSp>
          <p:nvCxnSpPr>
            <p:cNvPr id="28" name="Straight Arrow Connector 27"/>
            <p:cNvCxnSpPr>
              <a:stCxn id="25" idx="3"/>
              <a:endCxn id="26" idx="1"/>
            </p:cNvCxnSpPr>
            <p:nvPr/>
          </p:nvCxnSpPr>
          <p:spPr>
            <a:xfrm flipV="1">
              <a:off x="1614667" y="587998"/>
              <a:ext cx="2842614" cy="21609"/>
            </a:xfrm>
            <a:prstGeom prst="straightConnector1">
              <a:avLst/>
            </a:prstGeom>
            <a:ln>
              <a:tailEnd type="arrow"/>
            </a:ln>
          </p:spPr>
          <p:style>
            <a:lnRef idx="2">
              <a:schemeClr val="accent6"/>
            </a:lnRef>
            <a:fillRef idx="0">
              <a:schemeClr val="accent6"/>
            </a:fillRef>
            <a:effectRef idx="1">
              <a:schemeClr val="accent6"/>
            </a:effectRef>
            <a:fontRef idx="minor">
              <a:schemeClr val="tx1"/>
            </a:fontRef>
          </p:style>
        </p:cxnSp>
        <p:sp>
          <p:nvSpPr>
            <p:cNvPr id="29" name="TextBox 28"/>
            <p:cNvSpPr txBox="1"/>
            <p:nvPr/>
          </p:nvSpPr>
          <p:spPr>
            <a:xfrm>
              <a:off x="4888496" y="1072925"/>
              <a:ext cx="952505" cy="215444"/>
            </a:xfrm>
            <a:prstGeom prst="rect">
              <a:avLst/>
            </a:prstGeom>
            <a:noFill/>
          </p:spPr>
          <p:txBody>
            <a:bodyPr wrap="none" rtlCol="0">
              <a:spAutoFit/>
            </a:bodyPr>
            <a:lstStyle/>
            <a:p>
              <a:r>
                <a:rPr lang="en-CA" sz="800" i="1" dirty="0" smtClean="0"/>
                <a:t>Secondary Factory</a:t>
              </a:r>
              <a:endParaRPr lang="en-US" sz="800" i="1" dirty="0"/>
            </a:p>
          </p:txBody>
        </p:sp>
        <p:sp>
          <p:nvSpPr>
            <p:cNvPr id="31" name="Oval 30"/>
            <p:cNvSpPr/>
            <p:nvPr/>
          </p:nvSpPr>
          <p:spPr>
            <a:xfrm>
              <a:off x="7548933" y="133738"/>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smtClean="0"/>
                <a:t>?</a:t>
              </a:r>
              <a:endParaRPr lang="en-US" sz="600" dirty="0"/>
            </a:p>
          </p:txBody>
        </p:sp>
        <p:pic>
          <p:nvPicPr>
            <p:cNvPr id="32" name="Picture 31"/>
            <p:cNvPicPr>
              <a:picLocks noChangeAspect="1"/>
            </p:cNvPicPr>
            <p:nvPr/>
          </p:nvPicPr>
          <p:blipFill>
            <a:blip r:embed="rId7" cstate="print">
              <a:extLst>
                <a:ext uri="{28A0092B-C50C-407E-A947-70E740481C1C}">
                  <a14:useLocalDpi xmlns:a14="http://schemas.microsoft.com/office/drawing/2010/main" val="0"/>
                </a:ext>
              </a:extLst>
            </a:blip>
            <a:stretch>
              <a:fillRect/>
            </a:stretch>
          </p:blipFill>
          <p:spPr>
            <a:xfrm>
              <a:off x="4419514" y="990333"/>
              <a:ext cx="360586" cy="492115"/>
            </a:xfrm>
            <a:prstGeom prst="rect">
              <a:avLst/>
            </a:prstGeom>
          </p:spPr>
        </p:pic>
        <p:cxnSp>
          <p:nvCxnSpPr>
            <p:cNvPr id="33" name="Straight Arrow Connector 32"/>
            <p:cNvCxnSpPr>
              <a:stCxn id="25" idx="3"/>
              <a:endCxn id="32" idx="1"/>
            </p:cNvCxnSpPr>
            <p:nvPr/>
          </p:nvCxnSpPr>
          <p:spPr>
            <a:xfrm>
              <a:off x="1614667" y="609607"/>
              <a:ext cx="2804847" cy="626783"/>
            </a:xfrm>
            <a:prstGeom prst="straightConnector1">
              <a:avLst/>
            </a:prstGeom>
            <a:ln>
              <a:tailEnd type="arrow"/>
            </a:ln>
          </p:spPr>
          <p:style>
            <a:lnRef idx="2">
              <a:schemeClr val="accent6"/>
            </a:lnRef>
            <a:fillRef idx="0">
              <a:schemeClr val="accent6"/>
            </a:fillRef>
            <a:effectRef idx="1">
              <a:schemeClr val="accent6"/>
            </a:effectRef>
            <a:fontRef idx="minor">
              <a:schemeClr val="tx1"/>
            </a:fontRef>
          </p:style>
        </p:cxnSp>
        <p:sp>
          <p:nvSpPr>
            <p:cNvPr id="34" name="Rounded Rectangle 33"/>
            <p:cNvSpPr/>
            <p:nvPr/>
          </p:nvSpPr>
          <p:spPr>
            <a:xfrm>
              <a:off x="672392" y="183663"/>
              <a:ext cx="5518120" cy="1416537"/>
            </a:xfrm>
            <a:prstGeom prst="roundRect">
              <a:avLst/>
            </a:prstGeom>
            <a:noFill/>
            <a:ln w="12700">
              <a:solidFill>
                <a:srgbClr val="C00000"/>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TextBox 35"/>
            <p:cNvSpPr txBox="1"/>
            <p:nvPr/>
          </p:nvSpPr>
          <p:spPr>
            <a:xfrm>
              <a:off x="900368" y="1304551"/>
              <a:ext cx="2650084" cy="246221"/>
            </a:xfrm>
            <a:prstGeom prst="rect">
              <a:avLst/>
            </a:prstGeom>
            <a:noFill/>
          </p:spPr>
          <p:txBody>
            <a:bodyPr wrap="none" rtlCol="0">
              <a:spAutoFit/>
            </a:bodyPr>
            <a:lstStyle/>
            <a:p>
              <a:r>
                <a:rPr lang="en-CA" sz="1000" b="1" dirty="0" smtClean="0">
                  <a:solidFill>
                    <a:srgbClr val="C00000"/>
                  </a:solidFill>
                </a:rPr>
                <a:t>Virtual Machine  Factory Domain / Workgroup</a:t>
              </a:r>
              <a:endParaRPr lang="en-US" sz="1000" b="1" dirty="0">
                <a:solidFill>
                  <a:srgbClr val="C00000"/>
                </a:solidFill>
              </a:endParaRPr>
            </a:p>
          </p:txBody>
        </p:sp>
        <p:sp>
          <p:nvSpPr>
            <p:cNvPr id="37" name="Oval 36"/>
            <p:cNvSpPr/>
            <p:nvPr/>
          </p:nvSpPr>
          <p:spPr>
            <a:xfrm>
              <a:off x="3848533" y="1350478"/>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smtClean="0"/>
                <a:t>1</a:t>
              </a:r>
              <a:endParaRPr lang="en-US" sz="600" dirty="0"/>
            </a:p>
          </p:txBody>
        </p:sp>
        <p:sp>
          <p:nvSpPr>
            <p:cNvPr id="38" name="TextBox 37"/>
            <p:cNvSpPr txBox="1"/>
            <p:nvPr/>
          </p:nvSpPr>
          <p:spPr>
            <a:xfrm>
              <a:off x="2336436" y="341877"/>
              <a:ext cx="1079142" cy="215444"/>
            </a:xfrm>
            <a:prstGeom prst="rect">
              <a:avLst/>
            </a:prstGeom>
            <a:noFill/>
          </p:spPr>
          <p:txBody>
            <a:bodyPr wrap="none" rtlCol="0">
              <a:spAutoFit/>
            </a:bodyPr>
            <a:lstStyle/>
            <a:p>
              <a:r>
                <a:rPr lang="en-CA" sz="800" i="1" dirty="0" smtClean="0"/>
                <a:t>Robocopy (push, pull)</a:t>
              </a:r>
              <a:endParaRPr lang="en-US" sz="800" i="1" dirty="0"/>
            </a:p>
          </p:txBody>
        </p:sp>
        <p:sp>
          <p:nvSpPr>
            <p:cNvPr id="39" name="TextBox 38"/>
            <p:cNvSpPr txBox="1"/>
            <p:nvPr/>
          </p:nvSpPr>
          <p:spPr>
            <a:xfrm rot="509417">
              <a:off x="2940606" y="699576"/>
              <a:ext cx="1119212" cy="290738"/>
            </a:xfrm>
            <a:prstGeom prst="rect">
              <a:avLst/>
            </a:prstGeom>
            <a:noFill/>
          </p:spPr>
          <p:txBody>
            <a:bodyPr wrap="square" rtlCol="0">
              <a:spAutoFit/>
            </a:bodyPr>
            <a:lstStyle/>
            <a:p>
              <a:r>
                <a:rPr lang="en-CA" sz="800" i="1" dirty="0" smtClean="0"/>
                <a:t>Robocopy (push, pull)</a:t>
              </a:r>
              <a:endParaRPr lang="en-US" sz="800" i="1" dirty="0"/>
            </a:p>
          </p:txBody>
        </p:sp>
        <p:sp>
          <p:nvSpPr>
            <p:cNvPr id="40" name="TextBox 39"/>
            <p:cNvSpPr txBox="1"/>
            <p:nvPr/>
          </p:nvSpPr>
          <p:spPr>
            <a:xfrm>
              <a:off x="4888371" y="490459"/>
              <a:ext cx="952505" cy="215444"/>
            </a:xfrm>
            <a:prstGeom prst="rect">
              <a:avLst/>
            </a:prstGeom>
            <a:noFill/>
          </p:spPr>
          <p:txBody>
            <a:bodyPr wrap="none" rtlCol="0">
              <a:spAutoFit/>
            </a:bodyPr>
            <a:lstStyle/>
            <a:p>
              <a:r>
                <a:rPr lang="en-CA" sz="800" i="1" dirty="0" smtClean="0"/>
                <a:t>Secondary Factory</a:t>
              </a:r>
              <a:endParaRPr lang="en-US" sz="800" i="1" dirty="0"/>
            </a:p>
          </p:txBody>
        </p:sp>
        <p:sp>
          <p:nvSpPr>
            <p:cNvPr id="41" name="Right Brace 40"/>
            <p:cNvSpPr/>
            <p:nvPr/>
          </p:nvSpPr>
          <p:spPr>
            <a:xfrm rot="16200000" flipV="1">
              <a:off x="3290306" y="-1477157"/>
              <a:ext cx="122127" cy="6408242"/>
            </a:xfrm>
            <a:prstGeom prst="rightBrace">
              <a:avLst/>
            </a:prstGeom>
          </p:spPr>
          <p:style>
            <a:lnRef idx="1">
              <a:schemeClr val="accent2"/>
            </a:lnRef>
            <a:fillRef idx="0">
              <a:schemeClr val="accent2"/>
            </a:fillRef>
            <a:effectRef idx="0">
              <a:schemeClr val="accent2"/>
            </a:effectRef>
            <a:fontRef idx="minor">
              <a:schemeClr val="tx1"/>
            </a:fontRef>
          </p:style>
          <p:txBody>
            <a:bodyPr rtlCol="0" anchor="ctr"/>
            <a:lstStyle/>
            <a:p>
              <a:pPr algn="ctr"/>
              <a:endParaRPr lang="en-US" dirty="0"/>
            </a:p>
          </p:txBody>
        </p:sp>
        <p:sp>
          <p:nvSpPr>
            <p:cNvPr id="42" name="Rectangle 41"/>
            <p:cNvSpPr/>
            <p:nvPr/>
          </p:nvSpPr>
          <p:spPr>
            <a:xfrm>
              <a:off x="418465" y="2446511"/>
              <a:ext cx="5772047" cy="877968"/>
            </a:xfrm>
            <a:prstGeom prst="rect">
              <a:avLst/>
            </a:prstGeom>
            <a:solidFill>
              <a:schemeClr val="accent3">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Rectangle 42"/>
            <p:cNvSpPr/>
            <p:nvPr/>
          </p:nvSpPr>
          <p:spPr>
            <a:xfrm>
              <a:off x="4392865" y="5362753"/>
              <a:ext cx="1856218" cy="888557"/>
            </a:xfrm>
            <a:prstGeom prst="rect">
              <a:avLst/>
            </a:pr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Rectangle 43"/>
            <p:cNvSpPr/>
            <p:nvPr/>
          </p:nvSpPr>
          <p:spPr>
            <a:xfrm>
              <a:off x="418466" y="3969591"/>
              <a:ext cx="1647061" cy="804205"/>
            </a:xfrm>
            <a:prstGeom prst="rect">
              <a:avLst/>
            </a:prstGeom>
            <a:solidFill>
              <a:schemeClr val="accent6">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TextBox 55"/>
            <p:cNvSpPr txBox="1"/>
            <p:nvPr/>
          </p:nvSpPr>
          <p:spPr>
            <a:xfrm>
              <a:off x="396877" y="2039971"/>
              <a:ext cx="1200265" cy="307777"/>
            </a:xfrm>
            <a:prstGeom prst="rect">
              <a:avLst/>
            </a:prstGeom>
            <a:noFill/>
          </p:spPr>
          <p:txBody>
            <a:bodyPr wrap="none" rtlCol="0">
              <a:spAutoFit/>
            </a:bodyPr>
            <a:lstStyle/>
            <a:p>
              <a:pPr algn="ctr"/>
              <a:r>
                <a:rPr lang="en-CA" sz="1400" b="1" dirty="0" smtClean="0">
                  <a:solidFill>
                    <a:schemeClr val="accent3">
                      <a:lumMod val="50000"/>
                    </a:schemeClr>
                  </a:solidFill>
                </a:rPr>
                <a:t>Factory Setup</a:t>
              </a:r>
              <a:endParaRPr lang="en-US" sz="1400" b="1" dirty="0">
                <a:solidFill>
                  <a:schemeClr val="accent3">
                    <a:lumMod val="50000"/>
                  </a:schemeClr>
                </a:solidFill>
              </a:endParaRPr>
            </a:p>
          </p:txBody>
        </p:sp>
        <p:sp>
          <p:nvSpPr>
            <p:cNvPr id="57" name="TextBox 56"/>
            <p:cNvSpPr txBox="1"/>
            <p:nvPr/>
          </p:nvSpPr>
          <p:spPr>
            <a:xfrm>
              <a:off x="381000" y="3553443"/>
              <a:ext cx="1182761" cy="307777"/>
            </a:xfrm>
            <a:prstGeom prst="rect">
              <a:avLst/>
            </a:prstGeom>
            <a:noFill/>
          </p:spPr>
          <p:txBody>
            <a:bodyPr wrap="none" rtlCol="0">
              <a:spAutoFit/>
            </a:bodyPr>
            <a:lstStyle/>
            <a:p>
              <a:pPr algn="ctr"/>
              <a:r>
                <a:rPr lang="en-CA" sz="1400" b="1" dirty="0" smtClean="0">
                  <a:solidFill>
                    <a:schemeClr val="accent6">
                      <a:lumMod val="75000"/>
                    </a:schemeClr>
                  </a:solidFill>
                </a:rPr>
                <a:t>Add Products</a:t>
              </a:r>
              <a:endParaRPr lang="en-US" sz="1400" b="1" dirty="0">
                <a:solidFill>
                  <a:schemeClr val="accent6">
                    <a:lumMod val="75000"/>
                  </a:schemeClr>
                </a:solidFill>
              </a:endParaRPr>
            </a:p>
          </p:txBody>
        </p:sp>
        <p:sp>
          <p:nvSpPr>
            <p:cNvPr id="58" name="TextBox 57"/>
            <p:cNvSpPr txBox="1"/>
            <p:nvPr/>
          </p:nvSpPr>
          <p:spPr>
            <a:xfrm>
              <a:off x="4312836" y="4944091"/>
              <a:ext cx="705771" cy="307777"/>
            </a:xfrm>
            <a:prstGeom prst="rect">
              <a:avLst/>
            </a:prstGeom>
            <a:noFill/>
          </p:spPr>
          <p:txBody>
            <a:bodyPr wrap="none" rtlCol="0">
              <a:spAutoFit/>
            </a:bodyPr>
            <a:lstStyle/>
            <a:p>
              <a:pPr algn="ctr"/>
              <a:r>
                <a:rPr lang="en-CA" sz="1400" b="1" dirty="0" smtClean="0">
                  <a:solidFill>
                    <a:schemeClr val="accent1">
                      <a:lumMod val="75000"/>
                    </a:schemeClr>
                  </a:solidFill>
                </a:rPr>
                <a:t>Testing</a:t>
              </a:r>
              <a:endParaRPr lang="en-US" sz="1400" b="1" dirty="0">
                <a:solidFill>
                  <a:schemeClr val="accent1">
                    <a:lumMod val="75000"/>
                  </a:schemeClr>
                </a:solidFill>
              </a:endParaRPr>
            </a:p>
          </p:txBody>
        </p:sp>
        <p:cxnSp>
          <p:nvCxnSpPr>
            <p:cNvPr id="59" name="Straight Arrow Connector 58"/>
            <p:cNvCxnSpPr>
              <a:stCxn id="91" idx="3"/>
              <a:endCxn id="94" idx="2"/>
            </p:cNvCxnSpPr>
            <p:nvPr/>
          </p:nvCxnSpPr>
          <p:spPr>
            <a:xfrm>
              <a:off x="2321896" y="2554233"/>
              <a:ext cx="369040" cy="0"/>
            </a:xfrm>
            <a:prstGeom prst="straightConnector1">
              <a:avLst/>
            </a:prstGeom>
            <a:ln>
              <a:tailEnd type="arrow"/>
            </a:ln>
          </p:spPr>
          <p:style>
            <a:lnRef idx="2">
              <a:schemeClr val="accent3"/>
            </a:lnRef>
            <a:fillRef idx="0">
              <a:schemeClr val="accent3"/>
            </a:fillRef>
            <a:effectRef idx="1">
              <a:schemeClr val="accent3"/>
            </a:effectRef>
            <a:fontRef idx="minor">
              <a:schemeClr val="tx1"/>
            </a:fontRef>
          </p:style>
        </p:cxnSp>
        <p:sp>
          <p:nvSpPr>
            <p:cNvPr id="60" name="TextBox 59"/>
            <p:cNvSpPr txBox="1"/>
            <p:nvPr/>
          </p:nvSpPr>
          <p:spPr>
            <a:xfrm>
              <a:off x="4391560" y="5723529"/>
              <a:ext cx="1561646" cy="215444"/>
            </a:xfrm>
            <a:prstGeom prst="rect">
              <a:avLst/>
            </a:prstGeom>
            <a:noFill/>
          </p:spPr>
          <p:txBody>
            <a:bodyPr wrap="none" rtlCol="0">
              <a:spAutoFit/>
            </a:bodyPr>
            <a:lstStyle/>
            <a:p>
              <a:r>
                <a:rPr lang="en-CA" sz="800" dirty="0" smtClean="0">
                  <a:sym typeface="Wingdings"/>
                </a:rPr>
                <a:t> - </a:t>
              </a:r>
              <a:r>
                <a:rPr lang="en-CA" sz="800" dirty="0" smtClean="0"/>
                <a:t>( Monitor automated install )</a:t>
              </a:r>
              <a:endParaRPr lang="en-US" sz="800" dirty="0"/>
            </a:p>
          </p:txBody>
        </p:sp>
        <p:sp>
          <p:nvSpPr>
            <p:cNvPr id="61" name="TextBox 60"/>
            <p:cNvSpPr txBox="1"/>
            <p:nvPr/>
          </p:nvSpPr>
          <p:spPr>
            <a:xfrm>
              <a:off x="4392865" y="5984011"/>
              <a:ext cx="1313180" cy="215444"/>
            </a:xfrm>
            <a:prstGeom prst="rect">
              <a:avLst/>
            </a:prstGeom>
            <a:noFill/>
          </p:spPr>
          <p:txBody>
            <a:bodyPr wrap="none" rtlCol="0">
              <a:spAutoFit/>
            </a:bodyPr>
            <a:lstStyle/>
            <a:p>
              <a:r>
                <a:rPr lang="en-CA" sz="800" dirty="0" smtClean="0">
                  <a:sym typeface="Wingdings"/>
                </a:rPr>
                <a:t> - </a:t>
              </a:r>
              <a:r>
                <a:rPr lang="en-CA" sz="800" dirty="0" smtClean="0"/>
                <a:t>( Verify new machine)</a:t>
              </a:r>
              <a:endParaRPr lang="en-US" sz="800" dirty="0"/>
            </a:p>
          </p:txBody>
        </p:sp>
        <p:sp>
          <p:nvSpPr>
            <p:cNvPr id="63" name="Rectangle 62"/>
            <p:cNvSpPr/>
            <p:nvPr/>
          </p:nvSpPr>
          <p:spPr>
            <a:xfrm>
              <a:off x="418465" y="5362753"/>
              <a:ext cx="3430066" cy="923019"/>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TextBox 63"/>
            <p:cNvSpPr txBox="1"/>
            <p:nvPr/>
          </p:nvSpPr>
          <p:spPr>
            <a:xfrm>
              <a:off x="4391560" y="5447469"/>
              <a:ext cx="1573625" cy="290738"/>
            </a:xfrm>
            <a:prstGeom prst="rect">
              <a:avLst/>
            </a:prstGeom>
            <a:noFill/>
          </p:spPr>
          <p:txBody>
            <a:bodyPr wrap="square" rtlCol="0">
              <a:spAutoFit/>
            </a:bodyPr>
            <a:lstStyle/>
            <a:p>
              <a:r>
                <a:rPr lang="en-CA" sz="800" dirty="0" smtClean="0">
                  <a:sym typeface="Wingdings"/>
                </a:rPr>
                <a:t> - </a:t>
              </a:r>
              <a:r>
                <a:rPr lang="en-CA" sz="800" dirty="0" smtClean="0"/>
                <a:t>( Boot from ISO )</a:t>
              </a:r>
              <a:endParaRPr lang="en-US" sz="800" dirty="0"/>
            </a:p>
          </p:txBody>
        </p:sp>
        <p:sp>
          <p:nvSpPr>
            <p:cNvPr id="66" name="TextBox 65"/>
            <p:cNvSpPr txBox="1"/>
            <p:nvPr/>
          </p:nvSpPr>
          <p:spPr>
            <a:xfrm>
              <a:off x="533992" y="4930608"/>
              <a:ext cx="1336455" cy="307777"/>
            </a:xfrm>
            <a:prstGeom prst="rect">
              <a:avLst/>
            </a:prstGeom>
            <a:noFill/>
          </p:spPr>
          <p:txBody>
            <a:bodyPr wrap="none" rtlCol="0">
              <a:spAutoFit/>
            </a:bodyPr>
            <a:lstStyle/>
            <a:p>
              <a:pPr algn="ctr"/>
              <a:r>
                <a:rPr lang="en-CA" sz="1400" b="1" dirty="0" smtClean="0">
                  <a:solidFill>
                    <a:schemeClr val="accent4">
                      <a:lumMod val="75000"/>
                    </a:schemeClr>
                  </a:solidFill>
                </a:rPr>
                <a:t>Task Sequences</a:t>
              </a:r>
              <a:endParaRPr lang="en-US" sz="1400" b="1" dirty="0">
                <a:solidFill>
                  <a:schemeClr val="accent4">
                    <a:lumMod val="75000"/>
                  </a:schemeClr>
                </a:solidFill>
              </a:endParaRPr>
            </a:p>
          </p:txBody>
        </p:sp>
        <p:sp>
          <p:nvSpPr>
            <p:cNvPr id="67" name="Rectangle 66"/>
            <p:cNvSpPr/>
            <p:nvPr/>
          </p:nvSpPr>
          <p:spPr>
            <a:xfrm>
              <a:off x="2346586" y="3969591"/>
              <a:ext cx="3843925" cy="80420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p:cNvSpPr txBox="1"/>
            <p:nvPr/>
          </p:nvSpPr>
          <p:spPr>
            <a:xfrm>
              <a:off x="2796071" y="3539794"/>
              <a:ext cx="1300101" cy="307777"/>
            </a:xfrm>
            <a:prstGeom prst="rect">
              <a:avLst/>
            </a:prstGeom>
            <a:noFill/>
          </p:spPr>
          <p:txBody>
            <a:bodyPr wrap="none" rtlCol="0">
              <a:spAutoFit/>
            </a:bodyPr>
            <a:lstStyle/>
            <a:p>
              <a:pPr algn="ctr"/>
              <a:r>
                <a:rPr lang="en-CA" sz="1400" b="1" dirty="0" smtClean="0">
                  <a:solidFill>
                    <a:schemeClr val="tx1">
                      <a:lumMod val="75000"/>
                      <a:lumOff val="25000"/>
                    </a:schemeClr>
                  </a:solidFill>
                </a:rPr>
                <a:t>Add Test Agent</a:t>
              </a:r>
              <a:endParaRPr lang="en-US" sz="1400" b="1" dirty="0">
                <a:solidFill>
                  <a:schemeClr val="tx1">
                    <a:lumMod val="75000"/>
                    <a:lumOff val="25000"/>
                  </a:schemeClr>
                </a:solidFill>
              </a:endParaRPr>
            </a:p>
          </p:txBody>
        </p:sp>
        <p:sp>
          <p:nvSpPr>
            <p:cNvPr id="69" name="TextBox 68"/>
            <p:cNvSpPr txBox="1"/>
            <p:nvPr/>
          </p:nvSpPr>
          <p:spPr>
            <a:xfrm>
              <a:off x="736260" y="3969592"/>
              <a:ext cx="1239442" cy="215444"/>
            </a:xfrm>
            <a:prstGeom prst="rect">
              <a:avLst/>
            </a:prstGeom>
            <a:noFill/>
          </p:spPr>
          <p:txBody>
            <a:bodyPr wrap="none" rtlCol="0">
              <a:spAutoFit/>
            </a:bodyPr>
            <a:lstStyle/>
            <a:p>
              <a:r>
                <a:rPr lang="en-CA" sz="800" dirty="0" smtClean="0">
                  <a:sym typeface="Wingdings"/>
                </a:rPr>
                <a:t> - </a:t>
              </a:r>
              <a:r>
                <a:rPr lang="en-CA" sz="800" dirty="0" smtClean="0"/>
                <a:t>( Operating Systems )</a:t>
              </a:r>
              <a:endParaRPr lang="en-US" sz="800" dirty="0"/>
            </a:p>
          </p:txBody>
        </p:sp>
        <p:sp>
          <p:nvSpPr>
            <p:cNvPr id="70" name="TextBox 69"/>
            <p:cNvSpPr txBox="1"/>
            <p:nvPr/>
          </p:nvSpPr>
          <p:spPr>
            <a:xfrm>
              <a:off x="808337" y="4382942"/>
              <a:ext cx="942887" cy="215444"/>
            </a:xfrm>
            <a:prstGeom prst="rect">
              <a:avLst/>
            </a:prstGeom>
            <a:noFill/>
          </p:spPr>
          <p:txBody>
            <a:bodyPr wrap="none" rtlCol="0">
              <a:spAutoFit/>
            </a:bodyPr>
            <a:lstStyle/>
            <a:p>
              <a:r>
                <a:rPr lang="en-CA" sz="800" dirty="0" smtClean="0">
                  <a:sym typeface="Wingdings"/>
                </a:rPr>
                <a:t> - </a:t>
              </a:r>
              <a:r>
                <a:rPr lang="en-CA" sz="800" dirty="0" smtClean="0"/>
                <a:t>( Test Agents)</a:t>
              </a:r>
              <a:endParaRPr lang="en-US" sz="800" dirty="0"/>
            </a:p>
          </p:txBody>
        </p:sp>
        <p:sp>
          <p:nvSpPr>
            <p:cNvPr id="71" name="Oval 70"/>
            <p:cNvSpPr/>
            <p:nvPr/>
          </p:nvSpPr>
          <p:spPr>
            <a:xfrm>
              <a:off x="582347" y="4198192"/>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smtClean="0"/>
                <a:t>5</a:t>
              </a:r>
              <a:endParaRPr lang="en-US" sz="600" dirty="0"/>
            </a:p>
          </p:txBody>
        </p:sp>
        <p:cxnSp>
          <p:nvCxnSpPr>
            <p:cNvPr id="72" name="Straight Arrow Connector 71"/>
            <p:cNvCxnSpPr/>
            <p:nvPr/>
          </p:nvCxnSpPr>
          <p:spPr>
            <a:xfrm>
              <a:off x="1295366" y="4194570"/>
              <a:ext cx="0" cy="235452"/>
            </a:xfrm>
            <a:prstGeom prst="straightConnector1">
              <a:avLst/>
            </a:prstGeom>
            <a:ln>
              <a:tailEnd type="arrow"/>
            </a:ln>
          </p:spPr>
          <p:style>
            <a:lnRef idx="2">
              <a:schemeClr val="accent6"/>
            </a:lnRef>
            <a:fillRef idx="0">
              <a:schemeClr val="accent6"/>
            </a:fillRef>
            <a:effectRef idx="1">
              <a:schemeClr val="accent6"/>
            </a:effectRef>
            <a:fontRef idx="minor">
              <a:schemeClr val="tx1"/>
            </a:fontRef>
          </p:style>
        </p:cxnSp>
        <p:sp>
          <p:nvSpPr>
            <p:cNvPr id="73" name="TextBox 72"/>
            <p:cNvSpPr txBox="1"/>
            <p:nvPr/>
          </p:nvSpPr>
          <p:spPr>
            <a:xfrm>
              <a:off x="2363839" y="4418736"/>
              <a:ext cx="1595309" cy="215444"/>
            </a:xfrm>
            <a:prstGeom prst="rect">
              <a:avLst/>
            </a:prstGeom>
            <a:noFill/>
          </p:spPr>
          <p:txBody>
            <a:bodyPr wrap="none" rtlCol="0">
              <a:spAutoFit/>
            </a:bodyPr>
            <a:lstStyle/>
            <a:p>
              <a:r>
                <a:rPr lang="en-CA" sz="800" dirty="0" smtClean="0">
                  <a:sym typeface="Wingdings"/>
                </a:rPr>
                <a:t> - </a:t>
              </a:r>
              <a:r>
                <a:rPr lang="en-CA" sz="800" dirty="0"/>
                <a:t>(Configure  Install </a:t>
              </a:r>
              <a:r>
                <a:rPr lang="en-CA" sz="800" dirty="0" smtClean="0"/>
                <a:t>Command )</a:t>
              </a:r>
              <a:endParaRPr lang="en-US" sz="800" dirty="0"/>
            </a:p>
          </p:txBody>
        </p:sp>
        <p:sp>
          <p:nvSpPr>
            <p:cNvPr id="74" name="TextBox 73"/>
            <p:cNvSpPr txBox="1"/>
            <p:nvPr/>
          </p:nvSpPr>
          <p:spPr>
            <a:xfrm>
              <a:off x="4566550" y="4418734"/>
              <a:ext cx="1337226" cy="215444"/>
            </a:xfrm>
            <a:prstGeom prst="rect">
              <a:avLst/>
            </a:prstGeom>
            <a:noFill/>
          </p:spPr>
          <p:txBody>
            <a:bodyPr wrap="none" rtlCol="0">
              <a:spAutoFit/>
            </a:bodyPr>
            <a:lstStyle/>
            <a:p>
              <a:r>
                <a:rPr lang="en-CA" sz="800" dirty="0" smtClean="0">
                  <a:sym typeface="Wingdings"/>
                </a:rPr>
                <a:t> - </a:t>
              </a:r>
              <a:r>
                <a:rPr lang="en-CA" sz="800" dirty="0" smtClean="0"/>
                <a:t>( Name LM Application)</a:t>
              </a:r>
              <a:endParaRPr lang="en-US" sz="800" dirty="0"/>
            </a:p>
          </p:txBody>
        </p:sp>
        <p:sp>
          <p:nvSpPr>
            <p:cNvPr id="75" name="TextBox 74"/>
            <p:cNvSpPr txBox="1"/>
            <p:nvPr/>
          </p:nvSpPr>
          <p:spPr>
            <a:xfrm>
              <a:off x="4229781" y="3938887"/>
              <a:ext cx="1622560" cy="215444"/>
            </a:xfrm>
            <a:prstGeom prst="rect">
              <a:avLst/>
            </a:prstGeom>
            <a:noFill/>
          </p:spPr>
          <p:txBody>
            <a:bodyPr wrap="none" rtlCol="0">
              <a:spAutoFit/>
            </a:bodyPr>
            <a:lstStyle/>
            <a:p>
              <a:r>
                <a:rPr lang="en-CA" sz="800" dirty="0" smtClean="0">
                  <a:sym typeface="Wingdings"/>
                </a:rPr>
                <a:t> - </a:t>
              </a:r>
              <a:r>
                <a:rPr lang="en-CA" sz="800" dirty="0" smtClean="0"/>
                <a:t>( Create New LM Application  )</a:t>
              </a:r>
              <a:endParaRPr lang="en-US" sz="800" dirty="0"/>
            </a:p>
          </p:txBody>
        </p:sp>
        <p:sp>
          <p:nvSpPr>
            <p:cNvPr id="76" name="TextBox 75"/>
            <p:cNvSpPr txBox="1"/>
            <p:nvPr/>
          </p:nvSpPr>
          <p:spPr>
            <a:xfrm>
              <a:off x="2564994" y="3937136"/>
              <a:ext cx="915635" cy="215444"/>
            </a:xfrm>
            <a:prstGeom prst="rect">
              <a:avLst/>
            </a:prstGeom>
            <a:noFill/>
          </p:spPr>
          <p:txBody>
            <a:bodyPr wrap="none" rtlCol="0">
              <a:spAutoFit/>
            </a:bodyPr>
            <a:lstStyle/>
            <a:p>
              <a:r>
                <a:rPr lang="en-CA" sz="800" dirty="0" smtClean="0">
                  <a:sym typeface="Wingdings"/>
                </a:rPr>
                <a:t> - </a:t>
              </a:r>
              <a:r>
                <a:rPr lang="en-CA" sz="800" dirty="0" smtClean="0"/>
                <a:t>( Copy Agent)</a:t>
              </a:r>
              <a:endParaRPr lang="en-US" sz="800" dirty="0"/>
            </a:p>
          </p:txBody>
        </p:sp>
        <p:cxnSp>
          <p:nvCxnSpPr>
            <p:cNvPr id="77" name="Straight Arrow Connector 76"/>
            <p:cNvCxnSpPr>
              <a:endCxn id="74" idx="0"/>
            </p:cNvCxnSpPr>
            <p:nvPr/>
          </p:nvCxnSpPr>
          <p:spPr>
            <a:xfrm>
              <a:off x="5235162" y="4231421"/>
              <a:ext cx="0" cy="187314"/>
            </a:xfrm>
            <a:prstGeom prst="straightConnector1">
              <a:avLst/>
            </a:prstGeom>
            <a:ln>
              <a:solidFill>
                <a:schemeClr val="tx1">
                  <a:lumMod val="85000"/>
                  <a:lumOff val="15000"/>
                </a:schemeClr>
              </a:solidFill>
              <a:tailEnd type="arrow"/>
            </a:ln>
          </p:spPr>
          <p:style>
            <a:lnRef idx="2">
              <a:schemeClr val="accent1"/>
            </a:lnRef>
            <a:fillRef idx="0">
              <a:schemeClr val="accent1"/>
            </a:fillRef>
            <a:effectRef idx="1">
              <a:schemeClr val="accent1"/>
            </a:effectRef>
            <a:fontRef idx="minor">
              <a:schemeClr val="tx1"/>
            </a:fontRef>
          </p:style>
        </p:cxnSp>
        <p:sp>
          <p:nvSpPr>
            <p:cNvPr id="78" name="Oval 77"/>
            <p:cNvSpPr/>
            <p:nvPr/>
          </p:nvSpPr>
          <p:spPr>
            <a:xfrm>
              <a:off x="2445091" y="3987814"/>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smtClean="0"/>
                <a:t>6</a:t>
              </a:r>
              <a:endParaRPr lang="en-US" sz="600" dirty="0"/>
            </a:p>
          </p:txBody>
        </p:sp>
        <p:cxnSp>
          <p:nvCxnSpPr>
            <p:cNvPr id="79" name="Elbow Connector 78"/>
            <p:cNvCxnSpPr>
              <a:stCxn id="73" idx="2"/>
              <a:endCxn id="75" idx="3"/>
            </p:cNvCxnSpPr>
            <p:nvPr/>
          </p:nvCxnSpPr>
          <p:spPr>
            <a:xfrm rot="5400000" flipH="1" flipV="1">
              <a:off x="4213132" y="2994969"/>
              <a:ext cx="587570" cy="2690848"/>
            </a:xfrm>
            <a:prstGeom prst="bentConnector4">
              <a:avLst>
                <a:gd name="adj1" fmla="val -28439"/>
                <a:gd name="adj2" fmla="val 108370"/>
              </a:avLst>
            </a:prstGeom>
            <a:ln>
              <a:tailEnd type="arrow"/>
            </a:ln>
          </p:spPr>
          <p:style>
            <a:lnRef idx="1">
              <a:schemeClr val="accent2"/>
            </a:lnRef>
            <a:fillRef idx="0">
              <a:schemeClr val="accent2"/>
            </a:fillRef>
            <a:effectRef idx="0">
              <a:schemeClr val="accent2"/>
            </a:effectRef>
            <a:fontRef idx="minor">
              <a:schemeClr val="tx1"/>
            </a:fontRef>
          </p:style>
        </p:cxnSp>
        <p:sp>
          <p:nvSpPr>
            <p:cNvPr id="80" name="Oval 79"/>
            <p:cNvSpPr/>
            <p:nvPr/>
          </p:nvSpPr>
          <p:spPr>
            <a:xfrm>
              <a:off x="5992873" y="4490663"/>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smtClean="0"/>
                <a:t>7</a:t>
              </a:r>
              <a:endParaRPr lang="en-US" sz="600" dirty="0"/>
            </a:p>
          </p:txBody>
        </p:sp>
        <p:sp>
          <p:nvSpPr>
            <p:cNvPr id="81" name="Oval 80"/>
            <p:cNvSpPr/>
            <p:nvPr/>
          </p:nvSpPr>
          <p:spPr>
            <a:xfrm>
              <a:off x="5983721" y="4141899"/>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smtClean="0"/>
                <a:t>8</a:t>
              </a:r>
              <a:endParaRPr lang="en-US" sz="600" dirty="0"/>
            </a:p>
          </p:txBody>
        </p:sp>
        <p:sp>
          <p:nvSpPr>
            <p:cNvPr id="82" name="TextBox 81"/>
            <p:cNvSpPr txBox="1"/>
            <p:nvPr/>
          </p:nvSpPr>
          <p:spPr>
            <a:xfrm>
              <a:off x="770125" y="5326904"/>
              <a:ext cx="1751165" cy="290738"/>
            </a:xfrm>
            <a:prstGeom prst="rect">
              <a:avLst/>
            </a:prstGeom>
            <a:noFill/>
          </p:spPr>
          <p:txBody>
            <a:bodyPr wrap="square" rtlCol="0">
              <a:spAutoFit/>
            </a:bodyPr>
            <a:lstStyle/>
            <a:p>
              <a:r>
                <a:rPr lang="en-CA" sz="800" dirty="0" smtClean="0">
                  <a:sym typeface="Wingdings"/>
                </a:rPr>
                <a:t> - </a:t>
              </a:r>
              <a:r>
                <a:rPr lang="en-CA" sz="800" dirty="0" smtClean="0"/>
                <a:t>( Create New Task Sequence  )</a:t>
              </a:r>
              <a:endParaRPr lang="en-US" sz="800" dirty="0"/>
            </a:p>
          </p:txBody>
        </p:sp>
        <p:sp>
          <p:nvSpPr>
            <p:cNvPr id="83" name="TextBox 82"/>
            <p:cNvSpPr txBox="1"/>
            <p:nvPr/>
          </p:nvSpPr>
          <p:spPr>
            <a:xfrm>
              <a:off x="2065525" y="5678286"/>
              <a:ext cx="1523174" cy="260687"/>
            </a:xfrm>
            <a:prstGeom prst="rect">
              <a:avLst/>
            </a:prstGeom>
            <a:noFill/>
          </p:spPr>
          <p:txBody>
            <a:bodyPr wrap="none" rtlCol="0">
              <a:spAutoFit/>
            </a:bodyPr>
            <a:lstStyle/>
            <a:p>
              <a:r>
                <a:rPr lang="en-CA" sz="800" dirty="0" smtClean="0">
                  <a:sym typeface="Wingdings"/>
                </a:rPr>
                <a:t> - </a:t>
              </a:r>
              <a:r>
                <a:rPr lang="en-CA" sz="800" dirty="0" smtClean="0"/>
                <a:t>( Configure Task Sequences)</a:t>
              </a:r>
              <a:endParaRPr lang="en-US" sz="800" dirty="0"/>
            </a:p>
          </p:txBody>
        </p:sp>
        <p:sp>
          <p:nvSpPr>
            <p:cNvPr id="84" name="TextBox 83"/>
            <p:cNvSpPr txBox="1"/>
            <p:nvPr/>
          </p:nvSpPr>
          <p:spPr>
            <a:xfrm>
              <a:off x="2045268" y="6009689"/>
              <a:ext cx="1656223" cy="215444"/>
            </a:xfrm>
            <a:prstGeom prst="rect">
              <a:avLst/>
            </a:prstGeom>
            <a:noFill/>
          </p:spPr>
          <p:txBody>
            <a:bodyPr wrap="none" rtlCol="0">
              <a:spAutoFit/>
            </a:bodyPr>
            <a:lstStyle/>
            <a:p>
              <a:r>
                <a:rPr lang="en-CA" sz="800" dirty="0" smtClean="0">
                  <a:sym typeface="Wingdings"/>
                </a:rPr>
                <a:t> - </a:t>
              </a:r>
              <a:r>
                <a:rPr lang="en-CA" sz="800" dirty="0" smtClean="0"/>
                <a:t>( Verify Configuration Settings )</a:t>
              </a:r>
              <a:endParaRPr lang="en-US" sz="800" dirty="0"/>
            </a:p>
          </p:txBody>
        </p:sp>
        <p:sp>
          <p:nvSpPr>
            <p:cNvPr id="85" name="TextBox 84"/>
            <p:cNvSpPr txBox="1"/>
            <p:nvPr/>
          </p:nvSpPr>
          <p:spPr>
            <a:xfrm>
              <a:off x="759638" y="5687159"/>
              <a:ext cx="1305887" cy="290738"/>
            </a:xfrm>
            <a:prstGeom prst="rect">
              <a:avLst/>
            </a:prstGeom>
            <a:noFill/>
          </p:spPr>
          <p:txBody>
            <a:bodyPr wrap="square" rtlCol="0">
              <a:spAutoFit/>
            </a:bodyPr>
            <a:lstStyle/>
            <a:p>
              <a:r>
                <a:rPr lang="en-CA" sz="800" dirty="0" smtClean="0">
                  <a:sym typeface="Wingdings"/>
                </a:rPr>
                <a:t> - </a:t>
              </a:r>
              <a:r>
                <a:rPr lang="en-CA" sz="800" dirty="0" smtClean="0"/>
                <a:t>( Add Applications )</a:t>
              </a:r>
              <a:endParaRPr lang="en-US" sz="800" dirty="0"/>
            </a:p>
          </p:txBody>
        </p:sp>
        <p:sp>
          <p:nvSpPr>
            <p:cNvPr id="86" name="Oval 85"/>
            <p:cNvSpPr/>
            <p:nvPr/>
          </p:nvSpPr>
          <p:spPr>
            <a:xfrm>
              <a:off x="607238" y="5362753"/>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a:t>9</a:t>
              </a:r>
              <a:endParaRPr lang="en-US" sz="600" dirty="0"/>
            </a:p>
          </p:txBody>
        </p:sp>
        <p:cxnSp>
          <p:nvCxnSpPr>
            <p:cNvPr id="87" name="Elbow Connector 86"/>
            <p:cNvCxnSpPr>
              <a:stCxn id="85" idx="1"/>
              <a:endCxn id="88" idx="4"/>
            </p:cNvCxnSpPr>
            <p:nvPr/>
          </p:nvCxnSpPr>
          <p:spPr>
            <a:xfrm rot="10800000" flipH="1" flipV="1">
              <a:off x="759638" y="5832527"/>
              <a:ext cx="456118" cy="70075"/>
            </a:xfrm>
            <a:prstGeom prst="bentConnector4">
              <a:avLst>
                <a:gd name="adj1" fmla="val -49377"/>
                <a:gd name="adj2" fmla="val 390880"/>
              </a:avLst>
            </a:prstGeom>
            <a:ln>
              <a:tailEnd type="arrow"/>
            </a:ln>
          </p:spPr>
          <p:style>
            <a:lnRef idx="1">
              <a:schemeClr val="accent2"/>
            </a:lnRef>
            <a:fillRef idx="0">
              <a:schemeClr val="accent2"/>
            </a:fillRef>
            <a:effectRef idx="0">
              <a:schemeClr val="accent2"/>
            </a:effectRef>
            <a:fontRef idx="minor">
              <a:schemeClr val="tx1"/>
            </a:fontRef>
          </p:style>
        </p:cxnSp>
        <p:sp>
          <p:nvSpPr>
            <p:cNvPr id="88" name="Flowchart: Connector 87"/>
            <p:cNvSpPr/>
            <p:nvPr/>
          </p:nvSpPr>
          <p:spPr>
            <a:xfrm>
              <a:off x="1121457" y="5687159"/>
              <a:ext cx="188598" cy="215444"/>
            </a:xfrm>
            <a:prstGeom prst="flowChartConnector">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CA" dirty="0"/>
            </a:p>
          </p:txBody>
        </p:sp>
        <p:sp>
          <p:nvSpPr>
            <p:cNvPr id="89" name="Oval 88"/>
            <p:cNvSpPr/>
            <p:nvPr/>
          </p:nvSpPr>
          <p:spPr>
            <a:xfrm>
              <a:off x="846230" y="6052066"/>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US" sz="600" dirty="0" smtClean="0"/>
                <a:t>7</a:t>
              </a:r>
              <a:endParaRPr lang="en-US" sz="600" dirty="0"/>
            </a:p>
          </p:txBody>
        </p:sp>
        <p:sp>
          <p:nvSpPr>
            <p:cNvPr id="90" name="TextBox 89"/>
            <p:cNvSpPr txBox="1"/>
            <p:nvPr/>
          </p:nvSpPr>
          <p:spPr>
            <a:xfrm>
              <a:off x="17117" y="1792277"/>
              <a:ext cx="933398" cy="332271"/>
            </a:xfrm>
            <a:prstGeom prst="rect">
              <a:avLst/>
            </a:prstGeom>
            <a:noFill/>
            <a:ln>
              <a:solidFill>
                <a:srgbClr val="C00000"/>
              </a:solidFill>
            </a:ln>
          </p:spPr>
          <p:txBody>
            <a:bodyPr wrap="square" rtlCol="0">
              <a:spAutoFit/>
            </a:bodyPr>
            <a:lstStyle/>
            <a:p>
              <a:pPr algn="ctr"/>
              <a:r>
                <a:rPr lang="en-CA" sz="1000" b="1" dirty="0" smtClean="0">
                  <a:solidFill>
                    <a:srgbClr val="C00000"/>
                  </a:solidFill>
                  <a:effectLst>
                    <a:outerShdw blurRad="38100" dist="38100" dir="2700000" algn="tl">
                      <a:srgbClr val="000000">
                        <a:alpha val="43137"/>
                      </a:srgbClr>
                    </a:outerShdw>
                  </a:effectLst>
                </a:rPr>
                <a:t>START HERE</a:t>
              </a:r>
              <a:endParaRPr lang="en-US" sz="1000" b="1" dirty="0">
                <a:solidFill>
                  <a:srgbClr val="C00000"/>
                </a:solidFill>
                <a:effectLst>
                  <a:outerShdw blurRad="38100" dist="38100" dir="2700000" algn="tl">
                    <a:srgbClr val="000000">
                      <a:alpha val="43137"/>
                    </a:srgbClr>
                  </a:outerShdw>
                </a:effectLst>
              </a:endParaRPr>
            </a:p>
          </p:txBody>
        </p:sp>
        <p:sp>
          <p:nvSpPr>
            <p:cNvPr id="91" name="TextBox 90"/>
            <p:cNvSpPr txBox="1"/>
            <p:nvPr/>
          </p:nvSpPr>
          <p:spPr>
            <a:xfrm>
              <a:off x="875666" y="2446511"/>
              <a:ext cx="1446230" cy="215444"/>
            </a:xfrm>
            <a:prstGeom prst="rect">
              <a:avLst/>
            </a:prstGeom>
            <a:noFill/>
          </p:spPr>
          <p:txBody>
            <a:bodyPr wrap="none" rtlCol="0">
              <a:spAutoFit/>
            </a:bodyPr>
            <a:lstStyle/>
            <a:p>
              <a:r>
                <a:rPr lang="en-CA" sz="800" dirty="0" smtClean="0">
                  <a:sym typeface="Wingdings"/>
                </a:rPr>
                <a:t> - </a:t>
              </a:r>
              <a:r>
                <a:rPr lang="en-CA" sz="800" dirty="0" smtClean="0"/>
                <a:t>( Create Virtual Machine  )</a:t>
              </a:r>
              <a:endParaRPr lang="en-US" sz="800" dirty="0"/>
            </a:p>
          </p:txBody>
        </p:sp>
        <p:sp>
          <p:nvSpPr>
            <p:cNvPr id="92" name="Oval 91"/>
            <p:cNvSpPr/>
            <p:nvPr/>
          </p:nvSpPr>
          <p:spPr>
            <a:xfrm>
              <a:off x="741052" y="2482360"/>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smtClean="0"/>
                <a:t>2</a:t>
              </a:r>
              <a:endParaRPr lang="en-US" sz="600" dirty="0"/>
            </a:p>
          </p:txBody>
        </p:sp>
        <p:sp>
          <p:nvSpPr>
            <p:cNvPr id="93" name="TextBox 92"/>
            <p:cNvSpPr txBox="1"/>
            <p:nvPr/>
          </p:nvSpPr>
          <p:spPr>
            <a:xfrm>
              <a:off x="2856866" y="2446511"/>
              <a:ext cx="1535998" cy="215444"/>
            </a:xfrm>
            <a:prstGeom prst="rect">
              <a:avLst/>
            </a:prstGeom>
            <a:noFill/>
          </p:spPr>
          <p:txBody>
            <a:bodyPr wrap="none" rtlCol="0">
              <a:spAutoFit/>
            </a:bodyPr>
            <a:lstStyle/>
            <a:p>
              <a:r>
                <a:rPr lang="en-CA" sz="800" dirty="0" smtClean="0">
                  <a:sym typeface="Wingdings"/>
                </a:rPr>
                <a:t> - </a:t>
              </a:r>
              <a:r>
                <a:rPr lang="en-CA" sz="800" dirty="0" smtClean="0"/>
                <a:t>( Setup Roles and Features  )</a:t>
              </a:r>
              <a:endParaRPr lang="en-US" sz="800" dirty="0"/>
            </a:p>
          </p:txBody>
        </p:sp>
        <p:sp>
          <p:nvSpPr>
            <p:cNvPr id="94" name="Oval 93"/>
            <p:cNvSpPr/>
            <p:nvPr/>
          </p:nvSpPr>
          <p:spPr>
            <a:xfrm>
              <a:off x="2690936" y="2482360"/>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smtClean="0"/>
                <a:t>3</a:t>
              </a:r>
              <a:endParaRPr lang="en-US" sz="600" dirty="0"/>
            </a:p>
          </p:txBody>
        </p:sp>
        <p:sp>
          <p:nvSpPr>
            <p:cNvPr id="95" name="TextBox 94"/>
            <p:cNvSpPr txBox="1"/>
            <p:nvPr/>
          </p:nvSpPr>
          <p:spPr>
            <a:xfrm>
              <a:off x="4637574" y="2446511"/>
              <a:ext cx="955711" cy="215444"/>
            </a:xfrm>
            <a:prstGeom prst="rect">
              <a:avLst/>
            </a:prstGeom>
            <a:noFill/>
          </p:spPr>
          <p:txBody>
            <a:bodyPr wrap="none" rtlCol="0">
              <a:spAutoFit/>
            </a:bodyPr>
            <a:lstStyle/>
            <a:p>
              <a:r>
                <a:rPr lang="en-CA" sz="800" dirty="0" smtClean="0">
                  <a:sym typeface="Wingdings"/>
                </a:rPr>
                <a:t> - </a:t>
              </a:r>
              <a:r>
                <a:rPr lang="en-CA" sz="800" dirty="0" smtClean="0"/>
                <a:t>( </a:t>
              </a:r>
              <a:r>
                <a:rPr lang="en-CA" sz="800" dirty="0"/>
                <a:t>I</a:t>
              </a:r>
              <a:r>
                <a:rPr lang="en-CA" sz="800" dirty="0" smtClean="0"/>
                <a:t>nstall MDT  )</a:t>
              </a:r>
              <a:endParaRPr lang="en-US" sz="800" dirty="0"/>
            </a:p>
          </p:txBody>
        </p:sp>
        <p:sp>
          <p:nvSpPr>
            <p:cNvPr id="96" name="TextBox 95"/>
            <p:cNvSpPr txBox="1"/>
            <p:nvPr/>
          </p:nvSpPr>
          <p:spPr>
            <a:xfrm>
              <a:off x="4566550" y="2915947"/>
              <a:ext cx="1112805" cy="215444"/>
            </a:xfrm>
            <a:prstGeom prst="rect">
              <a:avLst/>
            </a:prstGeom>
            <a:noFill/>
          </p:spPr>
          <p:txBody>
            <a:bodyPr wrap="none" rtlCol="0">
              <a:spAutoFit/>
            </a:bodyPr>
            <a:lstStyle/>
            <a:p>
              <a:r>
                <a:rPr lang="en-CA" sz="800" dirty="0" smtClean="0">
                  <a:sym typeface="Wingdings"/>
                </a:rPr>
                <a:t> - </a:t>
              </a:r>
              <a:r>
                <a:rPr lang="en-CA" sz="800" dirty="0" smtClean="0"/>
                <a:t>( Configure MDT  )</a:t>
              </a:r>
              <a:endParaRPr lang="en-US" sz="800" dirty="0"/>
            </a:p>
          </p:txBody>
        </p:sp>
        <p:sp>
          <p:nvSpPr>
            <p:cNvPr id="97" name="TextBox 96"/>
            <p:cNvSpPr txBox="1"/>
            <p:nvPr/>
          </p:nvSpPr>
          <p:spPr>
            <a:xfrm>
              <a:off x="2856866" y="2915947"/>
              <a:ext cx="1180131" cy="215444"/>
            </a:xfrm>
            <a:prstGeom prst="rect">
              <a:avLst/>
            </a:prstGeom>
            <a:noFill/>
          </p:spPr>
          <p:txBody>
            <a:bodyPr wrap="none" rtlCol="0">
              <a:spAutoFit/>
            </a:bodyPr>
            <a:lstStyle/>
            <a:p>
              <a:r>
                <a:rPr lang="en-CA" sz="800" dirty="0" smtClean="0">
                  <a:sym typeface="Wingdings"/>
                </a:rPr>
                <a:t> - </a:t>
              </a:r>
              <a:r>
                <a:rPr lang="en-CA" sz="800" dirty="0" smtClean="0"/>
                <a:t>( Create Boot ISOs  )</a:t>
              </a:r>
              <a:endParaRPr lang="en-US" sz="800" dirty="0"/>
            </a:p>
          </p:txBody>
        </p:sp>
        <p:sp>
          <p:nvSpPr>
            <p:cNvPr id="98" name="TextBox 97"/>
            <p:cNvSpPr txBox="1"/>
            <p:nvPr/>
          </p:nvSpPr>
          <p:spPr>
            <a:xfrm>
              <a:off x="951866" y="2915947"/>
              <a:ext cx="1281120" cy="215444"/>
            </a:xfrm>
            <a:prstGeom prst="rect">
              <a:avLst/>
            </a:prstGeom>
            <a:noFill/>
          </p:spPr>
          <p:txBody>
            <a:bodyPr wrap="none" rtlCol="0">
              <a:spAutoFit/>
            </a:bodyPr>
            <a:lstStyle/>
            <a:p>
              <a:r>
                <a:rPr lang="en-CA" sz="800" dirty="0" smtClean="0">
                  <a:sym typeface="Wingdings"/>
                </a:rPr>
                <a:t> - </a:t>
              </a:r>
              <a:r>
                <a:rPr lang="en-CA" sz="800" dirty="0" smtClean="0"/>
                <a:t>( Share the Boot ISOs )</a:t>
              </a:r>
              <a:endParaRPr lang="en-US" sz="800" dirty="0"/>
            </a:p>
          </p:txBody>
        </p:sp>
        <p:sp>
          <p:nvSpPr>
            <p:cNvPr id="99" name="Oval 98"/>
            <p:cNvSpPr/>
            <p:nvPr/>
          </p:nvSpPr>
          <p:spPr>
            <a:xfrm>
              <a:off x="741052" y="2951796"/>
              <a:ext cx="152400" cy="143746"/>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r>
                <a:rPr lang="en-CA" sz="600" dirty="0" smtClean="0"/>
                <a:t>4</a:t>
              </a:r>
              <a:endParaRPr lang="en-US" sz="600" dirty="0"/>
            </a:p>
          </p:txBody>
        </p:sp>
        <p:cxnSp>
          <p:nvCxnSpPr>
            <p:cNvPr id="100" name="Straight Arrow Connector 99"/>
            <p:cNvCxnSpPr>
              <a:stCxn id="93" idx="3"/>
              <a:endCxn id="95" idx="1"/>
            </p:cNvCxnSpPr>
            <p:nvPr/>
          </p:nvCxnSpPr>
          <p:spPr>
            <a:xfrm>
              <a:off x="4392864" y="2554233"/>
              <a:ext cx="244710" cy="0"/>
            </a:xfrm>
            <a:prstGeom prst="straightConnector1">
              <a:avLst/>
            </a:prstGeom>
            <a:ln>
              <a:tailEnd type="arrow"/>
            </a:ln>
          </p:spPr>
          <p:style>
            <a:lnRef idx="2">
              <a:schemeClr val="accent3"/>
            </a:lnRef>
            <a:fillRef idx="0">
              <a:schemeClr val="accent3"/>
            </a:fillRef>
            <a:effectRef idx="1">
              <a:schemeClr val="accent3"/>
            </a:effectRef>
            <a:fontRef idx="minor">
              <a:schemeClr val="tx1"/>
            </a:fontRef>
          </p:style>
        </p:cxnSp>
        <p:cxnSp>
          <p:nvCxnSpPr>
            <p:cNvPr id="101" name="Straight Arrow Connector 100"/>
            <p:cNvCxnSpPr>
              <a:stCxn id="95" idx="2"/>
              <a:endCxn id="96" idx="0"/>
            </p:cNvCxnSpPr>
            <p:nvPr/>
          </p:nvCxnSpPr>
          <p:spPr>
            <a:xfrm>
              <a:off x="5115430" y="2661955"/>
              <a:ext cx="7523" cy="253992"/>
            </a:xfrm>
            <a:prstGeom prst="straightConnector1">
              <a:avLst/>
            </a:prstGeom>
            <a:ln>
              <a:tailEnd type="arrow"/>
            </a:ln>
          </p:spPr>
          <p:style>
            <a:lnRef idx="2">
              <a:schemeClr val="accent3"/>
            </a:lnRef>
            <a:fillRef idx="0">
              <a:schemeClr val="accent3"/>
            </a:fillRef>
            <a:effectRef idx="1">
              <a:schemeClr val="accent3"/>
            </a:effectRef>
            <a:fontRef idx="minor">
              <a:schemeClr val="tx1"/>
            </a:fontRef>
          </p:style>
        </p:cxnSp>
        <p:cxnSp>
          <p:nvCxnSpPr>
            <p:cNvPr id="102" name="Straight Arrow Connector 101"/>
            <p:cNvCxnSpPr>
              <a:stCxn id="96" idx="1"/>
              <a:endCxn id="97" idx="3"/>
            </p:cNvCxnSpPr>
            <p:nvPr/>
          </p:nvCxnSpPr>
          <p:spPr>
            <a:xfrm flipH="1">
              <a:off x="4036997" y="3023669"/>
              <a:ext cx="529553" cy="0"/>
            </a:xfrm>
            <a:prstGeom prst="straightConnector1">
              <a:avLst/>
            </a:prstGeom>
            <a:ln>
              <a:tailEnd type="arrow"/>
            </a:ln>
          </p:spPr>
          <p:style>
            <a:lnRef idx="2">
              <a:schemeClr val="accent3"/>
            </a:lnRef>
            <a:fillRef idx="0">
              <a:schemeClr val="accent3"/>
            </a:fillRef>
            <a:effectRef idx="1">
              <a:schemeClr val="accent3"/>
            </a:effectRef>
            <a:fontRef idx="minor">
              <a:schemeClr val="tx1"/>
            </a:fontRef>
          </p:style>
        </p:cxnSp>
        <p:cxnSp>
          <p:nvCxnSpPr>
            <p:cNvPr id="103" name="Straight Arrow Connector 102"/>
            <p:cNvCxnSpPr>
              <a:stCxn id="97" idx="1"/>
              <a:endCxn id="98" idx="3"/>
            </p:cNvCxnSpPr>
            <p:nvPr/>
          </p:nvCxnSpPr>
          <p:spPr>
            <a:xfrm flipH="1">
              <a:off x="2232986" y="3023669"/>
              <a:ext cx="623880" cy="0"/>
            </a:xfrm>
            <a:prstGeom prst="straightConnector1">
              <a:avLst/>
            </a:prstGeom>
            <a:ln>
              <a:tailEnd type="arrow"/>
            </a:ln>
          </p:spPr>
          <p:style>
            <a:lnRef idx="2">
              <a:schemeClr val="accent3"/>
            </a:lnRef>
            <a:fillRef idx="0">
              <a:schemeClr val="accent3"/>
            </a:fillRef>
            <a:effectRef idx="1">
              <a:schemeClr val="accent3"/>
            </a:effectRef>
            <a:fontRef idx="minor">
              <a:schemeClr val="tx1"/>
            </a:fontRef>
          </p:style>
        </p:cxnSp>
        <p:cxnSp>
          <p:nvCxnSpPr>
            <p:cNvPr id="104" name="Elbow Connector 103"/>
            <p:cNvCxnSpPr>
              <a:endCxn id="42" idx="1"/>
            </p:cNvCxnSpPr>
            <p:nvPr/>
          </p:nvCxnSpPr>
          <p:spPr>
            <a:xfrm rot="16200000" flipH="1">
              <a:off x="-95043" y="2371988"/>
              <a:ext cx="760949" cy="266066"/>
            </a:xfrm>
            <a:prstGeom prst="bentConnector2">
              <a:avLst/>
            </a:prstGeom>
            <a:ln>
              <a:prstDash val="sysDot"/>
              <a:tailEnd type="arrow"/>
            </a:ln>
          </p:spPr>
          <p:style>
            <a:lnRef idx="2">
              <a:schemeClr val="accent2"/>
            </a:lnRef>
            <a:fillRef idx="0">
              <a:schemeClr val="accent2"/>
            </a:fillRef>
            <a:effectRef idx="1">
              <a:schemeClr val="accent2"/>
            </a:effectRef>
            <a:fontRef idx="minor">
              <a:schemeClr val="tx1"/>
            </a:fontRef>
          </p:style>
        </p:cxnSp>
        <p:cxnSp>
          <p:nvCxnSpPr>
            <p:cNvPr id="105" name="Straight Arrow Connector 104"/>
            <p:cNvCxnSpPr>
              <a:stCxn id="76" idx="3"/>
              <a:endCxn id="75" idx="1"/>
            </p:cNvCxnSpPr>
            <p:nvPr/>
          </p:nvCxnSpPr>
          <p:spPr>
            <a:xfrm>
              <a:off x="3480629" y="4044859"/>
              <a:ext cx="749152" cy="1750"/>
            </a:xfrm>
            <a:prstGeom prst="straightConnector1">
              <a:avLst/>
            </a:prstGeom>
            <a:ln>
              <a:solidFill>
                <a:schemeClr val="tx1">
                  <a:lumMod val="85000"/>
                  <a:lumOff val="15000"/>
                </a:schemeClr>
              </a:solidFill>
              <a:tailEnd type="arrow"/>
            </a:ln>
          </p:spPr>
          <p:style>
            <a:lnRef idx="2">
              <a:schemeClr val="accent1"/>
            </a:lnRef>
            <a:fillRef idx="0">
              <a:schemeClr val="accent1"/>
            </a:fillRef>
            <a:effectRef idx="1">
              <a:schemeClr val="accent1"/>
            </a:effectRef>
            <a:fontRef idx="minor">
              <a:schemeClr val="tx1"/>
            </a:fontRef>
          </p:style>
        </p:cxnSp>
        <p:cxnSp>
          <p:nvCxnSpPr>
            <p:cNvPr id="106" name="Straight Arrow Connector 105"/>
            <p:cNvCxnSpPr>
              <a:stCxn id="74" idx="1"/>
            </p:cNvCxnSpPr>
            <p:nvPr/>
          </p:nvCxnSpPr>
          <p:spPr>
            <a:xfrm flipH="1">
              <a:off x="3995690" y="4526457"/>
              <a:ext cx="570859" cy="0"/>
            </a:xfrm>
            <a:prstGeom prst="straightConnector1">
              <a:avLst/>
            </a:prstGeom>
            <a:ln>
              <a:solidFill>
                <a:schemeClr val="tx1">
                  <a:lumMod val="85000"/>
                  <a:lumOff val="15000"/>
                </a:schemeClr>
              </a:solidFill>
              <a:tailEnd type="arrow"/>
            </a:ln>
          </p:spPr>
          <p:style>
            <a:lnRef idx="2">
              <a:schemeClr val="accent1"/>
            </a:lnRef>
            <a:fillRef idx="0">
              <a:schemeClr val="accent1"/>
            </a:fillRef>
            <a:effectRef idx="1">
              <a:schemeClr val="accent1"/>
            </a:effectRef>
            <a:fontRef idx="minor">
              <a:schemeClr val="tx1"/>
            </a:fontRef>
          </p:style>
        </p:cxnSp>
        <p:cxnSp>
          <p:nvCxnSpPr>
            <p:cNvPr id="107" name="Elbow Connector 106"/>
            <p:cNvCxnSpPr>
              <a:stCxn id="44" idx="3"/>
              <a:endCxn id="67" idx="1"/>
            </p:cNvCxnSpPr>
            <p:nvPr/>
          </p:nvCxnSpPr>
          <p:spPr>
            <a:xfrm>
              <a:off x="2065527" y="4371694"/>
              <a:ext cx="281059" cy="1"/>
            </a:xfrm>
            <a:prstGeom prst="bentConnector3">
              <a:avLst>
                <a:gd name="adj1" fmla="val 50000"/>
              </a:avLst>
            </a:prstGeom>
            <a:ln>
              <a:prstDash val="sysDot"/>
              <a:tailEnd type="arrow"/>
            </a:ln>
          </p:spPr>
          <p:style>
            <a:lnRef idx="2">
              <a:schemeClr val="accent2"/>
            </a:lnRef>
            <a:fillRef idx="0">
              <a:schemeClr val="accent2"/>
            </a:fillRef>
            <a:effectRef idx="1">
              <a:schemeClr val="accent2"/>
            </a:effectRef>
            <a:fontRef idx="minor">
              <a:schemeClr val="tx1"/>
            </a:fontRef>
          </p:style>
        </p:cxnSp>
        <p:cxnSp>
          <p:nvCxnSpPr>
            <p:cNvPr id="108" name="Elbow Connector 107"/>
            <p:cNvCxnSpPr>
              <a:stCxn id="67" idx="3"/>
              <a:endCxn id="63" idx="1"/>
            </p:cNvCxnSpPr>
            <p:nvPr/>
          </p:nvCxnSpPr>
          <p:spPr>
            <a:xfrm flipH="1">
              <a:off x="418465" y="4371695"/>
              <a:ext cx="5772046" cy="1452567"/>
            </a:xfrm>
            <a:prstGeom prst="bentConnector5">
              <a:avLst>
                <a:gd name="adj1" fmla="val -3902"/>
                <a:gd name="adj2" fmla="val 38221"/>
                <a:gd name="adj3" fmla="val 103902"/>
              </a:avLst>
            </a:prstGeom>
            <a:ln>
              <a:prstDash val="sysDot"/>
              <a:tailEnd type="arrow"/>
            </a:ln>
          </p:spPr>
          <p:style>
            <a:lnRef idx="2">
              <a:schemeClr val="accent2"/>
            </a:lnRef>
            <a:fillRef idx="0">
              <a:schemeClr val="accent2"/>
            </a:fillRef>
            <a:effectRef idx="1">
              <a:schemeClr val="accent2"/>
            </a:effectRef>
            <a:fontRef idx="minor">
              <a:schemeClr val="tx1"/>
            </a:fontRef>
          </p:style>
        </p:cxnSp>
        <p:cxnSp>
          <p:nvCxnSpPr>
            <p:cNvPr id="109" name="Elbow Connector 108"/>
            <p:cNvCxnSpPr>
              <a:stCxn id="63" idx="3"/>
              <a:endCxn id="43" idx="1"/>
            </p:cNvCxnSpPr>
            <p:nvPr/>
          </p:nvCxnSpPr>
          <p:spPr>
            <a:xfrm flipV="1">
              <a:off x="3848531" y="5807032"/>
              <a:ext cx="544334" cy="17230"/>
            </a:xfrm>
            <a:prstGeom prst="bentConnector3">
              <a:avLst>
                <a:gd name="adj1" fmla="val 50000"/>
              </a:avLst>
            </a:prstGeom>
            <a:ln>
              <a:prstDash val="sysDash"/>
              <a:tailEnd type="arrow"/>
            </a:ln>
          </p:spPr>
          <p:style>
            <a:lnRef idx="2">
              <a:schemeClr val="accent2"/>
            </a:lnRef>
            <a:fillRef idx="0">
              <a:schemeClr val="accent2"/>
            </a:fillRef>
            <a:effectRef idx="1">
              <a:schemeClr val="accent2"/>
            </a:effectRef>
            <a:fontRef idx="minor">
              <a:schemeClr val="tx1"/>
            </a:fontRef>
          </p:style>
        </p:cxnSp>
        <p:cxnSp>
          <p:nvCxnSpPr>
            <p:cNvPr id="110" name="Elbow Connector 109"/>
            <p:cNvCxnSpPr>
              <a:stCxn id="82" idx="3"/>
              <a:endCxn id="83" idx="0"/>
            </p:cNvCxnSpPr>
            <p:nvPr/>
          </p:nvCxnSpPr>
          <p:spPr>
            <a:xfrm>
              <a:off x="2521291" y="5472273"/>
              <a:ext cx="305821" cy="206013"/>
            </a:xfrm>
            <a:prstGeom prst="bentConnector2">
              <a:avLst/>
            </a:prstGeom>
            <a:ln>
              <a:tailEnd type="arrow"/>
            </a:ln>
          </p:spPr>
          <p:style>
            <a:lnRef idx="2">
              <a:schemeClr val="accent4"/>
            </a:lnRef>
            <a:fillRef idx="0">
              <a:schemeClr val="accent4"/>
            </a:fillRef>
            <a:effectRef idx="1">
              <a:schemeClr val="accent4"/>
            </a:effectRef>
            <a:fontRef idx="minor">
              <a:schemeClr val="tx1"/>
            </a:fontRef>
          </p:style>
        </p:cxnSp>
        <p:cxnSp>
          <p:nvCxnSpPr>
            <p:cNvPr id="111" name="Straight Arrow Connector 110"/>
            <p:cNvCxnSpPr/>
            <p:nvPr/>
          </p:nvCxnSpPr>
          <p:spPr>
            <a:xfrm>
              <a:off x="2827112" y="5850309"/>
              <a:ext cx="0" cy="201523"/>
            </a:xfrm>
            <a:prstGeom prst="straightConnector1">
              <a:avLst/>
            </a:prstGeom>
            <a:ln>
              <a:tailEnd type="arrow"/>
            </a:ln>
          </p:spPr>
          <p:style>
            <a:lnRef idx="2">
              <a:schemeClr val="accent4"/>
            </a:lnRef>
            <a:fillRef idx="0">
              <a:schemeClr val="accent4"/>
            </a:fillRef>
            <a:effectRef idx="1">
              <a:schemeClr val="accent4"/>
            </a:effectRef>
            <a:fontRef idx="minor">
              <a:schemeClr val="tx1"/>
            </a:fontRef>
          </p:style>
        </p:cxnSp>
        <p:cxnSp>
          <p:nvCxnSpPr>
            <p:cNvPr id="112" name="Elbow Connector 111"/>
            <p:cNvCxnSpPr/>
            <p:nvPr/>
          </p:nvCxnSpPr>
          <p:spPr>
            <a:xfrm rot="10800000">
              <a:off x="1412581" y="5902601"/>
              <a:ext cx="632687" cy="209275"/>
            </a:xfrm>
            <a:prstGeom prst="bentConnector3">
              <a:avLst>
                <a:gd name="adj1" fmla="val 100429"/>
              </a:avLst>
            </a:prstGeom>
            <a:ln>
              <a:tailEnd type="arrow"/>
            </a:ln>
          </p:spPr>
          <p:style>
            <a:lnRef idx="2">
              <a:schemeClr val="accent4"/>
            </a:lnRef>
            <a:fillRef idx="0">
              <a:schemeClr val="accent4"/>
            </a:fillRef>
            <a:effectRef idx="1">
              <a:schemeClr val="accent4"/>
            </a:effectRef>
            <a:fontRef idx="minor">
              <a:schemeClr val="tx1"/>
            </a:fontRef>
          </p:style>
        </p:cxnSp>
        <p:sp>
          <p:nvSpPr>
            <p:cNvPr id="113" name="Oval 112"/>
            <p:cNvSpPr/>
            <p:nvPr/>
          </p:nvSpPr>
          <p:spPr>
            <a:xfrm>
              <a:off x="6555490" y="5738207"/>
              <a:ext cx="167030" cy="165447"/>
            </a:xfrm>
            <a:prstGeom prst="ellipse">
              <a:avLst/>
            </a:prstGeom>
            <a:ln/>
          </p:spPr>
          <p:style>
            <a:lnRef idx="0">
              <a:schemeClr val="dk1"/>
            </a:lnRef>
            <a:fillRef idx="3">
              <a:schemeClr val="dk1"/>
            </a:fillRef>
            <a:effectRef idx="3">
              <a:schemeClr val="dk1"/>
            </a:effectRef>
            <a:fontRef idx="minor">
              <a:schemeClr val="lt1"/>
            </a:fontRef>
          </p:style>
          <p:txBody>
            <a:bodyPr rtlCol="0" anchor="ctr"/>
            <a:lstStyle/>
            <a:p>
              <a:pPr algn="ctr"/>
              <a:endParaRPr lang="en-US" sz="600" dirty="0"/>
            </a:p>
          </p:txBody>
        </p:sp>
        <p:cxnSp>
          <p:nvCxnSpPr>
            <p:cNvPr id="114" name="Elbow Connector 113"/>
            <p:cNvCxnSpPr>
              <a:stCxn id="43" idx="3"/>
            </p:cNvCxnSpPr>
            <p:nvPr/>
          </p:nvCxnSpPr>
          <p:spPr>
            <a:xfrm flipV="1">
              <a:off x="6249083" y="5794881"/>
              <a:ext cx="306407" cy="12151"/>
            </a:xfrm>
            <a:prstGeom prst="bentConnector3">
              <a:avLst>
                <a:gd name="adj1" fmla="val 50000"/>
              </a:avLst>
            </a:prstGeom>
            <a:ln>
              <a:prstDash val="sysDash"/>
              <a:tailEnd type="arrow"/>
            </a:ln>
          </p:spPr>
          <p:style>
            <a:lnRef idx="2">
              <a:schemeClr val="accent2"/>
            </a:lnRef>
            <a:fillRef idx="0">
              <a:schemeClr val="accent2"/>
            </a:fillRef>
            <a:effectRef idx="1">
              <a:schemeClr val="accent2"/>
            </a:effectRef>
            <a:fontRef idx="minor">
              <a:schemeClr val="tx1"/>
            </a:fontRef>
          </p:style>
        </p:cxnSp>
        <p:sp>
          <p:nvSpPr>
            <p:cNvPr id="115" name="TextBox 114"/>
            <p:cNvSpPr txBox="1"/>
            <p:nvPr/>
          </p:nvSpPr>
          <p:spPr>
            <a:xfrm>
              <a:off x="6488635" y="5687158"/>
              <a:ext cx="287258" cy="215444"/>
            </a:xfrm>
            <a:prstGeom prst="rect">
              <a:avLst/>
            </a:prstGeom>
            <a:noFill/>
          </p:spPr>
          <p:txBody>
            <a:bodyPr wrap="none" rtlCol="0">
              <a:spAutoFit/>
            </a:bodyPr>
            <a:lstStyle/>
            <a:p>
              <a:r>
                <a:rPr lang="en-CA" sz="800" b="1" dirty="0" smtClean="0">
                  <a:solidFill>
                    <a:schemeClr val="bg1"/>
                  </a:solidFill>
                  <a:latin typeface="+mj-lt"/>
                </a:rPr>
                <a:t>10</a:t>
              </a:r>
              <a:endParaRPr lang="en-CA" sz="800" b="1" dirty="0">
                <a:solidFill>
                  <a:schemeClr val="bg1"/>
                </a:solidFill>
                <a:latin typeface="+mj-lt"/>
              </a:endParaRPr>
            </a:p>
          </p:txBody>
        </p:sp>
        <p:cxnSp>
          <p:nvCxnSpPr>
            <p:cNvPr id="116" name="Elbow Connector 115"/>
            <p:cNvCxnSpPr>
              <a:stCxn id="42" idx="3"/>
              <a:endCxn id="44" idx="1"/>
            </p:cNvCxnSpPr>
            <p:nvPr/>
          </p:nvCxnSpPr>
          <p:spPr>
            <a:xfrm flipH="1">
              <a:off x="418466" y="2885495"/>
              <a:ext cx="5772046" cy="1486199"/>
            </a:xfrm>
            <a:prstGeom prst="bentConnector5">
              <a:avLst>
                <a:gd name="adj1" fmla="val -3902"/>
                <a:gd name="adj2" fmla="val 39998"/>
                <a:gd name="adj3" fmla="val 103902"/>
              </a:avLst>
            </a:prstGeom>
            <a:ln>
              <a:prstDash val="sysDot"/>
              <a:tailEnd type="arrow"/>
            </a:ln>
          </p:spPr>
          <p:style>
            <a:lnRef idx="2">
              <a:schemeClr val="accent2"/>
            </a:lnRef>
            <a:fillRef idx="0">
              <a:schemeClr val="accent2"/>
            </a:fillRef>
            <a:effectRef idx="1">
              <a:schemeClr val="accent2"/>
            </a:effectRef>
            <a:fontRef idx="minor">
              <a:schemeClr val="tx1"/>
            </a:fontRef>
          </p:style>
        </p:cxnSp>
      </p:grpSp>
      <p:pic>
        <p:nvPicPr>
          <p:cNvPr id="117" name="Picture 2"/>
          <p:cNvPicPr>
            <a:picLocks noChangeAspect="1"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324221" y="5563137"/>
            <a:ext cx="3219537" cy="1080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233093190"/>
      </p:ext>
    </p:extLst>
  </p:cSld>
  <p:clrMapOvr>
    <a:masterClrMapping/>
  </p:clrMapOvr>
  <mc:AlternateContent xmlns:mc="http://schemas.openxmlformats.org/markup-compatibility/2006" xmlns:p14="http://schemas.microsoft.com/office/powerpoint/2010/main">
    <mc:Choice Requires="p14">
      <p:transition spd="slow" p14:dur="1500">
        <p:push/>
      </p:transition>
    </mc:Choice>
    <mc:Fallback xmlns="">
      <p:transition spd="slow">
        <p:push/>
      </p:transition>
    </mc:Fallback>
  </mc:AlternateContent>
  <p:timing>
    <p:tnLst>
      <p:par>
        <p:cTn id="1" dur="indefinite" restart="never" nodeType="tmRoot"/>
      </p:par>
    </p:tnLst>
  </p:timing>
</p:sld>
</file>

<file path=ppt/theme/theme1.xml><?xml version="1.0" encoding="utf-8"?>
<a:theme xmlns:a="http://schemas.openxmlformats.org/drawingml/2006/main" name="Metro Template Light 16x9">
  <a:themeElements>
    <a:clrScheme name="Microsoft Colors">
      <a:dk1>
        <a:srgbClr val="000000"/>
      </a:dk1>
      <a:lt1>
        <a:srgbClr val="FFFFFF"/>
      </a:lt1>
      <a:dk2>
        <a:srgbClr val="3F3F3F"/>
      </a:dk2>
      <a:lt2>
        <a:srgbClr val="F2F2F2"/>
      </a:lt2>
      <a:accent1>
        <a:srgbClr val="00AEEF"/>
      </a:accent1>
      <a:accent2>
        <a:srgbClr val="8CC600"/>
      </a:accent2>
      <a:accent3>
        <a:srgbClr val="FF8A00"/>
      </a:accent3>
      <a:accent4>
        <a:srgbClr val="FF0097"/>
      </a:accent4>
      <a:accent5>
        <a:srgbClr val="0071BC"/>
      </a:accent5>
      <a:accent6>
        <a:srgbClr val="910091"/>
      </a:accent6>
      <a:hlink>
        <a:srgbClr val="0070C0"/>
      </a:hlink>
      <a:folHlink>
        <a:srgbClr val="0071BC"/>
      </a:folHlink>
    </a:clrScheme>
    <a:fontScheme name="Microsoft Corporate Font">
      <a:majorFont>
        <a:latin typeface="Segoe UI Light"/>
        <a:ea typeface=""/>
        <a:cs typeface=""/>
      </a:majorFont>
      <a:minorFont>
        <a:latin typeface="Segoe UI"/>
        <a:ea typeface=""/>
        <a:cs typeface=""/>
      </a:minorFont>
    </a:fontScheme>
    <a:fmtScheme name="Angle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20400000"/>
            </a:lightRig>
          </a:scene3d>
          <a:sp3d contourW="6350">
            <a:bevelT w="41275" h="19050" prst="angle"/>
            <a:contourClr>
              <a:schemeClr val="phClr">
                <a:shade val="25000"/>
                <a:satMod val="150000"/>
              </a:schemeClr>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chemeClr val="accent6"/>
        </a:solidFill>
        <a:ln>
          <a:noFill/>
          <a:headEnd type="none" w="med" len="med"/>
          <a:tailEnd type="none" w="med" len="med"/>
        </a:ln>
        <a:effectLst/>
      </a:spPr>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defPPr defTabSz="914099" fontAlgn="base">
          <a:spcBef>
            <a:spcPct val="0"/>
          </a:spcBef>
          <a:spcAft>
            <a:spcPct val="0"/>
          </a:spcAft>
          <a:defRPr spc="-50" dirty="0" err="1" smtClean="0">
            <a:gradFill>
              <a:gsLst>
                <a:gs pos="0">
                  <a:srgbClr val="FFFFFF"/>
                </a:gs>
                <a:gs pos="100000">
                  <a:srgbClr val="FFFFFF"/>
                </a:gs>
              </a:gsLst>
              <a:lin ang="5400000" scaled="0"/>
            </a:gradFill>
            <a:latin typeface="Segoe UI" pitchFamily="34" charset="0"/>
            <a:ea typeface="Segoe UI" pitchFamily="34" charset="0"/>
            <a:cs typeface="Segoe UI" pitchFamily="34" charset="0"/>
          </a:defRPr>
        </a:defPPr>
      </a:lstStyle>
      <a:style>
        <a:lnRef idx="1">
          <a:schemeClr val="accent2"/>
        </a:lnRef>
        <a:fillRef idx="3">
          <a:schemeClr val="accent2"/>
        </a:fillRef>
        <a:effectRef idx="2">
          <a:schemeClr val="accent2"/>
        </a:effectRef>
        <a:fontRef idx="minor">
          <a:schemeClr val="lt1"/>
        </a:fontRef>
      </a:style>
    </a:spDef>
    <a:txDef>
      <a:spPr>
        <a:noFill/>
      </a:spPr>
      <a:bodyPr wrap="none" lIns="0" tIns="0" rIns="0" bIns="0" rtlCol="0">
        <a:spAutoFit/>
      </a:bodyPr>
      <a:lstStyle>
        <a:defPPr>
          <a:defRPr sz="4000" dirty="0" err="1" smtClean="0">
            <a:gradFill>
              <a:gsLst>
                <a:gs pos="0">
                  <a:schemeClr val="tx1">
                    <a:lumMod val="75000"/>
                    <a:lumOff val="25000"/>
                  </a:schemeClr>
                </a:gs>
                <a:gs pos="80000">
                  <a:schemeClr val="tx1">
                    <a:lumMod val="65000"/>
                    <a:lumOff val="35000"/>
                  </a:schemeClr>
                </a:gs>
              </a:gsLst>
              <a:lin ang="16200000" scaled="0"/>
            </a:gradFill>
            <a:latin typeface="Segoe UI Light" pitchFamily="34" charset="0"/>
          </a:defRPr>
        </a:defPPr>
      </a:lstStyle>
    </a:txDef>
  </a:objectDefaults>
  <a:extraClrSchemeLst/>
</a:theme>
</file>

<file path=ppt/theme/theme2.xml><?xml version="1.0" encoding="utf-8"?>
<a:theme xmlns:a="http://schemas.openxmlformats.org/drawingml/2006/main" name="Metro Template Colored Titles Segoe UI 16x9">
  <a:themeElements>
    <a:clrScheme name="Microsoft Colors">
      <a:dk1>
        <a:srgbClr val="000000"/>
      </a:dk1>
      <a:lt1>
        <a:srgbClr val="FFFFFF"/>
      </a:lt1>
      <a:dk2>
        <a:srgbClr val="3F3F3F"/>
      </a:dk2>
      <a:lt2>
        <a:srgbClr val="F2F2F2"/>
      </a:lt2>
      <a:accent1>
        <a:srgbClr val="00AEEF"/>
      </a:accent1>
      <a:accent2>
        <a:srgbClr val="8CC600"/>
      </a:accent2>
      <a:accent3>
        <a:srgbClr val="FF8A00"/>
      </a:accent3>
      <a:accent4>
        <a:srgbClr val="FF0097"/>
      </a:accent4>
      <a:accent5>
        <a:srgbClr val="0071BC"/>
      </a:accent5>
      <a:accent6>
        <a:srgbClr val="910091"/>
      </a:accent6>
      <a:hlink>
        <a:srgbClr val="0070C0"/>
      </a:hlink>
      <a:folHlink>
        <a:srgbClr val="0071BC"/>
      </a:folHlink>
    </a:clrScheme>
    <a:fontScheme name="Microsoft Corporate Font">
      <a:majorFont>
        <a:latin typeface="Segoe UI Light"/>
        <a:ea typeface=""/>
        <a:cs typeface=""/>
      </a:majorFont>
      <a:minorFont>
        <a:latin typeface="Segoe UI"/>
        <a:ea typeface=""/>
        <a:cs typeface=""/>
      </a:minorFont>
    </a:fontScheme>
    <a:fmtScheme name="Angle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20400000"/>
            </a:lightRig>
          </a:scene3d>
          <a:sp3d contourW="6350">
            <a:bevelT w="41275" h="19050" prst="angle"/>
            <a:contourClr>
              <a:schemeClr val="phClr">
                <a:shade val="25000"/>
                <a:satMod val="150000"/>
              </a:schemeClr>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chemeClr val="accent6"/>
        </a:solidFill>
        <a:ln>
          <a:noFill/>
          <a:headEnd type="none" w="med" len="med"/>
          <a:tailEnd type="none" w="med" len="med"/>
        </a:ln>
        <a:effectLst/>
      </a:spPr>
      <a:bodyPr rot="0" spcFirstLastPara="0" vertOverflow="overflow" horzOverflow="overflow" vert="horz" wrap="square" lIns="91440" tIns="45720" rIns="45720" bIns="91440" numCol="1" spcCol="0" rtlCol="0" fromWordArt="0" anchor="b" anchorCtr="0" forceAA="0" compatLnSpc="1">
        <a:prstTxWarp prst="textNoShape">
          <a:avLst/>
        </a:prstTxWarp>
        <a:noAutofit/>
      </a:bodyPr>
      <a:lstStyle>
        <a:defPPr defTabSz="914099" fontAlgn="base">
          <a:spcBef>
            <a:spcPct val="0"/>
          </a:spcBef>
          <a:spcAft>
            <a:spcPct val="0"/>
          </a:spcAft>
          <a:defRPr spc="-50" dirty="0">
            <a:gradFill>
              <a:gsLst>
                <a:gs pos="0">
                  <a:srgbClr val="FFFFFF"/>
                </a:gs>
                <a:gs pos="100000">
                  <a:srgbClr val="FFFFFF"/>
                </a:gs>
              </a:gsLst>
              <a:lin ang="5400000" scaled="0"/>
            </a:gradFill>
            <a:latin typeface="Segoe UI" pitchFamily="34" charset="0"/>
            <a:ea typeface="Segoe UI" pitchFamily="34" charset="0"/>
            <a:cs typeface="Segoe UI" pitchFamily="34" charset="0"/>
          </a:defRPr>
        </a:defPPr>
      </a:lstStyle>
      <a:style>
        <a:lnRef idx="1">
          <a:schemeClr val="accent2"/>
        </a:lnRef>
        <a:fillRef idx="3">
          <a:schemeClr val="accent2"/>
        </a:fillRef>
        <a:effectRef idx="2">
          <a:schemeClr val="accent2"/>
        </a:effectRef>
        <a:fontRef idx="minor">
          <a:schemeClr val="lt1"/>
        </a:fontRef>
      </a:style>
    </a:spDef>
    <a:txDef>
      <a:spPr>
        <a:noFill/>
      </a:spPr>
      <a:bodyPr wrap="none" lIns="0" tIns="0" rIns="0" bIns="0" rtlCol="0">
        <a:spAutoFit/>
      </a:bodyPr>
      <a:lstStyle>
        <a:defPPr>
          <a:defRPr sz="4000" dirty="0" err="1" smtClean="0">
            <a:gradFill>
              <a:gsLst>
                <a:gs pos="0">
                  <a:schemeClr val="tx1"/>
                </a:gs>
                <a:gs pos="86000">
                  <a:schemeClr val="tx1"/>
                </a:gs>
              </a:gsLst>
              <a:lin ang="5400000" scaled="0"/>
            </a:gradFill>
            <a:latin typeface="Segoe UI Light" pitchFamily="34" charset="0"/>
          </a:defRPr>
        </a:defPPr>
      </a:lstStyle>
    </a:tx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CC8AB984F9AFA14087035BD77D90A626" ma:contentTypeVersion="5" ma:contentTypeDescription="Create a new document." ma:contentTypeScope="" ma:versionID="587f6fb58f55cab20468d5767da9b76d">
  <xsd:schema xmlns:xsd="http://www.w3.org/2001/XMLSchema" xmlns:p="http://schemas.microsoft.com/office/2006/metadata/properties" xmlns:ns1="d4f1fd26-cd3f-48df-8559-6269d85163e3" targetNamespace="http://schemas.microsoft.com/office/2006/metadata/properties" ma:root="true" ma:fieldsID="2d45bfae41b7a5cd5eac582b346e06dc" ns1:_="">
    <xsd:import namespace="d4f1fd26-cd3f-48df-8559-6269d85163e3"/>
    <xsd:element name="properties">
      <xsd:complexType>
        <xsd:sequence>
          <xsd:element name="documentManagement">
            <xsd:complexType>
              <xsd:all>
                <xsd:element ref="ns1:Project"/>
                <xsd:element ref="ns1:Review_x0020_Status" minOccurs="0"/>
                <xsd:element ref="ns1:Notes0" minOccurs="0"/>
                <xsd:element ref="ns1:Priority" minOccurs="0"/>
              </xsd:all>
            </xsd:complexType>
          </xsd:element>
        </xsd:sequence>
      </xsd:complexType>
    </xsd:element>
  </xsd:schema>
  <xsd:schema xmlns:xsd="http://www.w3.org/2001/XMLSchema" xmlns:dms="http://schemas.microsoft.com/office/2006/documentManagement/types" targetNamespace="d4f1fd26-cd3f-48df-8559-6269d85163e3" elementFormDefault="qualified">
    <xsd:import namespace="http://schemas.microsoft.com/office/2006/documentManagement/types"/>
    <xsd:element name="Project" ma:index="0" ma:displayName="Project" ma:list="{531e57d1-1a88-499e-a615-7e0bd53470b9}" ma:internalName="Project" ma:showField="Title">
      <xsd:simpleType>
        <xsd:restriction base="dms:Lookup"/>
      </xsd:simpleType>
    </xsd:element>
    <xsd:element name="Review_x0020_Status" ma:index="3" nillable="true" ma:displayName="Review Status" ma:default="Queued" ma:format="Dropdown" ma:internalName="Review_x0020_Status">
      <xsd:simpleType>
        <xsd:restriction base="dms:Choice">
          <xsd:enumeration value="Queued"/>
          <xsd:enumeration value="Rejected"/>
          <xsd:enumeration value="Review Completed"/>
        </xsd:restriction>
      </xsd:simpleType>
    </xsd:element>
    <xsd:element name="Notes0" ma:index="4" nillable="true" ma:displayName="Notes" ma:description="Brief notes to or from reviewer" ma:internalName="Notes0">
      <xsd:simpleType>
        <xsd:restriction base="dms:Text">
          <xsd:maxLength value="255"/>
        </xsd:restriction>
      </xsd:simpleType>
    </xsd:element>
    <xsd:element name="Priority" ma:index="11" nillable="true" ma:displayName="Priority" ma:default="4 - Other (low)" ma:format="Dropdown" ma:internalName="Priority">
      <xsd:simpleType>
        <xsd:restriction base="dms:Choice">
          <xsd:enumeration value="1 - Guide (critical)"/>
          <xsd:enumeration value="2 - Cheat sheet / posters (high)"/>
          <xsd:enumeration value="3 - HOL (normal)"/>
          <xsd:enumeration value="4 - Other (low)"/>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7" ma:displayName="Content Type" ma:readOnly="true"/>
        <xsd:element ref="dc:title" minOccurs="0" maxOccurs="1" ma:index="1" ma:displayName="Document Nam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roject xmlns="d4f1fd26-cd3f-48df-8559-6269d85163e3"/>
    <Priority xmlns="d4f1fd26-cd3f-48df-8559-6269d85163e3">4 - Other (low)</Priority>
    <Notes0 xmlns="d4f1fd26-cd3f-48df-8559-6269d85163e3" xsi:nil="true"/>
    <Review_x0020_Status xmlns="d4f1fd26-cd3f-48df-8559-6269d85163e3">Queued</Review_x0020_Statu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D91DECC5-6161-40FE-8CB7-F83CEB628A37}">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d4f1fd26-cd3f-48df-8559-6269d85163e3"/>
    <ds:schemaRef ds:uri="http://schemas.microsoft.com/office/2006/documentManagement/typ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customXml/itemProps2.xml><?xml version="1.0" encoding="utf-8"?>
<ds:datastoreItem xmlns:ds="http://schemas.openxmlformats.org/officeDocument/2006/customXml" ds:itemID="{F990F116-B58F-4255-B05B-DA3808E0E5C6}">
  <ds:schemaRefs>
    <ds:schemaRef ds:uri="http://schemas.microsoft.com/office/2006/documentManagement/types"/>
    <ds:schemaRef ds:uri="http://purl.org/dc/dcmitype/"/>
    <ds:schemaRef ds:uri="http://schemas.openxmlformats.org/package/2006/metadata/core-properties"/>
    <ds:schemaRef ds:uri="http://purl.org/dc/terms/"/>
    <ds:schemaRef ds:uri="d4f1fd26-cd3f-48df-8559-6269d85163e3"/>
    <ds:schemaRef ds:uri="http://www.w3.org/XML/1998/namespace"/>
    <ds:schemaRef ds:uri="http://purl.org/dc/elements/1.1/"/>
    <ds:schemaRef ds:uri="http://schemas.microsoft.com/office/2006/metadata/properties"/>
    <ds:schemaRef ds:uri="http://schemas.microsoft.com/office/infopath/2007/PartnerControls"/>
  </ds:schemaRefs>
</ds:datastoreItem>
</file>

<file path=customXml/itemProps3.xml><?xml version="1.0" encoding="utf-8"?>
<ds:datastoreItem xmlns:ds="http://schemas.openxmlformats.org/officeDocument/2006/customXml" ds:itemID="{758FDAC0-319D-4A54-8D8E-1D42CB1F8004}">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Metro Template Light 16x9</Template>
  <TotalTime>384</TotalTime>
  <Words>258</Words>
  <Application>Microsoft Office PowerPoint</Application>
  <PresentationFormat>Custom</PresentationFormat>
  <Paragraphs>63</Paragraphs>
  <Slides>1</Slides>
  <Notes>0</Notes>
  <HiddenSlides>0</HiddenSlides>
  <MMClips>0</MMClips>
  <ScaleCrop>false</ScaleCrop>
  <HeadingPairs>
    <vt:vector size="4" baseType="variant">
      <vt:variant>
        <vt:lpstr>Theme</vt:lpstr>
      </vt:variant>
      <vt:variant>
        <vt:i4>2</vt:i4>
      </vt:variant>
      <vt:variant>
        <vt:lpstr>Slide Titles</vt:lpstr>
      </vt:variant>
      <vt:variant>
        <vt:i4>1</vt:i4>
      </vt:variant>
    </vt:vector>
  </HeadingPairs>
  <TitlesOfParts>
    <vt:vector size="3" baseType="lpstr">
      <vt:lpstr>Metro Template Light 16x9</vt:lpstr>
      <vt:lpstr>Metro Template Colored Titles Segoe UI 16x9</vt:lpstr>
      <vt:lpstr>VISUAL STUDIO 2012 READINESS  Lab Management VM factory checklist</vt:lpstr>
    </vt:vector>
  </TitlesOfParts>
  <Manager>&lt;Content Manager Name Here&gt;</Manager>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subject>&lt;Event Name Here&gt;</dc:subject>
  <dc:creator>Francisco Fagas</dc:creator>
  <cp:keywords>&lt;Any Related Keywords&gt;</cp:keywords>
  <dc:description>Template: Saku Uchikawa, Microsoft Corporation
Formatting:
Event Date: 
Event Location: 
Audience Type: Internal</dc:description>
  <cp:lastModifiedBy>Mathias Olausson</cp:lastModifiedBy>
  <cp:revision>55</cp:revision>
  <dcterms:created xsi:type="dcterms:W3CDTF">2012-02-17T02:14:18Z</dcterms:created>
  <dcterms:modified xsi:type="dcterms:W3CDTF">2012-07-18T20:45:44Z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0x010100CC8AB984F9AFA14087035BD77D90A626</vt:lpwstr>
  </property>
  <property fmtid="{D5CDD505-2E9C-101B-9397-08002B2CF9AE}" pid="3" name="Product">
    <vt:lpwstr/>
  </property>
  <property fmtid="{D5CDD505-2E9C-101B-9397-08002B2CF9AE}" pid="4" name="Event1">
    <vt:lpwstr>217;#Unassigned|e51362f4-782c-41a8-bb7b-e0cfc8669933</vt:lpwstr>
  </property>
  <property fmtid="{D5CDD505-2E9C-101B-9397-08002B2CF9AE}" pid="5" name="Audience">
    <vt:lpwstr/>
  </property>
  <property fmtid="{D5CDD505-2E9C-101B-9397-08002B2CF9AE}" pid="6" name="MS Speaker">
    <vt:lpwstr/>
  </property>
  <property fmtid="{D5CDD505-2E9C-101B-9397-08002B2CF9AE}" pid="7" name="CampaignTaxHTField0">
    <vt:lpwstr/>
  </property>
  <property fmtid="{D5CDD505-2E9C-101B-9397-08002B2CF9AE}" pid="8" name="ProductTaxHTField0">
    <vt:lpwstr/>
  </property>
  <property fmtid="{D5CDD505-2E9C-101B-9397-08002B2CF9AE}" pid="9" name="Event LocationTaxHTField0">
    <vt:lpwstr/>
  </property>
  <property fmtid="{D5CDD505-2E9C-101B-9397-08002B2CF9AE}" pid="10" name="Event1TaxHTField0">
    <vt:lpwstr>Unassignede51362f4-782c-41a8-bb7b-e0cfc8669933</vt:lpwstr>
  </property>
  <property fmtid="{D5CDD505-2E9C-101B-9397-08002B2CF9AE}" pid="11" name="Event VenueTaxHTField0">
    <vt:lpwstr/>
  </property>
  <property fmtid="{D5CDD505-2E9C-101B-9397-08002B2CF9AE}" pid="12" name="MS Content Owner">
    <vt:lpwstr/>
  </property>
  <property fmtid="{D5CDD505-2E9C-101B-9397-08002B2CF9AE}" pid="13" name="TaxCatchAll">
    <vt:lpwstr>217</vt:lpwstr>
  </property>
  <property fmtid="{D5CDD505-2E9C-101B-9397-08002B2CF9AE}" pid="14" name="TrackTaxHTField0">
    <vt:lpwstr/>
  </property>
  <property fmtid="{D5CDD505-2E9C-101B-9397-08002B2CF9AE}" pid="15" name="AudienceTaxHTField0">
    <vt:lpwstr/>
  </property>
</Properties>
</file>