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257" r:id="rId5"/>
    <p:sldId id="258" r:id="rId6"/>
    <p:sldId id="265" r:id="rId7"/>
    <p:sldId id="264" r:id="rId8"/>
    <p:sldId id="270" r:id="rId9"/>
    <p:sldId id="271" r:id="rId10"/>
    <p:sldId id="272" r:id="rId11"/>
    <p:sldId id="274" r:id="rId12"/>
    <p:sldId id="275" r:id="rId13"/>
    <p:sldId id="276" r:id="rId14"/>
    <p:sldId id="279" r:id="rId15"/>
    <p:sldId id="277" r:id="rId16"/>
    <p:sldId id="278"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93"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 Stuff" id="{DA0C225D-D171-43DE-8BB4-7CB24195DC58}">
          <p14:sldIdLst>
            <p14:sldId id="257"/>
            <p14:sldId id="258"/>
            <p14:sldId id="265"/>
            <p14:sldId id="264"/>
          </p14:sldIdLst>
        </p14:section>
        <p14:section name="Revised Guidance Posters (Referenced)" id="{69636E92-3E72-4077-BE25-35949AF92137}">
          <p14:sldIdLst>
            <p14:sldId id="270"/>
            <p14:sldId id="271"/>
            <p14:sldId id="272"/>
            <p14:sldId id="274"/>
            <p14:sldId id="275"/>
            <p14:sldId id="276"/>
            <p14:sldId id="279"/>
            <p14:sldId id="277"/>
            <p14:sldId id="278"/>
            <p14:sldId id="280"/>
            <p14:sldId id="281"/>
            <p14:sldId id="282"/>
            <p14:sldId id="283"/>
            <p14:sldId id="284"/>
            <p14:sldId id="285"/>
            <p14:sldId id="286"/>
            <p14:sldId id="287"/>
            <p14:sldId id="288"/>
            <p14:sldId id="289"/>
            <p14:sldId id="290"/>
            <p14:sldId id="291"/>
            <p14:sldId id="29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38"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200154-80CC-41BB-8B21-CC9B2AD24FF9}" type="doc">
      <dgm:prSet loTypeId="urn:microsoft.com/office/officeart/2008/layout/VerticalCurvedList" loCatId="list" qsTypeId="urn:microsoft.com/office/officeart/2005/8/quickstyle/simple1" qsCatId="simple" csTypeId="urn:microsoft.com/office/officeart/2005/8/colors/accent2_5" csCatId="accent2" phldr="1"/>
      <dgm:spPr/>
      <dgm:t>
        <a:bodyPr/>
        <a:lstStyle/>
        <a:p>
          <a:endParaRPr lang="en-US"/>
        </a:p>
      </dgm:t>
    </dgm:pt>
    <dgm:pt modelId="{EBD7D87D-ED44-4CE1-8161-F031250C844A}">
      <dgm:prSet phldrT="[Text]" custT="1"/>
      <dgm:spPr/>
      <dgm:t>
        <a:bodyPr/>
        <a:lstStyle/>
        <a:p>
          <a:r>
            <a:rPr lang="en-CA" sz="600" dirty="0" smtClean="0"/>
            <a:t>Decentralised Management</a:t>
          </a:r>
          <a:endParaRPr lang="en-US" sz="600" dirty="0"/>
        </a:p>
      </dgm:t>
    </dgm:pt>
    <dgm:pt modelId="{ABA30B0F-F52D-4328-8E50-3F37D81465E7}" type="parTrans" cxnId="{8DEDCFEE-8548-4303-921B-4AAA96787E81}">
      <dgm:prSet/>
      <dgm:spPr/>
      <dgm:t>
        <a:bodyPr/>
        <a:lstStyle/>
        <a:p>
          <a:endParaRPr lang="en-US" sz="600"/>
        </a:p>
      </dgm:t>
    </dgm:pt>
    <dgm:pt modelId="{C3F9414C-A82D-4C68-950E-964227E737CD}" type="sibTrans" cxnId="{8DEDCFEE-8548-4303-921B-4AAA96787E81}">
      <dgm:prSet/>
      <dgm:spPr/>
      <dgm:t>
        <a:bodyPr/>
        <a:lstStyle/>
        <a:p>
          <a:endParaRPr lang="en-US" sz="600"/>
        </a:p>
      </dgm:t>
    </dgm:pt>
    <dgm:pt modelId="{B2234F62-760E-48CB-BB2A-D9973884634B}">
      <dgm:prSet phldrT="[Text]" custT="1"/>
      <dgm:spPr/>
      <dgm:t>
        <a:bodyPr/>
        <a:lstStyle/>
        <a:p>
          <a:r>
            <a:rPr lang="en-CA" sz="600" dirty="0" smtClean="0"/>
            <a:t> 1000 employees</a:t>
          </a:r>
          <a:endParaRPr lang="en-US" sz="600" dirty="0"/>
        </a:p>
      </dgm:t>
    </dgm:pt>
    <dgm:pt modelId="{E162A41E-8348-4322-A67D-0B43BC9322C2}" type="parTrans" cxnId="{8FAA78CF-796C-4610-88C6-54BC34C519E4}">
      <dgm:prSet/>
      <dgm:spPr/>
      <dgm:t>
        <a:bodyPr/>
        <a:lstStyle/>
        <a:p>
          <a:endParaRPr lang="en-US" sz="600"/>
        </a:p>
      </dgm:t>
    </dgm:pt>
    <dgm:pt modelId="{8C238336-30D5-4E65-8EB1-F57C102F9F85}" type="sibTrans" cxnId="{8FAA78CF-796C-4610-88C6-54BC34C519E4}">
      <dgm:prSet/>
      <dgm:spPr/>
      <dgm:t>
        <a:bodyPr/>
        <a:lstStyle/>
        <a:p>
          <a:endParaRPr lang="en-US" sz="600"/>
        </a:p>
      </dgm:t>
    </dgm:pt>
    <dgm:pt modelId="{A2D0F3D1-DC89-44D9-8B47-12C8CC5EBBEF}">
      <dgm:prSet phldrT="[Text]" custT="1"/>
      <dgm:spPr/>
      <dgm:t>
        <a:bodyPr/>
        <a:lstStyle/>
        <a:p>
          <a:r>
            <a:rPr lang="en-CA" sz="600" dirty="0" smtClean="0"/>
            <a:t> &lt;20 Developers</a:t>
          </a:r>
          <a:endParaRPr lang="en-US" sz="600" dirty="0"/>
        </a:p>
      </dgm:t>
    </dgm:pt>
    <dgm:pt modelId="{335A3C77-0856-45A6-8E96-FC38B8F2D4CF}" type="parTrans" cxnId="{D9748773-99B1-4719-80D1-17201B06D592}">
      <dgm:prSet/>
      <dgm:spPr/>
      <dgm:t>
        <a:bodyPr/>
        <a:lstStyle/>
        <a:p>
          <a:endParaRPr lang="en-US" sz="600"/>
        </a:p>
      </dgm:t>
    </dgm:pt>
    <dgm:pt modelId="{94AF5F4F-ECB1-4420-8D47-573F6BA4A8A7}" type="sibTrans" cxnId="{D9748773-99B1-4719-80D1-17201B06D592}">
      <dgm:prSet/>
      <dgm:spPr/>
      <dgm:t>
        <a:bodyPr/>
        <a:lstStyle/>
        <a:p>
          <a:endParaRPr lang="en-US" sz="600"/>
        </a:p>
      </dgm:t>
    </dgm:pt>
    <dgm:pt modelId="{89A28541-7092-4774-905C-F0E09825C2C6}">
      <dgm:prSet phldrT="[Text]" custT="1"/>
      <dgm:spPr/>
      <dgm:t>
        <a:bodyPr/>
        <a:lstStyle/>
        <a:p>
          <a:r>
            <a:rPr lang="en-CA" sz="600" dirty="0" smtClean="0"/>
            <a:t>Loosely Defined Processes</a:t>
          </a:r>
          <a:endParaRPr lang="en-US" sz="600" dirty="0"/>
        </a:p>
      </dgm:t>
    </dgm:pt>
    <dgm:pt modelId="{2D4B3C5F-D6B7-4437-88AC-CD65633A69D1}" type="parTrans" cxnId="{B2527775-73F4-48A2-B232-143C13CA9F21}">
      <dgm:prSet/>
      <dgm:spPr/>
      <dgm:t>
        <a:bodyPr/>
        <a:lstStyle/>
        <a:p>
          <a:endParaRPr lang="en-US" sz="600"/>
        </a:p>
      </dgm:t>
    </dgm:pt>
    <dgm:pt modelId="{65FFCC58-DF69-41D1-9682-AF1912C63A58}" type="sibTrans" cxnId="{B2527775-73F4-48A2-B232-143C13CA9F21}">
      <dgm:prSet/>
      <dgm:spPr/>
      <dgm:t>
        <a:bodyPr/>
        <a:lstStyle/>
        <a:p>
          <a:endParaRPr lang="en-US" sz="600"/>
        </a:p>
      </dgm:t>
    </dgm:pt>
    <dgm:pt modelId="{4B9FE5CA-556D-4A2C-9656-58D43B28BE05}" type="pres">
      <dgm:prSet presAssocID="{D2200154-80CC-41BB-8B21-CC9B2AD24FF9}" presName="Name0" presStyleCnt="0">
        <dgm:presLayoutVars>
          <dgm:chMax val="7"/>
          <dgm:chPref val="7"/>
          <dgm:dir/>
        </dgm:presLayoutVars>
      </dgm:prSet>
      <dgm:spPr/>
      <dgm:t>
        <a:bodyPr/>
        <a:lstStyle/>
        <a:p>
          <a:endParaRPr lang="en-US"/>
        </a:p>
      </dgm:t>
    </dgm:pt>
    <dgm:pt modelId="{920C97AE-95A2-4D41-8AA6-3265A773A7D4}" type="pres">
      <dgm:prSet presAssocID="{D2200154-80CC-41BB-8B21-CC9B2AD24FF9}" presName="Name1" presStyleCnt="0"/>
      <dgm:spPr/>
    </dgm:pt>
    <dgm:pt modelId="{AD98C8BC-CA30-4CB1-9A4E-3DC458908EF0}" type="pres">
      <dgm:prSet presAssocID="{D2200154-80CC-41BB-8B21-CC9B2AD24FF9}" presName="cycle" presStyleCnt="0"/>
      <dgm:spPr/>
    </dgm:pt>
    <dgm:pt modelId="{724CC29E-BB71-4ED6-986D-60F9D15C4C8F}" type="pres">
      <dgm:prSet presAssocID="{D2200154-80CC-41BB-8B21-CC9B2AD24FF9}" presName="srcNode" presStyleLbl="node1" presStyleIdx="0" presStyleCnt="4"/>
      <dgm:spPr/>
    </dgm:pt>
    <dgm:pt modelId="{1B6E9B9A-5984-400B-9536-E5F937C365C3}" type="pres">
      <dgm:prSet presAssocID="{D2200154-80CC-41BB-8B21-CC9B2AD24FF9}" presName="conn" presStyleLbl="parChTrans1D2" presStyleIdx="0" presStyleCnt="1"/>
      <dgm:spPr/>
      <dgm:t>
        <a:bodyPr/>
        <a:lstStyle/>
        <a:p>
          <a:endParaRPr lang="en-US"/>
        </a:p>
      </dgm:t>
    </dgm:pt>
    <dgm:pt modelId="{6EEFC38B-C513-4633-98DA-3415A1B29307}" type="pres">
      <dgm:prSet presAssocID="{D2200154-80CC-41BB-8B21-CC9B2AD24FF9}" presName="extraNode" presStyleLbl="node1" presStyleIdx="0" presStyleCnt="4"/>
      <dgm:spPr/>
    </dgm:pt>
    <dgm:pt modelId="{152B36C0-8837-47CE-98A9-62F0D18A506F}" type="pres">
      <dgm:prSet presAssocID="{D2200154-80CC-41BB-8B21-CC9B2AD24FF9}" presName="dstNode" presStyleLbl="node1" presStyleIdx="0" presStyleCnt="4"/>
      <dgm:spPr/>
    </dgm:pt>
    <dgm:pt modelId="{9501F839-D961-4292-9E2A-DF9C983F0126}" type="pres">
      <dgm:prSet presAssocID="{EBD7D87D-ED44-4CE1-8161-F031250C844A}" presName="text_1" presStyleLbl="node1" presStyleIdx="0" presStyleCnt="4">
        <dgm:presLayoutVars>
          <dgm:bulletEnabled val="1"/>
        </dgm:presLayoutVars>
      </dgm:prSet>
      <dgm:spPr/>
      <dgm:t>
        <a:bodyPr/>
        <a:lstStyle/>
        <a:p>
          <a:endParaRPr lang="en-US"/>
        </a:p>
      </dgm:t>
    </dgm:pt>
    <dgm:pt modelId="{CFA71234-17E2-4BEB-A6EF-989D78CA22FA}" type="pres">
      <dgm:prSet presAssocID="{EBD7D87D-ED44-4CE1-8161-F031250C844A}" presName="accent_1" presStyleCnt="0"/>
      <dgm:spPr/>
    </dgm:pt>
    <dgm:pt modelId="{69983324-CAC4-44E6-9A35-F585608FD224}" type="pres">
      <dgm:prSet presAssocID="{EBD7D87D-ED44-4CE1-8161-F031250C844A}" presName="accentRepeatNode" presStyleLbl="solidFgAcc1" presStyleIdx="0" presStyleCnt="4"/>
      <dgm:spPr/>
    </dgm:pt>
    <dgm:pt modelId="{504B4564-2ECE-4E19-9E72-88E6A87484F4}" type="pres">
      <dgm:prSet presAssocID="{B2234F62-760E-48CB-BB2A-D9973884634B}" presName="text_2" presStyleLbl="node1" presStyleIdx="1" presStyleCnt="4">
        <dgm:presLayoutVars>
          <dgm:bulletEnabled val="1"/>
        </dgm:presLayoutVars>
      </dgm:prSet>
      <dgm:spPr/>
      <dgm:t>
        <a:bodyPr/>
        <a:lstStyle/>
        <a:p>
          <a:endParaRPr lang="en-US"/>
        </a:p>
      </dgm:t>
    </dgm:pt>
    <dgm:pt modelId="{44D13251-E915-43BA-AAF3-3E84EEF27C10}" type="pres">
      <dgm:prSet presAssocID="{B2234F62-760E-48CB-BB2A-D9973884634B}" presName="accent_2" presStyleCnt="0"/>
      <dgm:spPr/>
    </dgm:pt>
    <dgm:pt modelId="{E15687A3-F80D-4FEF-8BBC-4F463E3DD73D}" type="pres">
      <dgm:prSet presAssocID="{B2234F62-760E-48CB-BB2A-D9973884634B}" presName="accentRepeatNode" presStyleLbl="solidFgAcc1" presStyleIdx="1" presStyleCnt="4"/>
      <dgm:spPr/>
    </dgm:pt>
    <dgm:pt modelId="{A48904AA-20DB-43E7-B71E-C588AEDE32D6}" type="pres">
      <dgm:prSet presAssocID="{A2D0F3D1-DC89-44D9-8B47-12C8CC5EBBEF}" presName="text_3" presStyleLbl="node1" presStyleIdx="2" presStyleCnt="4">
        <dgm:presLayoutVars>
          <dgm:bulletEnabled val="1"/>
        </dgm:presLayoutVars>
      </dgm:prSet>
      <dgm:spPr/>
      <dgm:t>
        <a:bodyPr/>
        <a:lstStyle/>
        <a:p>
          <a:endParaRPr lang="en-US"/>
        </a:p>
      </dgm:t>
    </dgm:pt>
    <dgm:pt modelId="{970B9140-D8E9-4875-A10F-6B999EE26128}" type="pres">
      <dgm:prSet presAssocID="{A2D0F3D1-DC89-44D9-8B47-12C8CC5EBBEF}" presName="accent_3" presStyleCnt="0"/>
      <dgm:spPr/>
    </dgm:pt>
    <dgm:pt modelId="{D34ADE76-2316-42BD-821F-65755A5EE5C7}" type="pres">
      <dgm:prSet presAssocID="{A2D0F3D1-DC89-44D9-8B47-12C8CC5EBBEF}" presName="accentRepeatNode" presStyleLbl="solidFgAcc1" presStyleIdx="2" presStyleCnt="4"/>
      <dgm:spPr/>
    </dgm:pt>
    <dgm:pt modelId="{BB07C911-1B5E-4FD8-AF72-62DC5B12F9A0}" type="pres">
      <dgm:prSet presAssocID="{89A28541-7092-4774-905C-F0E09825C2C6}" presName="text_4" presStyleLbl="node1" presStyleIdx="3" presStyleCnt="4">
        <dgm:presLayoutVars>
          <dgm:bulletEnabled val="1"/>
        </dgm:presLayoutVars>
      </dgm:prSet>
      <dgm:spPr/>
      <dgm:t>
        <a:bodyPr/>
        <a:lstStyle/>
        <a:p>
          <a:endParaRPr lang="en-US"/>
        </a:p>
      </dgm:t>
    </dgm:pt>
    <dgm:pt modelId="{584135AF-8B5B-4092-B1E4-FF4BF32B37AB}" type="pres">
      <dgm:prSet presAssocID="{89A28541-7092-4774-905C-F0E09825C2C6}" presName="accent_4" presStyleCnt="0"/>
      <dgm:spPr/>
    </dgm:pt>
    <dgm:pt modelId="{E61DE3BD-3927-4C7E-9103-B01E6E7DDFDB}" type="pres">
      <dgm:prSet presAssocID="{89A28541-7092-4774-905C-F0E09825C2C6}" presName="accentRepeatNode" presStyleLbl="solidFgAcc1" presStyleIdx="3" presStyleCnt="4"/>
      <dgm:spPr/>
    </dgm:pt>
  </dgm:ptLst>
  <dgm:cxnLst>
    <dgm:cxn modelId="{E53C46BA-8A7E-4A3C-A254-FE2F383C40F2}" type="presOf" srcId="{D2200154-80CC-41BB-8B21-CC9B2AD24FF9}" destId="{4B9FE5CA-556D-4A2C-9656-58D43B28BE05}" srcOrd="0" destOrd="0" presId="urn:microsoft.com/office/officeart/2008/layout/VerticalCurvedList"/>
    <dgm:cxn modelId="{A64929DB-685D-4004-AFF9-C4448E2E7C1C}" type="presOf" srcId="{B2234F62-760E-48CB-BB2A-D9973884634B}" destId="{504B4564-2ECE-4E19-9E72-88E6A87484F4}" srcOrd="0" destOrd="0" presId="urn:microsoft.com/office/officeart/2008/layout/VerticalCurvedList"/>
    <dgm:cxn modelId="{3293FCED-5284-4A98-9E1D-3EF6E1AF8834}" type="presOf" srcId="{EBD7D87D-ED44-4CE1-8161-F031250C844A}" destId="{9501F839-D961-4292-9E2A-DF9C983F0126}" srcOrd="0" destOrd="0" presId="urn:microsoft.com/office/officeart/2008/layout/VerticalCurvedList"/>
    <dgm:cxn modelId="{8FC58FB8-B151-4AE2-BAF6-14191CB7B82C}" type="presOf" srcId="{89A28541-7092-4774-905C-F0E09825C2C6}" destId="{BB07C911-1B5E-4FD8-AF72-62DC5B12F9A0}" srcOrd="0" destOrd="0" presId="urn:microsoft.com/office/officeart/2008/layout/VerticalCurvedList"/>
    <dgm:cxn modelId="{AB436F31-AC9E-43A7-8800-EC1EFD98E14D}" type="presOf" srcId="{A2D0F3D1-DC89-44D9-8B47-12C8CC5EBBEF}" destId="{A48904AA-20DB-43E7-B71E-C588AEDE32D6}" srcOrd="0" destOrd="0" presId="urn:microsoft.com/office/officeart/2008/layout/VerticalCurvedList"/>
    <dgm:cxn modelId="{8FAA78CF-796C-4610-88C6-54BC34C519E4}" srcId="{D2200154-80CC-41BB-8B21-CC9B2AD24FF9}" destId="{B2234F62-760E-48CB-BB2A-D9973884634B}" srcOrd="1" destOrd="0" parTransId="{E162A41E-8348-4322-A67D-0B43BC9322C2}" sibTransId="{8C238336-30D5-4E65-8EB1-F57C102F9F85}"/>
    <dgm:cxn modelId="{B2527775-73F4-48A2-B232-143C13CA9F21}" srcId="{D2200154-80CC-41BB-8B21-CC9B2AD24FF9}" destId="{89A28541-7092-4774-905C-F0E09825C2C6}" srcOrd="3" destOrd="0" parTransId="{2D4B3C5F-D6B7-4437-88AC-CD65633A69D1}" sibTransId="{65FFCC58-DF69-41D1-9682-AF1912C63A58}"/>
    <dgm:cxn modelId="{8DEDCFEE-8548-4303-921B-4AAA96787E81}" srcId="{D2200154-80CC-41BB-8B21-CC9B2AD24FF9}" destId="{EBD7D87D-ED44-4CE1-8161-F031250C844A}" srcOrd="0" destOrd="0" parTransId="{ABA30B0F-F52D-4328-8E50-3F37D81465E7}" sibTransId="{C3F9414C-A82D-4C68-950E-964227E737CD}"/>
    <dgm:cxn modelId="{AEEA2128-AAC0-48D1-B840-3120F1F0C0ED}" type="presOf" srcId="{C3F9414C-A82D-4C68-950E-964227E737CD}" destId="{1B6E9B9A-5984-400B-9536-E5F937C365C3}" srcOrd="0" destOrd="0" presId="urn:microsoft.com/office/officeart/2008/layout/VerticalCurvedList"/>
    <dgm:cxn modelId="{D9748773-99B1-4719-80D1-17201B06D592}" srcId="{D2200154-80CC-41BB-8B21-CC9B2AD24FF9}" destId="{A2D0F3D1-DC89-44D9-8B47-12C8CC5EBBEF}" srcOrd="2" destOrd="0" parTransId="{335A3C77-0856-45A6-8E96-FC38B8F2D4CF}" sibTransId="{94AF5F4F-ECB1-4420-8D47-573F6BA4A8A7}"/>
    <dgm:cxn modelId="{40E17389-5E5C-431E-B3A8-E72F62532921}" type="presParOf" srcId="{4B9FE5CA-556D-4A2C-9656-58D43B28BE05}" destId="{920C97AE-95A2-4D41-8AA6-3265A773A7D4}" srcOrd="0" destOrd="0" presId="urn:microsoft.com/office/officeart/2008/layout/VerticalCurvedList"/>
    <dgm:cxn modelId="{C5D3C07E-45F1-46F5-8BAF-F40C8FAA19FE}" type="presParOf" srcId="{920C97AE-95A2-4D41-8AA6-3265A773A7D4}" destId="{AD98C8BC-CA30-4CB1-9A4E-3DC458908EF0}" srcOrd="0" destOrd="0" presId="urn:microsoft.com/office/officeart/2008/layout/VerticalCurvedList"/>
    <dgm:cxn modelId="{0E02C858-A2F8-4FC4-8A8B-687E4E3A7D98}" type="presParOf" srcId="{AD98C8BC-CA30-4CB1-9A4E-3DC458908EF0}" destId="{724CC29E-BB71-4ED6-986D-60F9D15C4C8F}" srcOrd="0" destOrd="0" presId="urn:microsoft.com/office/officeart/2008/layout/VerticalCurvedList"/>
    <dgm:cxn modelId="{14BF627F-850B-464D-9A08-BA89B3C06641}" type="presParOf" srcId="{AD98C8BC-CA30-4CB1-9A4E-3DC458908EF0}" destId="{1B6E9B9A-5984-400B-9536-E5F937C365C3}" srcOrd="1" destOrd="0" presId="urn:microsoft.com/office/officeart/2008/layout/VerticalCurvedList"/>
    <dgm:cxn modelId="{9FF56AFE-7422-4EB0-ADB4-3295E64B32A0}" type="presParOf" srcId="{AD98C8BC-CA30-4CB1-9A4E-3DC458908EF0}" destId="{6EEFC38B-C513-4633-98DA-3415A1B29307}" srcOrd="2" destOrd="0" presId="urn:microsoft.com/office/officeart/2008/layout/VerticalCurvedList"/>
    <dgm:cxn modelId="{1BFF1B74-F296-4A98-AE05-806B1FBCABDA}" type="presParOf" srcId="{AD98C8BC-CA30-4CB1-9A4E-3DC458908EF0}" destId="{152B36C0-8837-47CE-98A9-62F0D18A506F}" srcOrd="3" destOrd="0" presId="urn:microsoft.com/office/officeart/2008/layout/VerticalCurvedList"/>
    <dgm:cxn modelId="{ED44DD4A-96B2-4A28-8CE1-DE319AE5155F}" type="presParOf" srcId="{920C97AE-95A2-4D41-8AA6-3265A773A7D4}" destId="{9501F839-D961-4292-9E2A-DF9C983F0126}" srcOrd="1" destOrd="0" presId="urn:microsoft.com/office/officeart/2008/layout/VerticalCurvedList"/>
    <dgm:cxn modelId="{17F4E900-5F63-43F0-AB28-258BEEA1E5CA}" type="presParOf" srcId="{920C97AE-95A2-4D41-8AA6-3265A773A7D4}" destId="{CFA71234-17E2-4BEB-A6EF-989D78CA22FA}" srcOrd="2" destOrd="0" presId="urn:microsoft.com/office/officeart/2008/layout/VerticalCurvedList"/>
    <dgm:cxn modelId="{E2E41FCF-BD29-443A-89F1-DF6F88FD46DB}" type="presParOf" srcId="{CFA71234-17E2-4BEB-A6EF-989D78CA22FA}" destId="{69983324-CAC4-44E6-9A35-F585608FD224}" srcOrd="0" destOrd="0" presId="urn:microsoft.com/office/officeart/2008/layout/VerticalCurvedList"/>
    <dgm:cxn modelId="{2E14FB7C-590F-43BC-B34D-8C87234E59D6}" type="presParOf" srcId="{920C97AE-95A2-4D41-8AA6-3265A773A7D4}" destId="{504B4564-2ECE-4E19-9E72-88E6A87484F4}" srcOrd="3" destOrd="0" presId="urn:microsoft.com/office/officeart/2008/layout/VerticalCurvedList"/>
    <dgm:cxn modelId="{C9F30799-7E43-4E79-957D-669EDE220AEB}" type="presParOf" srcId="{920C97AE-95A2-4D41-8AA6-3265A773A7D4}" destId="{44D13251-E915-43BA-AAF3-3E84EEF27C10}" srcOrd="4" destOrd="0" presId="urn:microsoft.com/office/officeart/2008/layout/VerticalCurvedList"/>
    <dgm:cxn modelId="{A3C4FAD7-D590-4B15-959C-4A2195AFB043}" type="presParOf" srcId="{44D13251-E915-43BA-AAF3-3E84EEF27C10}" destId="{E15687A3-F80D-4FEF-8BBC-4F463E3DD73D}" srcOrd="0" destOrd="0" presId="urn:microsoft.com/office/officeart/2008/layout/VerticalCurvedList"/>
    <dgm:cxn modelId="{8898BEFE-2568-4671-9D4A-7E1377B2FF64}" type="presParOf" srcId="{920C97AE-95A2-4D41-8AA6-3265A773A7D4}" destId="{A48904AA-20DB-43E7-B71E-C588AEDE32D6}" srcOrd="5" destOrd="0" presId="urn:microsoft.com/office/officeart/2008/layout/VerticalCurvedList"/>
    <dgm:cxn modelId="{47828CE2-B1CA-4EEC-BF16-5ADF64A401E3}" type="presParOf" srcId="{920C97AE-95A2-4D41-8AA6-3265A773A7D4}" destId="{970B9140-D8E9-4875-A10F-6B999EE26128}" srcOrd="6" destOrd="0" presId="urn:microsoft.com/office/officeart/2008/layout/VerticalCurvedList"/>
    <dgm:cxn modelId="{45A15F50-7DB3-4AE9-9E88-8D3AFA0C0BCB}" type="presParOf" srcId="{970B9140-D8E9-4875-A10F-6B999EE26128}" destId="{D34ADE76-2316-42BD-821F-65755A5EE5C7}" srcOrd="0" destOrd="0" presId="urn:microsoft.com/office/officeart/2008/layout/VerticalCurvedList"/>
    <dgm:cxn modelId="{3A2241FA-6941-48B8-BF0D-FA0912AAF9EB}" type="presParOf" srcId="{920C97AE-95A2-4D41-8AA6-3265A773A7D4}" destId="{BB07C911-1B5E-4FD8-AF72-62DC5B12F9A0}" srcOrd="7" destOrd="0" presId="urn:microsoft.com/office/officeart/2008/layout/VerticalCurvedList"/>
    <dgm:cxn modelId="{F7E136C3-A3C5-4659-8AEB-AC2B9FE3FA91}" type="presParOf" srcId="{920C97AE-95A2-4D41-8AA6-3265A773A7D4}" destId="{584135AF-8B5B-4092-B1E4-FF4BF32B37AB}" srcOrd="8" destOrd="0" presId="urn:microsoft.com/office/officeart/2008/layout/VerticalCurvedList"/>
    <dgm:cxn modelId="{E556048C-6B19-40AC-A3E7-840A97F2E644}" type="presParOf" srcId="{584135AF-8B5B-4092-B1E4-FF4BF32B37AB}" destId="{E61DE3BD-3927-4C7E-9103-B01E6E7DDFD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6EEF343E-C747-4199-BE3A-CCE030A2D76E}">
      <dgm:prSet phldrT="[Text]" custT="1"/>
      <dgm:spPr/>
      <dgm:t>
        <a:bodyPr/>
        <a:lstStyle/>
        <a:p>
          <a:r>
            <a:rPr lang="en-CA" sz="800" b="1" dirty="0" smtClean="0"/>
            <a:t>Release Manager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Sam</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dirty="0" smtClean="0">
              <a:solidFill>
                <a:srgbClr val="FF0000"/>
              </a:solidFill>
              <a:sym typeface="Web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olidFill>
                <a:schemeClr val="accent3">
                  <a:lumMod val="75000"/>
                </a:schemeClr>
              </a:solidFill>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581D5BD5-1302-4EBF-A25D-E6289D8E9674}" srcId="{6EEF343E-C747-4199-BE3A-CCE030A2D76E}" destId="{0720B521-8657-423B-B76C-953078607957}" srcOrd="1" destOrd="0" parTransId="{C9E5E221-68FB-4332-B1CE-9A4D901E5F55}" sibTransId="{DC7C5302-7DD6-46B2-ACA9-84A5DE156F9C}"/>
    <dgm:cxn modelId="{2F7DAA8C-5A57-4DE8-BB90-0FD5328088F9}" type="presOf" srcId="{18127815-386A-49E6-9B7B-B7E0DB5B14B0}" destId="{B00EA13E-7F80-4FC4-8877-45001502C505}" srcOrd="0" destOrd="0" presId="urn:microsoft.com/office/officeart/2008/layout/LinedList"/>
    <dgm:cxn modelId="{B099FF71-FA36-4A36-9DA6-69895B560573}" type="presOf" srcId="{D3EC115C-F4A2-48A9-BA95-725FEED9C9FA}" destId="{12C80B81-B3A7-48F4-A146-9F3DE737AEFA}" srcOrd="0" destOrd="0" presId="urn:microsoft.com/office/officeart/2008/layout/LinedList"/>
    <dgm:cxn modelId="{15046C57-373F-4D2B-9784-70CF7E2B1B44}" type="presOf" srcId="{0720B521-8657-423B-B76C-953078607957}" destId="{8D52C155-3C28-4A91-A0B1-E3CE36D58FC1}"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15448E29-0224-4AFE-8A90-8FED4D55FBD4}" type="presOf" srcId="{12623576-5C10-406F-8408-E3130DDB86D2}" destId="{F99E6277-581C-4791-9BF9-1F9AB4A84B6E}"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180BCB77-7434-4EAA-9766-FDDEC3756D4F}" type="presOf" srcId="{6EEF343E-C747-4199-BE3A-CCE030A2D76E}" destId="{51995745-46E7-4E07-805C-94E68B60FE0A}" srcOrd="0" destOrd="0" presId="urn:microsoft.com/office/officeart/2008/layout/LinedList"/>
    <dgm:cxn modelId="{DE393AC9-ED88-45F4-A384-4745EDCE94F9}" type="presParOf" srcId="{B00EA13E-7F80-4FC4-8877-45001502C505}" destId="{CCFF2212-7BB1-47CF-8022-32708F9CC957}" srcOrd="0" destOrd="0" presId="urn:microsoft.com/office/officeart/2008/layout/LinedList"/>
    <dgm:cxn modelId="{20A5343F-BA7C-4921-A9EF-B98F77E6B560}" type="presParOf" srcId="{B00EA13E-7F80-4FC4-8877-45001502C505}" destId="{DF9D84DB-8B82-4732-BED3-D062B77F6A74}" srcOrd="1" destOrd="0" presId="urn:microsoft.com/office/officeart/2008/layout/LinedList"/>
    <dgm:cxn modelId="{1B296B1B-AFA5-467A-8168-180F60F020A5}" type="presParOf" srcId="{DF9D84DB-8B82-4732-BED3-D062B77F6A74}" destId="{51995745-46E7-4E07-805C-94E68B60FE0A}" srcOrd="0" destOrd="0" presId="urn:microsoft.com/office/officeart/2008/layout/LinedList"/>
    <dgm:cxn modelId="{91D4EF9B-27EB-41E1-BFB4-6BFC14E04C59}" type="presParOf" srcId="{DF9D84DB-8B82-4732-BED3-D062B77F6A74}" destId="{21D3FF90-E9D8-4C5C-B6C9-1F6CA8E59491}" srcOrd="1" destOrd="0" presId="urn:microsoft.com/office/officeart/2008/layout/LinedList"/>
    <dgm:cxn modelId="{A50B319A-AC78-4069-BDCD-E8783A757B16}" type="presParOf" srcId="{21D3FF90-E9D8-4C5C-B6C9-1F6CA8E59491}" destId="{3F69F5E7-EEAB-4E3B-9529-1DF69C85178D}" srcOrd="0" destOrd="0" presId="urn:microsoft.com/office/officeart/2008/layout/LinedList"/>
    <dgm:cxn modelId="{AEDC072A-D9FE-461E-9630-2E19D3466262}" type="presParOf" srcId="{21D3FF90-E9D8-4C5C-B6C9-1F6CA8E59491}" destId="{B4BF7EB0-7AEE-4E4B-8FDA-C7617EAAA0C7}" srcOrd="1" destOrd="0" presId="urn:microsoft.com/office/officeart/2008/layout/LinedList"/>
    <dgm:cxn modelId="{BF6DC7C3-F55D-4893-A624-BBBA71D2A398}" type="presParOf" srcId="{B4BF7EB0-7AEE-4E4B-8FDA-C7617EAAA0C7}" destId="{99B75950-F11B-45A4-82E5-831C031E0B1B}" srcOrd="0" destOrd="0" presId="urn:microsoft.com/office/officeart/2008/layout/LinedList"/>
    <dgm:cxn modelId="{FBA73616-6EEB-4572-A928-9C6C314C05FF}" type="presParOf" srcId="{B4BF7EB0-7AEE-4E4B-8FDA-C7617EAAA0C7}" destId="{12C80B81-B3A7-48F4-A146-9F3DE737AEFA}" srcOrd="1" destOrd="0" presId="urn:microsoft.com/office/officeart/2008/layout/LinedList"/>
    <dgm:cxn modelId="{6D556989-6DE7-48FE-BD1B-D90038EE7110}" type="presParOf" srcId="{B4BF7EB0-7AEE-4E4B-8FDA-C7617EAAA0C7}" destId="{FC88F486-3FC2-48EA-9741-0C1097E66D46}" srcOrd="2" destOrd="0" presId="urn:microsoft.com/office/officeart/2008/layout/LinedList"/>
    <dgm:cxn modelId="{222A023B-4B93-410E-8B2D-EB350F802086}" type="presParOf" srcId="{21D3FF90-E9D8-4C5C-B6C9-1F6CA8E59491}" destId="{7A9AD8C2-B19F-40D6-8B1C-DDC0D58685FC}" srcOrd="2" destOrd="0" presId="urn:microsoft.com/office/officeart/2008/layout/LinedList"/>
    <dgm:cxn modelId="{770CEAD1-4A04-4A97-91A4-D00CF85B585D}" type="presParOf" srcId="{21D3FF90-E9D8-4C5C-B6C9-1F6CA8E59491}" destId="{CA13DAE5-CDCE-43E5-9F7F-78B7E12CAB47}" srcOrd="3" destOrd="0" presId="urn:microsoft.com/office/officeart/2008/layout/LinedList"/>
    <dgm:cxn modelId="{159668A9-F1D4-4C41-9FE4-3DFD38D10B3B}" type="presParOf" srcId="{21D3FF90-E9D8-4C5C-B6C9-1F6CA8E59491}" destId="{2D3BC803-B346-4E04-9064-301F691840BE}" srcOrd="4" destOrd="0" presId="urn:microsoft.com/office/officeart/2008/layout/LinedList"/>
    <dgm:cxn modelId="{F37EBAF3-9747-492A-9EFA-25710BDA5344}" type="presParOf" srcId="{2D3BC803-B346-4E04-9064-301F691840BE}" destId="{CD2E0129-C677-40F3-8F0D-270AB3DDE0BC}" srcOrd="0" destOrd="0" presId="urn:microsoft.com/office/officeart/2008/layout/LinedList"/>
    <dgm:cxn modelId="{9303E334-29B3-4B55-84D6-4DD91EAA0E48}" type="presParOf" srcId="{2D3BC803-B346-4E04-9064-301F691840BE}" destId="{8D52C155-3C28-4A91-A0B1-E3CE36D58FC1}" srcOrd="1" destOrd="0" presId="urn:microsoft.com/office/officeart/2008/layout/LinedList"/>
    <dgm:cxn modelId="{DCEB21C6-F62E-4988-8728-8189AA4408EC}" type="presParOf" srcId="{2D3BC803-B346-4E04-9064-301F691840BE}" destId="{F8E2CC5D-EB0D-419B-B02C-008A52C73CE8}" srcOrd="2" destOrd="0" presId="urn:microsoft.com/office/officeart/2008/layout/LinedList"/>
    <dgm:cxn modelId="{C0E80A2B-1A84-4D10-8AD7-589B6E5DE576}" type="presParOf" srcId="{21D3FF90-E9D8-4C5C-B6C9-1F6CA8E59491}" destId="{E6A20403-A5BB-4C9D-89A4-A9B9EA9C051F}" srcOrd="5" destOrd="0" presId="urn:microsoft.com/office/officeart/2008/layout/LinedList"/>
    <dgm:cxn modelId="{92DE2F5F-D342-4017-8AAD-82A22442AB1A}" type="presParOf" srcId="{21D3FF90-E9D8-4C5C-B6C9-1F6CA8E59491}" destId="{43504240-7E6C-4AF3-A1BB-7C24347D8A05}" srcOrd="6" destOrd="0" presId="urn:microsoft.com/office/officeart/2008/layout/LinedList"/>
    <dgm:cxn modelId="{6E1BC0A8-8AC1-4568-BB6C-F95A21E40B24}" type="presParOf" srcId="{21D3FF90-E9D8-4C5C-B6C9-1F6CA8E59491}" destId="{D195CAEB-CF1D-4F7A-A89F-C35AB357E09D}" srcOrd="7" destOrd="0" presId="urn:microsoft.com/office/officeart/2008/layout/LinedList"/>
    <dgm:cxn modelId="{0EEAFCCC-3B15-420A-B505-06981690A0C7}" type="presParOf" srcId="{D195CAEB-CF1D-4F7A-A89F-C35AB357E09D}" destId="{AFA0A981-842D-4DF4-8706-9FDD56C6E47C}" srcOrd="0" destOrd="0" presId="urn:microsoft.com/office/officeart/2008/layout/LinedList"/>
    <dgm:cxn modelId="{A8AE453E-9BF7-4C03-ADC4-6B9C5AD8EFF8}" type="presParOf" srcId="{D195CAEB-CF1D-4F7A-A89F-C35AB357E09D}" destId="{F99E6277-581C-4791-9BF9-1F9AB4A84B6E}" srcOrd="1" destOrd="0" presId="urn:microsoft.com/office/officeart/2008/layout/LinedList"/>
    <dgm:cxn modelId="{928C229A-2BBB-4ECB-A48A-F25E207AFADF}" type="presParOf" srcId="{D195CAEB-CF1D-4F7A-A89F-C35AB357E09D}" destId="{CC338E85-08DC-4CD7-AE19-EF2E822F7D1B}" srcOrd="2" destOrd="0" presId="urn:microsoft.com/office/officeart/2008/layout/LinedList"/>
    <dgm:cxn modelId="{0198056F-7C12-450A-9470-ABB5AB501C10}" type="presParOf" srcId="{21D3FF90-E9D8-4C5C-B6C9-1F6CA8E59491}" destId="{4B654F54-B78F-42A8-8FA4-C4A3C1F3EB44}" srcOrd="8" destOrd="0" presId="urn:microsoft.com/office/officeart/2008/layout/LinedList"/>
    <dgm:cxn modelId="{DBEB4DE0-AAB9-4139-B8E1-20D0E104BFE5}"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accent3_2" csCatId="accent3" phldr="1"/>
      <dgm:spPr/>
      <dgm:t>
        <a:bodyPr/>
        <a:lstStyle/>
        <a:p>
          <a:endParaRPr lang="en-US"/>
        </a:p>
      </dgm:t>
    </dgm:pt>
    <dgm:pt modelId="{6EEF343E-C747-4199-BE3A-CCE030A2D76E}">
      <dgm:prSet phldrT="[Text]" custT="1"/>
      <dgm:spPr/>
      <dgm:t>
        <a:bodyPr/>
        <a:lstStyle/>
        <a:p>
          <a:r>
            <a:rPr lang="en-CA" sz="800" b="1" dirty="0" smtClean="0"/>
            <a:t>Build Master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Abu</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ym typeface="Wing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ym typeface="Wingdings"/>
            </a:rPr>
            <a:t></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0B57112B-3A08-4D5B-934C-CE0704E20C17}">
      <dgm:prSet phldrT="[Text]" custT="1"/>
      <dgm:spPr/>
      <dgm:t>
        <a:bodyPr/>
        <a:lstStyle/>
        <a:p>
          <a:pPr algn="r"/>
          <a:r>
            <a:rPr lang="en-CA" sz="500" b="1" dirty="0" smtClean="0">
              <a:sym typeface="Wingdings"/>
            </a:rPr>
            <a:t></a:t>
          </a:r>
          <a:r>
            <a:rPr lang="en-CA" sz="500" dirty="0" smtClean="0">
              <a:sym typeface="Wingdings"/>
            </a:rPr>
            <a:t>  TFS Team Build</a:t>
          </a:r>
          <a:endParaRPr lang="en-US" sz="500" dirty="0"/>
        </a:p>
      </dgm:t>
    </dgm:pt>
    <dgm:pt modelId="{8F7C93C3-C293-4CBC-8304-1A280FF05CF1}" type="parTrans" cxnId="{57D46821-0DDD-4628-A492-DE8A77ABD803}">
      <dgm:prSet/>
      <dgm:spPr/>
      <dgm:t>
        <a:bodyPr/>
        <a:lstStyle/>
        <a:p>
          <a:endParaRPr lang="en-US"/>
        </a:p>
      </dgm:t>
    </dgm:pt>
    <dgm:pt modelId="{7B0BB05A-B813-448C-BA5C-95AD0490151C}" type="sibTrans" cxnId="{57D46821-0DDD-4628-A492-DE8A77ABD803}">
      <dgm:prSet/>
      <dgm:spPr/>
      <dgm:t>
        <a:bodyPr/>
        <a:lstStyle/>
        <a:p>
          <a:endParaRPr lang="en-US"/>
        </a:p>
      </dgm:t>
    </dgm:pt>
    <dgm:pt modelId="{49F6A7E6-477F-47DC-BDCA-4AEF23C914F8}">
      <dgm:prSet phldrT="[Text]" custT="1"/>
      <dgm:spPr/>
      <dgm:t>
        <a:bodyPr/>
        <a:lstStyle/>
        <a:p>
          <a:pPr algn="r"/>
          <a:r>
            <a:rPr lang="en-CA" sz="500" b="1" smtClean="0">
              <a:sym typeface="Wingdings"/>
            </a:rPr>
            <a:t></a:t>
          </a:r>
          <a:r>
            <a:rPr lang="en-CA" sz="500" smtClean="0">
              <a:sym typeface="Wingdings"/>
            </a:rPr>
            <a:t>  </a:t>
          </a:r>
          <a:r>
            <a:rPr lang="en-CA" sz="500" smtClean="0"/>
            <a:t>Build Scripts</a:t>
          </a:r>
          <a:endParaRPr lang="en-US" sz="500" dirty="0"/>
        </a:p>
      </dgm:t>
    </dgm:pt>
    <dgm:pt modelId="{72F9634F-2624-4AD1-9811-9FD6A5C964EF}" type="parTrans" cxnId="{D16C1253-0884-4808-9FF7-7D0914233344}">
      <dgm:prSet/>
      <dgm:spPr/>
      <dgm:t>
        <a:bodyPr/>
        <a:lstStyle/>
        <a:p>
          <a:endParaRPr lang="en-US"/>
        </a:p>
      </dgm:t>
    </dgm:pt>
    <dgm:pt modelId="{6A4C8558-CFE4-438B-B4AA-6C6EC432A704}" type="sibTrans" cxnId="{D16C1253-0884-4808-9FF7-7D0914233344}">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t>
        <a:bodyPr/>
        <a:lstStyle/>
        <a:p>
          <a:endParaRPr lang="en-US"/>
        </a:p>
      </dgm:t>
    </dgm:pt>
    <dgm:pt modelId="{DF9D84DB-8B82-4732-BED3-D062B77F6A74}" type="pres">
      <dgm:prSet presAssocID="{6EEF343E-C747-4199-BE3A-CCE030A2D76E}" presName="horz1" presStyleCnt="0"/>
      <dgm:spPr/>
      <dgm:t>
        <a:bodyPr/>
        <a:lstStyle/>
        <a:p>
          <a:endParaRPr lang="en-US"/>
        </a:p>
      </dgm:t>
    </dgm:pt>
    <dgm:pt modelId="{51995745-46E7-4E07-805C-94E68B60FE0A}" type="pres">
      <dgm:prSet presAssocID="{6EEF343E-C747-4199-BE3A-CCE030A2D76E}" presName="tx1" presStyleLbl="revTx" presStyleIdx="0" presStyleCnt="6" custScaleX="458139"/>
      <dgm:spPr/>
      <dgm:t>
        <a:bodyPr/>
        <a:lstStyle/>
        <a:p>
          <a:endParaRPr lang="en-US"/>
        </a:p>
      </dgm:t>
    </dgm:pt>
    <dgm:pt modelId="{21D3FF90-E9D8-4C5C-B6C9-1F6CA8E59491}" type="pres">
      <dgm:prSet presAssocID="{6EEF343E-C747-4199-BE3A-CCE030A2D76E}" presName="vert1" presStyleCnt="0"/>
      <dgm:spPr/>
      <dgm:t>
        <a:bodyPr/>
        <a:lstStyle/>
        <a:p>
          <a:endParaRPr lang="en-US"/>
        </a:p>
      </dgm:t>
    </dgm:pt>
    <dgm:pt modelId="{3F69F5E7-EEAB-4E3B-9529-1DF69C85178D}" type="pres">
      <dgm:prSet presAssocID="{D3EC115C-F4A2-48A9-BA95-725FEED9C9FA}" presName="vertSpace2a" presStyleCnt="0"/>
      <dgm:spPr/>
      <dgm:t>
        <a:bodyPr/>
        <a:lstStyle/>
        <a:p>
          <a:endParaRPr lang="en-US"/>
        </a:p>
      </dgm:t>
    </dgm:pt>
    <dgm:pt modelId="{B4BF7EB0-7AEE-4E4B-8FDA-C7617EAAA0C7}" type="pres">
      <dgm:prSet presAssocID="{D3EC115C-F4A2-48A9-BA95-725FEED9C9FA}" presName="horz2" presStyleCnt="0"/>
      <dgm:spPr/>
      <dgm:t>
        <a:bodyPr/>
        <a:lstStyle/>
        <a:p>
          <a:endParaRPr lang="en-US"/>
        </a:p>
      </dgm:t>
    </dgm:pt>
    <dgm:pt modelId="{99B75950-F11B-45A4-82E5-831C031E0B1B}" type="pres">
      <dgm:prSet presAssocID="{D3EC115C-F4A2-48A9-BA95-725FEED9C9FA}" presName="horzSpace2" presStyleCnt="0"/>
      <dgm:spPr/>
      <dgm:t>
        <a:bodyPr/>
        <a:lstStyle/>
        <a:p>
          <a:endParaRPr lang="en-US"/>
        </a:p>
      </dgm:t>
    </dgm:pt>
    <dgm:pt modelId="{12C80B81-B3A7-48F4-A146-9F3DE737AEFA}" type="pres">
      <dgm:prSet presAssocID="{D3EC115C-F4A2-48A9-BA95-725FEED9C9FA}" presName="tx2" presStyleLbl="revTx" presStyleIdx="1" presStyleCnt="6"/>
      <dgm:spPr/>
      <dgm:t>
        <a:bodyPr/>
        <a:lstStyle/>
        <a:p>
          <a:endParaRPr lang="en-US"/>
        </a:p>
      </dgm:t>
    </dgm:pt>
    <dgm:pt modelId="{FC88F486-3FC2-48EA-9741-0C1097E66D46}" type="pres">
      <dgm:prSet presAssocID="{D3EC115C-F4A2-48A9-BA95-725FEED9C9FA}" presName="vert2" presStyleCnt="0"/>
      <dgm:spPr/>
      <dgm:t>
        <a:bodyPr/>
        <a:lstStyle/>
        <a:p>
          <a:endParaRPr lang="en-US"/>
        </a:p>
      </dgm:t>
    </dgm:pt>
    <dgm:pt modelId="{7A9AD8C2-B19F-40D6-8B1C-DDC0D58685FC}" type="pres">
      <dgm:prSet presAssocID="{D3EC115C-F4A2-48A9-BA95-725FEED9C9FA}" presName="thinLine2b" presStyleLbl="callout" presStyleIdx="0" presStyleCnt="5"/>
      <dgm:spPr/>
      <dgm:t>
        <a:bodyPr/>
        <a:lstStyle/>
        <a:p>
          <a:endParaRPr lang="en-US"/>
        </a:p>
      </dgm:t>
    </dgm:pt>
    <dgm:pt modelId="{CA13DAE5-CDCE-43E5-9F7F-78B7E12CAB47}" type="pres">
      <dgm:prSet presAssocID="{D3EC115C-F4A2-48A9-BA95-725FEED9C9FA}" presName="vertSpace2b" presStyleCnt="0"/>
      <dgm:spPr/>
      <dgm:t>
        <a:bodyPr/>
        <a:lstStyle/>
        <a:p>
          <a:endParaRPr lang="en-US"/>
        </a:p>
      </dgm:t>
    </dgm:pt>
    <dgm:pt modelId="{2D3BC803-B346-4E04-9064-301F691840BE}" type="pres">
      <dgm:prSet presAssocID="{0720B521-8657-423B-B76C-953078607957}" presName="horz2" presStyleCnt="0"/>
      <dgm:spPr/>
      <dgm:t>
        <a:bodyPr/>
        <a:lstStyle/>
        <a:p>
          <a:endParaRPr lang="en-US"/>
        </a:p>
      </dgm:t>
    </dgm:pt>
    <dgm:pt modelId="{CD2E0129-C677-40F3-8F0D-270AB3DDE0BC}" type="pres">
      <dgm:prSet presAssocID="{0720B521-8657-423B-B76C-953078607957}" presName="horzSpace2" presStyleCnt="0"/>
      <dgm:spPr/>
      <dgm:t>
        <a:bodyPr/>
        <a:lstStyle/>
        <a:p>
          <a:endParaRPr lang="en-US"/>
        </a:p>
      </dgm:t>
    </dgm:pt>
    <dgm:pt modelId="{8D52C155-3C28-4A91-A0B1-E3CE36D58FC1}" type="pres">
      <dgm:prSet presAssocID="{0720B521-8657-423B-B76C-953078607957}" presName="tx2" presStyleLbl="revTx" presStyleIdx="2" presStyleCnt="6"/>
      <dgm:spPr/>
      <dgm:t>
        <a:bodyPr/>
        <a:lstStyle/>
        <a:p>
          <a:endParaRPr lang="en-US"/>
        </a:p>
      </dgm:t>
    </dgm:pt>
    <dgm:pt modelId="{F8E2CC5D-EB0D-419B-B02C-008A52C73CE8}" type="pres">
      <dgm:prSet presAssocID="{0720B521-8657-423B-B76C-953078607957}" presName="vert2" presStyleCnt="0"/>
      <dgm:spPr/>
      <dgm:t>
        <a:bodyPr/>
        <a:lstStyle/>
        <a:p>
          <a:endParaRPr lang="en-US"/>
        </a:p>
      </dgm:t>
    </dgm:pt>
    <dgm:pt modelId="{E6A20403-A5BB-4C9D-89A4-A9B9EA9C051F}" type="pres">
      <dgm:prSet presAssocID="{0720B521-8657-423B-B76C-953078607957}" presName="thinLine2b" presStyleLbl="callout" presStyleIdx="1" presStyleCnt="5"/>
      <dgm:spPr/>
      <dgm:t>
        <a:bodyPr/>
        <a:lstStyle/>
        <a:p>
          <a:endParaRPr lang="en-US"/>
        </a:p>
      </dgm:t>
    </dgm:pt>
    <dgm:pt modelId="{43504240-7E6C-4AF3-A1BB-7C24347D8A05}" type="pres">
      <dgm:prSet presAssocID="{0720B521-8657-423B-B76C-953078607957}" presName="vertSpace2b" presStyleCnt="0"/>
      <dgm:spPr/>
      <dgm:t>
        <a:bodyPr/>
        <a:lstStyle/>
        <a:p>
          <a:endParaRPr lang="en-US"/>
        </a:p>
      </dgm:t>
    </dgm:pt>
    <dgm:pt modelId="{D195CAEB-CF1D-4F7A-A89F-C35AB357E09D}" type="pres">
      <dgm:prSet presAssocID="{12623576-5C10-406F-8408-E3130DDB86D2}" presName="horz2" presStyleCnt="0"/>
      <dgm:spPr/>
      <dgm:t>
        <a:bodyPr/>
        <a:lstStyle/>
        <a:p>
          <a:endParaRPr lang="en-US"/>
        </a:p>
      </dgm:t>
    </dgm:pt>
    <dgm:pt modelId="{AFA0A981-842D-4DF4-8706-9FDD56C6E47C}" type="pres">
      <dgm:prSet presAssocID="{12623576-5C10-406F-8408-E3130DDB86D2}" presName="horzSpace2" presStyleCnt="0"/>
      <dgm:spPr/>
      <dgm:t>
        <a:bodyPr/>
        <a:lstStyle/>
        <a:p>
          <a:endParaRPr lang="en-US"/>
        </a:p>
      </dgm:t>
    </dgm:pt>
    <dgm:pt modelId="{F99E6277-581C-4791-9BF9-1F9AB4A84B6E}" type="pres">
      <dgm:prSet presAssocID="{12623576-5C10-406F-8408-E3130DDB86D2}" presName="tx2" presStyleLbl="revTx" presStyleIdx="3" presStyleCnt="6"/>
      <dgm:spPr/>
      <dgm:t>
        <a:bodyPr/>
        <a:lstStyle/>
        <a:p>
          <a:endParaRPr lang="en-US"/>
        </a:p>
      </dgm:t>
    </dgm:pt>
    <dgm:pt modelId="{CC338E85-08DC-4CD7-AE19-EF2E822F7D1B}" type="pres">
      <dgm:prSet presAssocID="{12623576-5C10-406F-8408-E3130DDB86D2}" presName="vert2" presStyleCnt="0"/>
      <dgm:spPr/>
      <dgm:t>
        <a:bodyPr/>
        <a:lstStyle/>
        <a:p>
          <a:endParaRPr lang="en-US"/>
        </a:p>
      </dgm:t>
    </dgm:pt>
    <dgm:pt modelId="{4B654F54-B78F-42A8-8FA4-C4A3C1F3EB44}" type="pres">
      <dgm:prSet presAssocID="{12623576-5C10-406F-8408-E3130DDB86D2}" presName="thinLine2b" presStyleLbl="callout" presStyleIdx="2" presStyleCnt="5"/>
      <dgm:spPr/>
      <dgm:t>
        <a:bodyPr/>
        <a:lstStyle/>
        <a:p>
          <a:endParaRPr lang="en-US"/>
        </a:p>
      </dgm:t>
    </dgm:pt>
    <dgm:pt modelId="{163CE000-335E-4D88-8673-3BA7DCAF8E33}" type="pres">
      <dgm:prSet presAssocID="{12623576-5C10-406F-8408-E3130DDB86D2}" presName="vertSpace2b" presStyleCnt="0"/>
      <dgm:spPr/>
      <dgm:t>
        <a:bodyPr/>
        <a:lstStyle/>
        <a:p>
          <a:endParaRPr lang="en-US"/>
        </a:p>
      </dgm:t>
    </dgm:pt>
    <dgm:pt modelId="{DA7D36E4-13B3-48D0-9643-78AF85B19D3E}" type="pres">
      <dgm:prSet presAssocID="{0B57112B-3A08-4D5B-934C-CE0704E20C17}" presName="horz2" presStyleCnt="0"/>
      <dgm:spPr/>
    </dgm:pt>
    <dgm:pt modelId="{5A3491B2-5949-451C-B268-87F2352F87DF}" type="pres">
      <dgm:prSet presAssocID="{0B57112B-3A08-4D5B-934C-CE0704E20C17}" presName="horzSpace2" presStyleCnt="0"/>
      <dgm:spPr/>
    </dgm:pt>
    <dgm:pt modelId="{6BA759E2-D5E7-49C9-8052-B357EFBEDAAB}" type="pres">
      <dgm:prSet presAssocID="{0B57112B-3A08-4D5B-934C-CE0704E20C17}" presName="tx2" presStyleLbl="revTx" presStyleIdx="4" presStyleCnt="6"/>
      <dgm:spPr/>
      <dgm:t>
        <a:bodyPr/>
        <a:lstStyle/>
        <a:p>
          <a:endParaRPr lang="en-US"/>
        </a:p>
      </dgm:t>
    </dgm:pt>
    <dgm:pt modelId="{F428C548-1DCA-47FD-877A-3C0C646D85E3}" type="pres">
      <dgm:prSet presAssocID="{0B57112B-3A08-4D5B-934C-CE0704E20C17}" presName="vert2" presStyleCnt="0"/>
      <dgm:spPr/>
    </dgm:pt>
    <dgm:pt modelId="{E5C00341-64DF-4A56-91BE-1A800A1AF019}" type="pres">
      <dgm:prSet presAssocID="{0B57112B-3A08-4D5B-934C-CE0704E20C17}" presName="thinLine2b" presStyleLbl="callout" presStyleIdx="3" presStyleCnt="5"/>
      <dgm:spPr/>
    </dgm:pt>
    <dgm:pt modelId="{8AA61188-9FAB-4DD3-8754-0B5729DD9171}" type="pres">
      <dgm:prSet presAssocID="{0B57112B-3A08-4D5B-934C-CE0704E20C17}" presName="vertSpace2b" presStyleCnt="0"/>
      <dgm:spPr/>
    </dgm:pt>
    <dgm:pt modelId="{5A3B5D99-EB25-4545-9E7B-A2037BB8B5C3}" type="pres">
      <dgm:prSet presAssocID="{49F6A7E6-477F-47DC-BDCA-4AEF23C914F8}" presName="horz2" presStyleCnt="0"/>
      <dgm:spPr/>
    </dgm:pt>
    <dgm:pt modelId="{89F3B896-538D-4688-954E-0FD38FD7EE04}" type="pres">
      <dgm:prSet presAssocID="{49F6A7E6-477F-47DC-BDCA-4AEF23C914F8}" presName="horzSpace2" presStyleCnt="0"/>
      <dgm:spPr/>
    </dgm:pt>
    <dgm:pt modelId="{211F2DEE-5851-4CAC-B1F5-5A32D2E3ACAD}" type="pres">
      <dgm:prSet presAssocID="{49F6A7E6-477F-47DC-BDCA-4AEF23C914F8}" presName="tx2" presStyleLbl="revTx" presStyleIdx="5" presStyleCnt="6"/>
      <dgm:spPr/>
      <dgm:t>
        <a:bodyPr/>
        <a:lstStyle/>
        <a:p>
          <a:endParaRPr lang="en-US"/>
        </a:p>
      </dgm:t>
    </dgm:pt>
    <dgm:pt modelId="{849432F9-EA87-4FA3-BB3D-744F52D6B2CB}" type="pres">
      <dgm:prSet presAssocID="{49F6A7E6-477F-47DC-BDCA-4AEF23C914F8}" presName="vert2" presStyleCnt="0"/>
      <dgm:spPr/>
    </dgm:pt>
    <dgm:pt modelId="{3E6F105D-0194-4BF1-8422-D4CA365F9F40}" type="pres">
      <dgm:prSet presAssocID="{49F6A7E6-477F-47DC-BDCA-4AEF23C914F8}" presName="thinLine2b" presStyleLbl="callout" presStyleIdx="4" presStyleCnt="5"/>
      <dgm:spPr/>
    </dgm:pt>
    <dgm:pt modelId="{40C4994D-1F5B-4175-A671-A93FBF14D5AE}" type="pres">
      <dgm:prSet presAssocID="{49F6A7E6-477F-47DC-BDCA-4AEF23C914F8}" presName="vertSpace2b" presStyleCnt="0"/>
      <dgm:spPr/>
    </dgm:pt>
  </dgm:ptLst>
  <dgm:cxnLst>
    <dgm:cxn modelId="{3FCCD7C2-90C2-4745-83DC-12AAFDA82589}" type="presOf" srcId="{18127815-386A-49E6-9B7B-B7E0DB5B14B0}" destId="{B00EA13E-7F80-4FC4-8877-45001502C505}" srcOrd="0" destOrd="0" presId="urn:microsoft.com/office/officeart/2008/layout/LinedList"/>
    <dgm:cxn modelId="{452AD2C9-E15E-41EF-A6AE-01A9D52C05C9}" type="presOf" srcId="{0B57112B-3A08-4D5B-934C-CE0704E20C17}" destId="{6BA759E2-D5E7-49C9-8052-B357EFBEDAAB}" srcOrd="0" destOrd="0" presId="urn:microsoft.com/office/officeart/2008/layout/LinedList"/>
    <dgm:cxn modelId="{7813312F-AB30-478B-BC38-C4EC600C55A9}" type="presOf" srcId="{D3EC115C-F4A2-48A9-BA95-725FEED9C9FA}" destId="{12C80B81-B3A7-48F4-A146-9F3DE737AEFA}" srcOrd="0" destOrd="0" presId="urn:microsoft.com/office/officeart/2008/layout/LinedList"/>
    <dgm:cxn modelId="{581D5BD5-1302-4EBF-A25D-E6289D8E9674}" srcId="{6EEF343E-C747-4199-BE3A-CCE030A2D76E}" destId="{0720B521-8657-423B-B76C-953078607957}" srcOrd="1" destOrd="0" parTransId="{C9E5E221-68FB-4332-B1CE-9A4D901E5F55}" sibTransId="{DC7C5302-7DD6-46B2-ACA9-84A5DE156F9C}"/>
    <dgm:cxn modelId="{7E085450-7352-4070-A87D-3037AC9E9A66}" type="presOf" srcId="{6EEF343E-C747-4199-BE3A-CCE030A2D76E}" destId="{51995745-46E7-4E07-805C-94E68B60FE0A}" srcOrd="0" destOrd="0" presId="urn:microsoft.com/office/officeart/2008/layout/LinedList"/>
    <dgm:cxn modelId="{6174B21C-CE7F-4C8C-B566-3DA361987E80}" type="presOf" srcId="{49F6A7E6-477F-47DC-BDCA-4AEF23C914F8}" destId="{211F2DEE-5851-4CAC-B1F5-5A32D2E3ACAD}" srcOrd="0" destOrd="0" presId="urn:microsoft.com/office/officeart/2008/layout/LinedList"/>
    <dgm:cxn modelId="{D16C1253-0884-4808-9FF7-7D0914233344}" srcId="{6EEF343E-C747-4199-BE3A-CCE030A2D76E}" destId="{49F6A7E6-477F-47DC-BDCA-4AEF23C914F8}" srcOrd="4" destOrd="0" parTransId="{72F9634F-2624-4AD1-9811-9FD6A5C964EF}" sibTransId="{6A4C8558-CFE4-438B-B4AA-6C6EC432A704}"/>
    <dgm:cxn modelId="{181198D5-F33C-4919-AACD-2AB479711F97}" type="presOf" srcId="{0720B521-8657-423B-B76C-953078607957}" destId="{8D52C155-3C28-4A91-A0B1-E3CE36D58FC1}"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57D46821-0DDD-4628-A492-DE8A77ABD803}" srcId="{6EEF343E-C747-4199-BE3A-CCE030A2D76E}" destId="{0B57112B-3A08-4D5B-934C-CE0704E20C17}" srcOrd="3" destOrd="0" parTransId="{8F7C93C3-C293-4CBC-8304-1A280FF05CF1}" sibTransId="{7B0BB05A-B813-448C-BA5C-95AD0490151C}"/>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1F738D0B-A8FD-4153-8443-6A505A603177}" type="presOf" srcId="{12623576-5C10-406F-8408-E3130DDB86D2}" destId="{F99E6277-581C-4791-9BF9-1F9AB4A84B6E}" srcOrd="0" destOrd="0" presId="urn:microsoft.com/office/officeart/2008/layout/LinedList"/>
    <dgm:cxn modelId="{31C23734-27E6-44B5-9C46-3555B1F455E0}" type="presParOf" srcId="{B00EA13E-7F80-4FC4-8877-45001502C505}" destId="{CCFF2212-7BB1-47CF-8022-32708F9CC957}" srcOrd="0" destOrd="0" presId="urn:microsoft.com/office/officeart/2008/layout/LinedList"/>
    <dgm:cxn modelId="{1FDF9FE6-74BE-46EB-815B-3EE6E420B1C0}" type="presParOf" srcId="{B00EA13E-7F80-4FC4-8877-45001502C505}" destId="{DF9D84DB-8B82-4732-BED3-D062B77F6A74}" srcOrd="1" destOrd="0" presId="urn:microsoft.com/office/officeart/2008/layout/LinedList"/>
    <dgm:cxn modelId="{70F748D4-25A1-4DFC-898C-DE5625082C78}" type="presParOf" srcId="{DF9D84DB-8B82-4732-BED3-D062B77F6A74}" destId="{51995745-46E7-4E07-805C-94E68B60FE0A}" srcOrd="0" destOrd="0" presId="urn:microsoft.com/office/officeart/2008/layout/LinedList"/>
    <dgm:cxn modelId="{5BABD208-DF58-480A-84BE-13389989AA7B}" type="presParOf" srcId="{DF9D84DB-8B82-4732-BED3-D062B77F6A74}" destId="{21D3FF90-E9D8-4C5C-B6C9-1F6CA8E59491}" srcOrd="1" destOrd="0" presId="urn:microsoft.com/office/officeart/2008/layout/LinedList"/>
    <dgm:cxn modelId="{7F448E47-CF0D-4380-BAD4-985A5FF59C5B}" type="presParOf" srcId="{21D3FF90-E9D8-4C5C-B6C9-1F6CA8E59491}" destId="{3F69F5E7-EEAB-4E3B-9529-1DF69C85178D}" srcOrd="0" destOrd="0" presId="urn:microsoft.com/office/officeart/2008/layout/LinedList"/>
    <dgm:cxn modelId="{96A7D462-B539-4005-84CF-B49AC9451F9B}" type="presParOf" srcId="{21D3FF90-E9D8-4C5C-B6C9-1F6CA8E59491}" destId="{B4BF7EB0-7AEE-4E4B-8FDA-C7617EAAA0C7}" srcOrd="1" destOrd="0" presId="urn:microsoft.com/office/officeart/2008/layout/LinedList"/>
    <dgm:cxn modelId="{613572D6-5C41-4AF2-AC73-C5D6B3D8E7D6}" type="presParOf" srcId="{B4BF7EB0-7AEE-4E4B-8FDA-C7617EAAA0C7}" destId="{99B75950-F11B-45A4-82E5-831C031E0B1B}" srcOrd="0" destOrd="0" presId="urn:microsoft.com/office/officeart/2008/layout/LinedList"/>
    <dgm:cxn modelId="{6C4F2F67-DC11-4A69-9E9E-97295B871D88}" type="presParOf" srcId="{B4BF7EB0-7AEE-4E4B-8FDA-C7617EAAA0C7}" destId="{12C80B81-B3A7-48F4-A146-9F3DE737AEFA}" srcOrd="1" destOrd="0" presId="urn:microsoft.com/office/officeart/2008/layout/LinedList"/>
    <dgm:cxn modelId="{DAA0C1CA-8CF8-46AE-A935-8C0D6FCC06EE}" type="presParOf" srcId="{B4BF7EB0-7AEE-4E4B-8FDA-C7617EAAA0C7}" destId="{FC88F486-3FC2-48EA-9741-0C1097E66D46}" srcOrd="2" destOrd="0" presId="urn:microsoft.com/office/officeart/2008/layout/LinedList"/>
    <dgm:cxn modelId="{6C0080E7-9786-4F5C-9E76-CC6D77916FAC}" type="presParOf" srcId="{21D3FF90-E9D8-4C5C-B6C9-1F6CA8E59491}" destId="{7A9AD8C2-B19F-40D6-8B1C-DDC0D58685FC}" srcOrd="2" destOrd="0" presId="urn:microsoft.com/office/officeart/2008/layout/LinedList"/>
    <dgm:cxn modelId="{4EA72828-25CF-4AE2-9812-D251148FF615}" type="presParOf" srcId="{21D3FF90-E9D8-4C5C-B6C9-1F6CA8E59491}" destId="{CA13DAE5-CDCE-43E5-9F7F-78B7E12CAB47}" srcOrd="3" destOrd="0" presId="urn:microsoft.com/office/officeart/2008/layout/LinedList"/>
    <dgm:cxn modelId="{1FA5E0FA-A752-469A-AA3F-02034584987E}" type="presParOf" srcId="{21D3FF90-E9D8-4C5C-B6C9-1F6CA8E59491}" destId="{2D3BC803-B346-4E04-9064-301F691840BE}" srcOrd="4" destOrd="0" presId="urn:microsoft.com/office/officeart/2008/layout/LinedList"/>
    <dgm:cxn modelId="{DF7AA9A2-F033-4A11-B37A-1473F6D1AFED}" type="presParOf" srcId="{2D3BC803-B346-4E04-9064-301F691840BE}" destId="{CD2E0129-C677-40F3-8F0D-270AB3DDE0BC}" srcOrd="0" destOrd="0" presId="urn:microsoft.com/office/officeart/2008/layout/LinedList"/>
    <dgm:cxn modelId="{3DB7035C-5381-459A-A0F4-00DFDA433604}" type="presParOf" srcId="{2D3BC803-B346-4E04-9064-301F691840BE}" destId="{8D52C155-3C28-4A91-A0B1-E3CE36D58FC1}" srcOrd="1" destOrd="0" presId="urn:microsoft.com/office/officeart/2008/layout/LinedList"/>
    <dgm:cxn modelId="{B853F7F8-6AC6-4F59-8F68-6F04B592C559}" type="presParOf" srcId="{2D3BC803-B346-4E04-9064-301F691840BE}" destId="{F8E2CC5D-EB0D-419B-B02C-008A52C73CE8}" srcOrd="2" destOrd="0" presId="urn:microsoft.com/office/officeart/2008/layout/LinedList"/>
    <dgm:cxn modelId="{026B707E-8762-4124-9C38-80814B0E0DD3}" type="presParOf" srcId="{21D3FF90-E9D8-4C5C-B6C9-1F6CA8E59491}" destId="{E6A20403-A5BB-4C9D-89A4-A9B9EA9C051F}" srcOrd="5" destOrd="0" presId="urn:microsoft.com/office/officeart/2008/layout/LinedList"/>
    <dgm:cxn modelId="{22858EDA-F843-4794-B31E-205269D7DC56}" type="presParOf" srcId="{21D3FF90-E9D8-4C5C-B6C9-1F6CA8E59491}" destId="{43504240-7E6C-4AF3-A1BB-7C24347D8A05}" srcOrd="6" destOrd="0" presId="urn:microsoft.com/office/officeart/2008/layout/LinedList"/>
    <dgm:cxn modelId="{E8F9625C-9B62-40B3-A5E0-99CC3575BDC6}" type="presParOf" srcId="{21D3FF90-E9D8-4C5C-B6C9-1F6CA8E59491}" destId="{D195CAEB-CF1D-4F7A-A89F-C35AB357E09D}" srcOrd="7" destOrd="0" presId="urn:microsoft.com/office/officeart/2008/layout/LinedList"/>
    <dgm:cxn modelId="{8600EECD-1AA8-4FAB-83D4-9C0DC3652B00}" type="presParOf" srcId="{D195CAEB-CF1D-4F7A-A89F-C35AB357E09D}" destId="{AFA0A981-842D-4DF4-8706-9FDD56C6E47C}" srcOrd="0" destOrd="0" presId="urn:microsoft.com/office/officeart/2008/layout/LinedList"/>
    <dgm:cxn modelId="{5910D6D4-88B1-46E0-8AFA-C547021109E5}" type="presParOf" srcId="{D195CAEB-CF1D-4F7A-A89F-C35AB357E09D}" destId="{F99E6277-581C-4791-9BF9-1F9AB4A84B6E}" srcOrd="1" destOrd="0" presId="urn:microsoft.com/office/officeart/2008/layout/LinedList"/>
    <dgm:cxn modelId="{42D8D6F0-1027-4344-BE6A-D626245ACEEE}" type="presParOf" srcId="{D195CAEB-CF1D-4F7A-A89F-C35AB357E09D}" destId="{CC338E85-08DC-4CD7-AE19-EF2E822F7D1B}" srcOrd="2" destOrd="0" presId="urn:microsoft.com/office/officeart/2008/layout/LinedList"/>
    <dgm:cxn modelId="{F2A8BFEF-3055-493A-8837-834A58758F9B}" type="presParOf" srcId="{21D3FF90-E9D8-4C5C-B6C9-1F6CA8E59491}" destId="{4B654F54-B78F-42A8-8FA4-C4A3C1F3EB44}" srcOrd="8" destOrd="0" presId="urn:microsoft.com/office/officeart/2008/layout/LinedList"/>
    <dgm:cxn modelId="{886DA535-305D-4370-BBB2-1737743D5990}" type="presParOf" srcId="{21D3FF90-E9D8-4C5C-B6C9-1F6CA8E59491}" destId="{163CE000-335E-4D88-8673-3BA7DCAF8E33}" srcOrd="9" destOrd="0" presId="urn:microsoft.com/office/officeart/2008/layout/LinedList"/>
    <dgm:cxn modelId="{EB28AD52-5283-4310-9542-FA6B0C9BE323}" type="presParOf" srcId="{21D3FF90-E9D8-4C5C-B6C9-1F6CA8E59491}" destId="{DA7D36E4-13B3-48D0-9643-78AF85B19D3E}" srcOrd="10" destOrd="0" presId="urn:microsoft.com/office/officeart/2008/layout/LinedList"/>
    <dgm:cxn modelId="{BECDF319-6F09-45CC-8FC9-DABAB341EC41}" type="presParOf" srcId="{DA7D36E4-13B3-48D0-9643-78AF85B19D3E}" destId="{5A3491B2-5949-451C-B268-87F2352F87DF}" srcOrd="0" destOrd="0" presId="urn:microsoft.com/office/officeart/2008/layout/LinedList"/>
    <dgm:cxn modelId="{2C708B84-023A-48B9-8F0C-3E5E86DA00B2}" type="presParOf" srcId="{DA7D36E4-13B3-48D0-9643-78AF85B19D3E}" destId="{6BA759E2-D5E7-49C9-8052-B357EFBEDAAB}" srcOrd="1" destOrd="0" presId="urn:microsoft.com/office/officeart/2008/layout/LinedList"/>
    <dgm:cxn modelId="{1DAD1162-7004-468D-B541-50AB4B7AB5A1}" type="presParOf" srcId="{DA7D36E4-13B3-48D0-9643-78AF85B19D3E}" destId="{F428C548-1DCA-47FD-877A-3C0C646D85E3}" srcOrd="2" destOrd="0" presId="urn:microsoft.com/office/officeart/2008/layout/LinedList"/>
    <dgm:cxn modelId="{2DCF032C-86FB-4ABC-A6B7-8EFABD086E44}" type="presParOf" srcId="{21D3FF90-E9D8-4C5C-B6C9-1F6CA8E59491}" destId="{E5C00341-64DF-4A56-91BE-1A800A1AF019}" srcOrd="11" destOrd="0" presId="urn:microsoft.com/office/officeart/2008/layout/LinedList"/>
    <dgm:cxn modelId="{399FDB81-6297-4535-A99B-9732F5364FC9}" type="presParOf" srcId="{21D3FF90-E9D8-4C5C-B6C9-1F6CA8E59491}" destId="{8AA61188-9FAB-4DD3-8754-0B5729DD9171}" srcOrd="12" destOrd="0" presId="urn:microsoft.com/office/officeart/2008/layout/LinedList"/>
    <dgm:cxn modelId="{BAABE5ED-4C83-4F31-9078-7A551A716C28}" type="presParOf" srcId="{21D3FF90-E9D8-4C5C-B6C9-1F6CA8E59491}" destId="{5A3B5D99-EB25-4545-9E7B-A2037BB8B5C3}" srcOrd="13" destOrd="0" presId="urn:microsoft.com/office/officeart/2008/layout/LinedList"/>
    <dgm:cxn modelId="{557EE214-B87A-413A-8D7D-E919201473E5}" type="presParOf" srcId="{5A3B5D99-EB25-4545-9E7B-A2037BB8B5C3}" destId="{89F3B896-538D-4688-954E-0FD38FD7EE04}" srcOrd="0" destOrd="0" presId="urn:microsoft.com/office/officeart/2008/layout/LinedList"/>
    <dgm:cxn modelId="{6AB86FEA-F2F1-4B18-9E88-1FA4AFA96C88}" type="presParOf" srcId="{5A3B5D99-EB25-4545-9E7B-A2037BB8B5C3}" destId="{211F2DEE-5851-4CAC-B1F5-5A32D2E3ACAD}" srcOrd="1" destOrd="0" presId="urn:microsoft.com/office/officeart/2008/layout/LinedList"/>
    <dgm:cxn modelId="{54479C5C-AB81-49A6-A908-AC37AF8A08AF}" type="presParOf" srcId="{5A3B5D99-EB25-4545-9E7B-A2037BB8B5C3}" destId="{849432F9-EA87-4FA3-BB3D-744F52D6B2CB}" srcOrd="2" destOrd="0" presId="urn:microsoft.com/office/officeart/2008/layout/LinedList"/>
    <dgm:cxn modelId="{782009AF-5986-4E2B-BEC9-30109CFD792F}" type="presParOf" srcId="{21D3FF90-E9D8-4C5C-B6C9-1F6CA8E59491}" destId="{3E6F105D-0194-4BF1-8422-D4CA365F9F40}" srcOrd="14" destOrd="0" presId="urn:microsoft.com/office/officeart/2008/layout/LinedList"/>
    <dgm:cxn modelId="{71DA81D5-090E-466F-8FFF-715B1F7DDDE7}" type="presParOf" srcId="{21D3FF90-E9D8-4C5C-B6C9-1F6CA8E59491}" destId="{40C4994D-1F5B-4175-A671-A93FBF14D5AE}" srcOrd="15" destOrd="0" presId="urn:microsoft.com/office/officeart/2008/layout/LinedList"/>
  </dgm:cxn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en-US"/>
        </a:p>
      </dgm:t>
    </dgm:pt>
    <dgm:pt modelId="{6EEF343E-C747-4199-BE3A-CCE030A2D76E}">
      <dgm:prSet phldrT="[Text]" custT="1"/>
      <dgm:spPr/>
      <dgm:t>
        <a:bodyPr/>
        <a:lstStyle/>
        <a:p>
          <a:r>
            <a:rPr lang="en-CA" sz="800" b="1" dirty="0" smtClean="0"/>
            <a:t>Developer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Doris</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ym typeface="Wing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3A89F2D6-1757-4165-8A1A-87A7E82CDBD2}">
      <dgm:prSet phldrT="[Text]" custT="1"/>
      <dgm:spPr/>
      <dgm:t>
        <a:bodyPr/>
        <a:lstStyle/>
        <a:p>
          <a:pPr algn="r"/>
          <a:r>
            <a:rPr lang="en-CA" sz="500" b="1" dirty="0" smtClean="0">
              <a:sym typeface="Wingdings"/>
            </a:rPr>
            <a:t> </a:t>
          </a:r>
          <a:r>
            <a:rPr lang="en-CA" sz="500" b="0" dirty="0" smtClean="0">
              <a:sym typeface="Wingdings"/>
            </a:rPr>
            <a:t>TFS Team Build</a:t>
          </a:r>
          <a:endParaRPr lang="en-US" sz="500" b="0" dirty="0"/>
        </a:p>
      </dgm:t>
    </dgm:pt>
    <dgm:pt modelId="{2245F326-8750-4A0B-B9F3-207393E75C5F}" type="parTrans" cxnId="{E641525A-9AB6-40DA-A13E-20C7E36BB330}">
      <dgm:prSet/>
      <dgm:spPr/>
      <dgm:t>
        <a:bodyPr/>
        <a:lstStyle/>
        <a:p>
          <a:endParaRPr lang="en-US"/>
        </a:p>
      </dgm:t>
    </dgm:pt>
    <dgm:pt modelId="{53FD9AA3-B7FB-4248-9E79-6FC079C7B683}" type="sibTrans" cxnId="{E641525A-9AB6-40DA-A13E-20C7E36BB330}">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t>
        <a:bodyPr/>
        <a:lstStyle/>
        <a:p>
          <a:endParaRPr lang="en-US"/>
        </a:p>
      </dgm:t>
    </dgm:pt>
    <dgm:pt modelId="{DF9D84DB-8B82-4732-BED3-D062B77F6A74}" type="pres">
      <dgm:prSet presAssocID="{6EEF343E-C747-4199-BE3A-CCE030A2D76E}" presName="horz1" presStyleCnt="0"/>
      <dgm:spPr/>
      <dgm:t>
        <a:bodyPr/>
        <a:lstStyle/>
        <a:p>
          <a:endParaRPr lang="en-US"/>
        </a:p>
      </dgm:t>
    </dgm:pt>
    <dgm:pt modelId="{51995745-46E7-4E07-805C-94E68B60FE0A}" type="pres">
      <dgm:prSet presAssocID="{6EEF343E-C747-4199-BE3A-CCE030A2D76E}" presName="tx1" presStyleLbl="revTx" presStyleIdx="0" presStyleCnt="5" custScaleX="458139"/>
      <dgm:spPr/>
      <dgm:t>
        <a:bodyPr/>
        <a:lstStyle/>
        <a:p>
          <a:endParaRPr lang="en-US"/>
        </a:p>
      </dgm:t>
    </dgm:pt>
    <dgm:pt modelId="{21D3FF90-E9D8-4C5C-B6C9-1F6CA8E59491}" type="pres">
      <dgm:prSet presAssocID="{6EEF343E-C747-4199-BE3A-CCE030A2D76E}" presName="vert1" presStyleCnt="0"/>
      <dgm:spPr/>
      <dgm:t>
        <a:bodyPr/>
        <a:lstStyle/>
        <a:p>
          <a:endParaRPr lang="en-US"/>
        </a:p>
      </dgm:t>
    </dgm:pt>
    <dgm:pt modelId="{3F69F5E7-EEAB-4E3B-9529-1DF69C85178D}" type="pres">
      <dgm:prSet presAssocID="{D3EC115C-F4A2-48A9-BA95-725FEED9C9FA}" presName="vertSpace2a" presStyleCnt="0"/>
      <dgm:spPr/>
      <dgm:t>
        <a:bodyPr/>
        <a:lstStyle/>
        <a:p>
          <a:endParaRPr lang="en-US"/>
        </a:p>
      </dgm:t>
    </dgm:pt>
    <dgm:pt modelId="{B4BF7EB0-7AEE-4E4B-8FDA-C7617EAAA0C7}" type="pres">
      <dgm:prSet presAssocID="{D3EC115C-F4A2-48A9-BA95-725FEED9C9FA}" presName="horz2" presStyleCnt="0"/>
      <dgm:spPr/>
      <dgm:t>
        <a:bodyPr/>
        <a:lstStyle/>
        <a:p>
          <a:endParaRPr lang="en-US"/>
        </a:p>
      </dgm:t>
    </dgm:pt>
    <dgm:pt modelId="{99B75950-F11B-45A4-82E5-831C031E0B1B}" type="pres">
      <dgm:prSet presAssocID="{D3EC115C-F4A2-48A9-BA95-725FEED9C9FA}" presName="horzSpace2" presStyleCnt="0"/>
      <dgm:spPr/>
      <dgm:t>
        <a:bodyPr/>
        <a:lstStyle/>
        <a:p>
          <a:endParaRPr lang="en-US"/>
        </a:p>
      </dgm:t>
    </dgm:pt>
    <dgm:pt modelId="{12C80B81-B3A7-48F4-A146-9F3DE737AEFA}" type="pres">
      <dgm:prSet presAssocID="{D3EC115C-F4A2-48A9-BA95-725FEED9C9FA}" presName="tx2" presStyleLbl="revTx" presStyleIdx="1" presStyleCnt="5"/>
      <dgm:spPr/>
      <dgm:t>
        <a:bodyPr/>
        <a:lstStyle/>
        <a:p>
          <a:endParaRPr lang="en-US"/>
        </a:p>
      </dgm:t>
    </dgm:pt>
    <dgm:pt modelId="{FC88F486-3FC2-48EA-9741-0C1097E66D46}" type="pres">
      <dgm:prSet presAssocID="{D3EC115C-F4A2-48A9-BA95-725FEED9C9FA}" presName="vert2" presStyleCnt="0"/>
      <dgm:spPr/>
      <dgm:t>
        <a:bodyPr/>
        <a:lstStyle/>
        <a:p>
          <a:endParaRPr lang="en-US"/>
        </a:p>
      </dgm:t>
    </dgm:pt>
    <dgm:pt modelId="{7A9AD8C2-B19F-40D6-8B1C-DDC0D58685FC}" type="pres">
      <dgm:prSet presAssocID="{D3EC115C-F4A2-48A9-BA95-725FEED9C9FA}" presName="thinLine2b" presStyleLbl="callout" presStyleIdx="0" presStyleCnt="4"/>
      <dgm:spPr/>
      <dgm:t>
        <a:bodyPr/>
        <a:lstStyle/>
        <a:p>
          <a:endParaRPr lang="en-US"/>
        </a:p>
      </dgm:t>
    </dgm:pt>
    <dgm:pt modelId="{CA13DAE5-CDCE-43E5-9F7F-78B7E12CAB47}" type="pres">
      <dgm:prSet presAssocID="{D3EC115C-F4A2-48A9-BA95-725FEED9C9FA}" presName="vertSpace2b" presStyleCnt="0"/>
      <dgm:spPr/>
      <dgm:t>
        <a:bodyPr/>
        <a:lstStyle/>
        <a:p>
          <a:endParaRPr lang="en-US"/>
        </a:p>
      </dgm:t>
    </dgm:pt>
    <dgm:pt modelId="{2D3BC803-B346-4E04-9064-301F691840BE}" type="pres">
      <dgm:prSet presAssocID="{0720B521-8657-423B-B76C-953078607957}" presName="horz2" presStyleCnt="0"/>
      <dgm:spPr/>
      <dgm:t>
        <a:bodyPr/>
        <a:lstStyle/>
        <a:p>
          <a:endParaRPr lang="en-US"/>
        </a:p>
      </dgm:t>
    </dgm:pt>
    <dgm:pt modelId="{CD2E0129-C677-40F3-8F0D-270AB3DDE0BC}" type="pres">
      <dgm:prSet presAssocID="{0720B521-8657-423B-B76C-953078607957}" presName="horzSpace2" presStyleCnt="0"/>
      <dgm:spPr/>
      <dgm:t>
        <a:bodyPr/>
        <a:lstStyle/>
        <a:p>
          <a:endParaRPr lang="en-US"/>
        </a:p>
      </dgm:t>
    </dgm:pt>
    <dgm:pt modelId="{8D52C155-3C28-4A91-A0B1-E3CE36D58FC1}" type="pres">
      <dgm:prSet presAssocID="{0720B521-8657-423B-B76C-953078607957}" presName="tx2" presStyleLbl="revTx" presStyleIdx="2" presStyleCnt="5"/>
      <dgm:spPr/>
      <dgm:t>
        <a:bodyPr/>
        <a:lstStyle/>
        <a:p>
          <a:endParaRPr lang="en-US"/>
        </a:p>
      </dgm:t>
    </dgm:pt>
    <dgm:pt modelId="{F8E2CC5D-EB0D-419B-B02C-008A52C73CE8}" type="pres">
      <dgm:prSet presAssocID="{0720B521-8657-423B-B76C-953078607957}" presName="vert2" presStyleCnt="0"/>
      <dgm:spPr/>
      <dgm:t>
        <a:bodyPr/>
        <a:lstStyle/>
        <a:p>
          <a:endParaRPr lang="en-US"/>
        </a:p>
      </dgm:t>
    </dgm:pt>
    <dgm:pt modelId="{E6A20403-A5BB-4C9D-89A4-A9B9EA9C051F}" type="pres">
      <dgm:prSet presAssocID="{0720B521-8657-423B-B76C-953078607957}" presName="thinLine2b" presStyleLbl="callout" presStyleIdx="1" presStyleCnt="4"/>
      <dgm:spPr/>
      <dgm:t>
        <a:bodyPr/>
        <a:lstStyle/>
        <a:p>
          <a:endParaRPr lang="en-US"/>
        </a:p>
      </dgm:t>
    </dgm:pt>
    <dgm:pt modelId="{43504240-7E6C-4AF3-A1BB-7C24347D8A05}" type="pres">
      <dgm:prSet presAssocID="{0720B521-8657-423B-B76C-953078607957}" presName="vertSpace2b" presStyleCnt="0"/>
      <dgm:spPr/>
      <dgm:t>
        <a:bodyPr/>
        <a:lstStyle/>
        <a:p>
          <a:endParaRPr lang="en-US"/>
        </a:p>
      </dgm:t>
    </dgm:pt>
    <dgm:pt modelId="{D195CAEB-CF1D-4F7A-A89F-C35AB357E09D}" type="pres">
      <dgm:prSet presAssocID="{12623576-5C10-406F-8408-E3130DDB86D2}" presName="horz2" presStyleCnt="0"/>
      <dgm:spPr/>
      <dgm:t>
        <a:bodyPr/>
        <a:lstStyle/>
        <a:p>
          <a:endParaRPr lang="en-US"/>
        </a:p>
      </dgm:t>
    </dgm:pt>
    <dgm:pt modelId="{AFA0A981-842D-4DF4-8706-9FDD56C6E47C}" type="pres">
      <dgm:prSet presAssocID="{12623576-5C10-406F-8408-E3130DDB86D2}" presName="horzSpace2" presStyleCnt="0"/>
      <dgm:spPr/>
      <dgm:t>
        <a:bodyPr/>
        <a:lstStyle/>
        <a:p>
          <a:endParaRPr lang="en-US"/>
        </a:p>
      </dgm:t>
    </dgm:pt>
    <dgm:pt modelId="{F99E6277-581C-4791-9BF9-1F9AB4A84B6E}" type="pres">
      <dgm:prSet presAssocID="{12623576-5C10-406F-8408-E3130DDB86D2}" presName="tx2" presStyleLbl="revTx" presStyleIdx="3" presStyleCnt="5"/>
      <dgm:spPr/>
      <dgm:t>
        <a:bodyPr/>
        <a:lstStyle/>
        <a:p>
          <a:endParaRPr lang="en-US"/>
        </a:p>
      </dgm:t>
    </dgm:pt>
    <dgm:pt modelId="{CC338E85-08DC-4CD7-AE19-EF2E822F7D1B}" type="pres">
      <dgm:prSet presAssocID="{12623576-5C10-406F-8408-E3130DDB86D2}" presName="vert2" presStyleCnt="0"/>
      <dgm:spPr/>
      <dgm:t>
        <a:bodyPr/>
        <a:lstStyle/>
        <a:p>
          <a:endParaRPr lang="en-US"/>
        </a:p>
      </dgm:t>
    </dgm:pt>
    <dgm:pt modelId="{4B654F54-B78F-42A8-8FA4-C4A3C1F3EB44}" type="pres">
      <dgm:prSet presAssocID="{12623576-5C10-406F-8408-E3130DDB86D2}" presName="thinLine2b" presStyleLbl="callout" presStyleIdx="2" presStyleCnt="4"/>
      <dgm:spPr/>
      <dgm:t>
        <a:bodyPr/>
        <a:lstStyle/>
        <a:p>
          <a:endParaRPr lang="en-US"/>
        </a:p>
      </dgm:t>
    </dgm:pt>
    <dgm:pt modelId="{163CE000-335E-4D88-8673-3BA7DCAF8E33}" type="pres">
      <dgm:prSet presAssocID="{12623576-5C10-406F-8408-E3130DDB86D2}" presName="vertSpace2b" presStyleCnt="0"/>
      <dgm:spPr/>
      <dgm:t>
        <a:bodyPr/>
        <a:lstStyle/>
        <a:p>
          <a:endParaRPr lang="en-US"/>
        </a:p>
      </dgm:t>
    </dgm:pt>
    <dgm:pt modelId="{2A86FF6A-C8DC-4511-88A1-555ED655432C}" type="pres">
      <dgm:prSet presAssocID="{3A89F2D6-1757-4165-8A1A-87A7E82CDBD2}" presName="horz2" presStyleCnt="0"/>
      <dgm:spPr/>
    </dgm:pt>
    <dgm:pt modelId="{D4F15D4E-0BFA-4ADC-930C-D5E96B0612B2}" type="pres">
      <dgm:prSet presAssocID="{3A89F2D6-1757-4165-8A1A-87A7E82CDBD2}" presName="horzSpace2" presStyleCnt="0"/>
      <dgm:spPr/>
    </dgm:pt>
    <dgm:pt modelId="{A6907F23-A241-4D91-983E-425FE95BB76F}" type="pres">
      <dgm:prSet presAssocID="{3A89F2D6-1757-4165-8A1A-87A7E82CDBD2}" presName="tx2" presStyleLbl="revTx" presStyleIdx="4" presStyleCnt="5"/>
      <dgm:spPr/>
      <dgm:t>
        <a:bodyPr/>
        <a:lstStyle/>
        <a:p>
          <a:endParaRPr lang="en-US"/>
        </a:p>
      </dgm:t>
    </dgm:pt>
    <dgm:pt modelId="{A0D71E48-E1E5-40C4-A5DC-31A59BDC3589}" type="pres">
      <dgm:prSet presAssocID="{3A89F2D6-1757-4165-8A1A-87A7E82CDBD2}" presName="vert2" presStyleCnt="0"/>
      <dgm:spPr/>
    </dgm:pt>
    <dgm:pt modelId="{A73635C0-E0CA-4E62-BE66-5EB1D61A4518}" type="pres">
      <dgm:prSet presAssocID="{3A89F2D6-1757-4165-8A1A-87A7E82CDBD2}" presName="thinLine2b" presStyleLbl="callout" presStyleIdx="3" presStyleCnt="4"/>
      <dgm:spPr/>
    </dgm:pt>
    <dgm:pt modelId="{2A063867-4F52-43CB-9F45-8D88C42BDA29}" type="pres">
      <dgm:prSet presAssocID="{3A89F2D6-1757-4165-8A1A-87A7E82CDBD2}" presName="vertSpace2b" presStyleCnt="0"/>
      <dgm:spPr/>
    </dgm:pt>
  </dgm:ptLst>
  <dgm:cxnLst>
    <dgm:cxn modelId="{581D5BD5-1302-4EBF-A25D-E6289D8E9674}" srcId="{6EEF343E-C747-4199-BE3A-CCE030A2D76E}" destId="{0720B521-8657-423B-B76C-953078607957}" srcOrd="1" destOrd="0" parTransId="{C9E5E221-68FB-4332-B1CE-9A4D901E5F55}" sibTransId="{DC7C5302-7DD6-46B2-ACA9-84A5DE156F9C}"/>
    <dgm:cxn modelId="{E7C62E6B-8A7A-4C20-A8E1-C007CCB638CE}" srcId="{6EEF343E-C747-4199-BE3A-CCE030A2D76E}" destId="{12623576-5C10-406F-8408-E3130DDB86D2}" srcOrd="2" destOrd="0" parTransId="{829C864B-3EF7-4192-9DB0-4700D0E2A6CE}" sibTransId="{E7F13338-8850-4B2A-9406-A899EC2910D9}"/>
    <dgm:cxn modelId="{1F53C636-5A05-4646-BC65-D58A7CF669B4}" type="presOf" srcId="{0720B521-8657-423B-B76C-953078607957}" destId="{8D52C155-3C28-4A91-A0B1-E3CE36D58FC1}" srcOrd="0" destOrd="0" presId="urn:microsoft.com/office/officeart/2008/layout/LinedList"/>
    <dgm:cxn modelId="{07CB0BFD-4917-481F-BF3B-3C29C42D1440}" type="presOf" srcId="{D3EC115C-F4A2-48A9-BA95-725FEED9C9FA}" destId="{12C80B81-B3A7-48F4-A146-9F3DE737AEFA}" srcOrd="0" destOrd="0" presId="urn:microsoft.com/office/officeart/2008/layout/LinedList"/>
    <dgm:cxn modelId="{E641525A-9AB6-40DA-A13E-20C7E36BB330}" srcId="{6EEF343E-C747-4199-BE3A-CCE030A2D76E}" destId="{3A89F2D6-1757-4165-8A1A-87A7E82CDBD2}" srcOrd="3" destOrd="0" parTransId="{2245F326-8750-4A0B-B9F3-207393E75C5F}" sibTransId="{53FD9AA3-B7FB-4248-9E79-6FC079C7B683}"/>
    <dgm:cxn modelId="{38CCADF9-BD11-4182-9BC3-4C446767AF29}" type="presOf" srcId="{12623576-5C10-406F-8408-E3130DDB86D2}" destId="{F99E6277-581C-4791-9BF9-1F9AB4A84B6E}"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C856A07D-C4A0-4EA6-A8BD-EC827424F67C}" type="presOf" srcId="{3A89F2D6-1757-4165-8A1A-87A7E82CDBD2}" destId="{A6907F23-A241-4D91-983E-425FE95BB76F}" srcOrd="0" destOrd="0" presId="urn:microsoft.com/office/officeart/2008/layout/LinedList"/>
    <dgm:cxn modelId="{10FB3351-FC65-4715-8E36-1461BF024637}" type="presOf" srcId="{6EEF343E-C747-4199-BE3A-CCE030A2D76E}" destId="{51995745-46E7-4E07-805C-94E68B60FE0A}" srcOrd="0" destOrd="0" presId="urn:microsoft.com/office/officeart/2008/layout/LinedList"/>
    <dgm:cxn modelId="{DD0678F5-E2B1-4139-B807-240DFBEFF5F6}" type="presOf" srcId="{18127815-386A-49E6-9B7B-B7E0DB5B14B0}" destId="{B00EA13E-7F80-4FC4-8877-45001502C505}" srcOrd="0" destOrd="0" presId="urn:microsoft.com/office/officeart/2008/layout/LinedList"/>
    <dgm:cxn modelId="{3BA56BB6-CBB7-4885-9777-5EF2344DCC72}" type="presParOf" srcId="{B00EA13E-7F80-4FC4-8877-45001502C505}" destId="{CCFF2212-7BB1-47CF-8022-32708F9CC957}" srcOrd="0" destOrd="0" presId="urn:microsoft.com/office/officeart/2008/layout/LinedList"/>
    <dgm:cxn modelId="{847B0B23-1982-4FC8-8DD8-E8F6AADA4AB0}" type="presParOf" srcId="{B00EA13E-7F80-4FC4-8877-45001502C505}" destId="{DF9D84DB-8B82-4732-BED3-D062B77F6A74}" srcOrd="1" destOrd="0" presId="urn:microsoft.com/office/officeart/2008/layout/LinedList"/>
    <dgm:cxn modelId="{F24A30D7-5428-44BC-A996-C5DAD15FA816}" type="presParOf" srcId="{DF9D84DB-8B82-4732-BED3-D062B77F6A74}" destId="{51995745-46E7-4E07-805C-94E68B60FE0A}" srcOrd="0" destOrd="0" presId="urn:microsoft.com/office/officeart/2008/layout/LinedList"/>
    <dgm:cxn modelId="{9DFF6BA2-B771-4D93-8AC5-95C3173D113C}" type="presParOf" srcId="{DF9D84DB-8B82-4732-BED3-D062B77F6A74}" destId="{21D3FF90-E9D8-4C5C-B6C9-1F6CA8E59491}" srcOrd="1" destOrd="0" presId="urn:microsoft.com/office/officeart/2008/layout/LinedList"/>
    <dgm:cxn modelId="{953707B0-0845-4FE5-9C75-81AF1AE29E06}" type="presParOf" srcId="{21D3FF90-E9D8-4C5C-B6C9-1F6CA8E59491}" destId="{3F69F5E7-EEAB-4E3B-9529-1DF69C85178D}" srcOrd="0" destOrd="0" presId="urn:microsoft.com/office/officeart/2008/layout/LinedList"/>
    <dgm:cxn modelId="{3EBDF500-1B99-4226-94ED-089C1722F445}" type="presParOf" srcId="{21D3FF90-E9D8-4C5C-B6C9-1F6CA8E59491}" destId="{B4BF7EB0-7AEE-4E4B-8FDA-C7617EAAA0C7}" srcOrd="1" destOrd="0" presId="urn:microsoft.com/office/officeart/2008/layout/LinedList"/>
    <dgm:cxn modelId="{D7A5B6A7-F8F4-4EA5-8154-8AE5E78C782B}" type="presParOf" srcId="{B4BF7EB0-7AEE-4E4B-8FDA-C7617EAAA0C7}" destId="{99B75950-F11B-45A4-82E5-831C031E0B1B}" srcOrd="0" destOrd="0" presId="urn:microsoft.com/office/officeart/2008/layout/LinedList"/>
    <dgm:cxn modelId="{72CF79B9-6774-4E0E-B339-05F4132081C4}" type="presParOf" srcId="{B4BF7EB0-7AEE-4E4B-8FDA-C7617EAAA0C7}" destId="{12C80B81-B3A7-48F4-A146-9F3DE737AEFA}" srcOrd="1" destOrd="0" presId="urn:microsoft.com/office/officeart/2008/layout/LinedList"/>
    <dgm:cxn modelId="{9A60C01D-4234-440C-BAF7-3AC91332CF27}" type="presParOf" srcId="{B4BF7EB0-7AEE-4E4B-8FDA-C7617EAAA0C7}" destId="{FC88F486-3FC2-48EA-9741-0C1097E66D46}" srcOrd="2" destOrd="0" presId="urn:microsoft.com/office/officeart/2008/layout/LinedList"/>
    <dgm:cxn modelId="{EEAFC48E-5589-4152-8032-043730DEBBF7}" type="presParOf" srcId="{21D3FF90-E9D8-4C5C-B6C9-1F6CA8E59491}" destId="{7A9AD8C2-B19F-40D6-8B1C-DDC0D58685FC}" srcOrd="2" destOrd="0" presId="urn:microsoft.com/office/officeart/2008/layout/LinedList"/>
    <dgm:cxn modelId="{A332332E-D281-4E36-B060-328E27AC7B51}" type="presParOf" srcId="{21D3FF90-E9D8-4C5C-B6C9-1F6CA8E59491}" destId="{CA13DAE5-CDCE-43E5-9F7F-78B7E12CAB47}" srcOrd="3" destOrd="0" presId="urn:microsoft.com/office/officeart/2008/layout/LinedList"/>
    <dgm:cxn modelId="{393D87FC-25E6-4E6A-8A18-879CF74F54D1}" type="presParOf" srcId="{21D3FF90-E9D8-4C5C-B6C9-1F6CA8E59491}" destId="{2D3BC803-B346-4E04-9064-301F691840BE}" srcOrd="4" destOrd="0" presId="urn:microsoft.com/office/officeart/2008/layout/LinedList"/>
    <dgm:cxn modelId="{4773218C-009D-4B36-A8FF-A189116B21D1}" type="presParOf" srcId="{2D3BC803-B346-4E04-9064-301F691840BE}" destId="{CD2E0129-C677-40F3-8F0D-270AB3DDE0BC}" srcOrd="0" destOrd="0" presId="urn:microsoft.com/office/officeart/2008/layout/LinedList"/>
    <dgm:cxn modelId="{6C5020A8-0C46-4D31-9504-FEFAD1E77265}" type="presParOf" srcId="{2D3BC803-B346-4E04-9064-301F691840BE}" destId="{8D52C155-3C28-4A91-A0B1-E3CE36D58FC1}" srcOrd="1" destOrd="0" presId="urn:microsoft.com/office/officeart/2008/layout/LinedList"/>
    <dgm:cxn modelId="{0E061100-8945-454D-B23F-877D42B8C5D1}" type="presParOf" srcId="{2D3BC803-B346-4E04-9064-301F691840BE}" destId="{F8E2CC5D-EB0D-419B-B02C-008A52C73CE8}" srcOrd="2" destOrd="0" presId="urn:microsoft.com/office/officeart/2008/layout/LinedList"/>
    <dgm:cxn modelId="{B935C2AD-197E-432C-BD86-974B6B10D1E9}" type="presParOf" srcId="{21D3FF90-E9D8-4C5C-B6C9-1F6CA8E59491}" destId="{E6A20403-A5BB-4C9D-89A4-A9B9EA9C051F}" srcOrd="5" destOrd="0" presId="urn:microsoft.com/office/officeart/2008/layout/LinedList"/>
    <dgm:cxn modelId="{A6ABDA11-DA23-4F43-983B-0C57C4E0658D}" type="presParOf" srcId="{21D3FF90-E9D8-4C5C-B6C9-1F6CA8E59491}" destId="{43504240-7E6C-4AF3-A1BB-7C24347D8A05}" srcOrd="6" destOrd="0" presId="urn:microsoft.com/office/officeart/2008/layout/LinedList"/>
    <dgm:cxn modelId="{AF1C951D-FB55-4DDC-A6BF-E77B59274E52}" type="presParOf" srcId="{21D3FF90-E9D8-4C5C-B6C9-1F6CA8E59491}" destId="{D195CAEB-CF1D-4F7A-A89F-C35AB357E09D}" srcOrd="7" destOrd="0" presId="urn:microsoft.com/office/officeart/2008/layout/LinedList"/>
    <dgm:cxn modelId="{ADF7C535-6D6D-4BA6-8DAF-332C4D6A6616}" type="presParOf" srcId="{D195CAEB-CF1D-4F7A-A89F-C35AB357E09D}" destId="{AFA0A981-842D-4DF4-8706-9FDD56C6E47C}" srcOrd="0" destOrd="0" presId="urn:microsoft.com/office/officeart/2008/layout/LinedList"/>
    <dgm:cxn modelId="{E871D2E3-54B5-481D-BB17-2319D030DAD4}" type="presParOf" srcId="{D195CAEB-CF1D-4F7A-A89F-C35AB357E09D}" destId="{F99E6277-581C-4791-9BF9-1F9AB4A84B6E}" srcOrd="1" destOrd="0" presId="urn:microsoft.com/office/officeart/2008/layout/LinedList"/>
    <dgm:cxn modelId="{79EB2B6C-681C-4309-921F-8C6162345BE7}" type="presParOf" srcId="{D195CAEB-CF1D-4F7A-A89F-C35AB357E09D}" destId="{CC338E85-08DC-4CD7-AE19-EF2E822F7D1B}" srcOrd="2" destOrd="0" presId="urn:microsoft.com/office/officeart/2008/layout/LinedList"/>
    <dgm:cxn modelId="{1D1C5AC8-F078-4731-969C-243927DFA41E}" type="presParOf" srcId="{21D3FF90-E9D8-4C5C-B6C9-1F6CA8E59491}" destId="{4B654F54-B78F-42A8-8FA4-C4A3C1F3EB44}" srcOrd="8" destOrd="0" presId="urn:microsoft.com/office/officeart/2008/layout/LinedList"/>
    <dgm:cxn modelId="{5C492B80-3C0D-4A70-B49F-4B6457A5E3A3}" type="presParOf" srcId="{21D3FF90-E9D8-4C5C-B6C9-1F6CA8E59491}" destId="{163CE000-335E-4D88-8673-3BA7DCAF8E33}" srcOrd="9" destOrd="0" presId="urn:microsoft.com/office/officeart/2008/layout/LinedList"/>
    <dgm:cxn modelId="{5567B38B-AB11-4E8A-BCDA-2D634950FDEA}" type="presParOf" srcId="{21D3FF90-E9D8-4C5C-B6C9-1F6CA8E59491}" destId="{2A86FF6A-C8DC-4511-88A1-555ED655432C}" srcOrd="10" destOrd="0" presId="urn:microsoft.com/office/officeart/2008/layout/LinedList"/>
    <dgm:cxn modelId="{77D32721-1C71-4D7E-8E05-11EDFE2B0BAF}" type="presParOf" srcId="{2A86FF6A-C8DC-4511-88A1-555ED655432C}" destId="{D4F15D4E-0BFA-4ADC-930C-D5E96B0612B2}" srcOrd="0" destOrd="0" presId="urn:microsoft.com/office/officeart/2008/layout/LinedList"/>
    <dgm:cxn modelId="{977F066F-A110-4FFE-AEA5-2D4BB878DF19}" type="presParOf" srcId="{2A86FF6A-C8DC-4511-88A1-555ED655432C}" destId="{A6907F23-A241-4D91-983E-425FE95BB76F}" srcOrd="1" destOrd="0" presId="urn:microsoft.com/office/officeart/2008/layout/LinedList"/>
    <dgm:cxn modelId="{C30B870D-60FC-43F5-BD5B-B2CFFD6163DD}" type="presParOf" srcId="{2A86FF6A-C8DC-4511-88A1-555ED655432C}" destId="{A0D71E48-E1E5-40C4-A5DC-31A59BDC3589}" srcOrd="2" destOrd="0" presId="urn:microsoft.com/office/officeart/2008/layout/LinedList"/>
    <dgm:cxn modelId="{66070D16-6805-4287-904F-3F8658DEEA68}" type="presParOf" srcId="{21D3FF90-E9D8-4C5C-B6C9-1F6CA8E59491}" destId="{A73635C0-E0CA-4E62-BE66-5EB1D61A4518}" srcOrd="11" destOrd="0" presId="urn:microsoft.com/office/officeart/2008/layout/LinedList"/>
    <dgm:cxn modelId="{A67571B9-B32B-4BBA-B7AB-893092DEA82B}" type="presParOf" srcId="{21D3FF90-E9D8-4C5C-B6C9-1F6CA8E59491}" destId="{2A063867-4F52-43CB-9F45-8D88C42BDA29}" srcOrd="12" destOrd="0" presId="urn:microsoft.com/office/officeart/2008/layout/LinedList"/>
  </dgm:cxnLst>
  <dgm:bg/>
  <dgm:whole/>
  <dgm:extLst>
    <a:ext uri="http://schemas.microsoft.com/office/drawing/2008/diagram">
      <dsp:dataModelExt xmlns:dsp="http://schemas.microsoft.com/office/drawing/2008/diagram" relId="rId3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en-US"/>
        </a:p>
      </dgm:t>
    </dgm:pt>
    <dgm:pt modelId="{6EEF343E-C747-4199-BE3A-CCE030A2D76E}">
      <dgm:prSet phldrT="[Text]" custT="1"/>
      <dgm:spPr/>
      <dgm:t>
        <a:bodyPr/>
        <a:lstStyle/>
        <a:p>
          <a:r>
            <a:rPr lang="en-CA" sz="800" b="1" dirty="0" smtClean="0"/>
            <a:t>Tester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Christine</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ym typeface="Wing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t>
        <a:bodyPr/>
        <a:lstStyle/>
        <a:p>
          <a:endParaRPr lang="en-US"/>
        </a:p>
      </dgm:t>
    </dgm:pt>
    <dgm:pt modelId="{DF9D84DB-8B82-4732-BED3-D062B77F6A74}" type="pres">
      <dgm:prSet presAssocID="{6EEF343E-C747-4199-BE3A-CCE030A2D76E}" presName="horz1" presStyleCnt="0"/>
      <dgm:spPr/>
      <dgm:t>
        <a:bodyPr/>
        <a:lstStyle/>
        <a:p>
          <a:endParaRPr lang="en-US"/>
        </a:p>
      </dgm:t>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t>
        <a:bodyPr/>
        <a:lstStyle/>
        <a:p>
          <a:endParaRPr lang="en-US"/>
        </a:p>
      </dgm:t>
    </dgm:pt>
    <dgm:pt modelId="{3F69F5E7-EEAB-4E3B-9529-1DF69C85178D}" type="pres">
      <dgm:prSet presAssocID="{D3EC115C-F4A2-48A9-BA95-725FEED9C9FA}" presName="vertSpace2a" presStyleCnt="0"/>
      <dgm:spPr/>
      <dgm:t>
        <a:bodyPr/>
        <a:lstStyle/>
        <a:p>
          <a:endParaRPr lang="en-US"/>
        </a:p>
      </dgm:t>
    </dgm:pt>
    <dgm:pt modelId="{B4BF7EB0-7AEE-4E4B-8FDA-C7617EAAA0C7}" type="pres">
      <dgm:prSet presAssocID="{D3EC115C-F4A2-48A9-BA95-725FEED9C9FA}" presName="horz2" presStyleCnt="0"/>
      <dgm:spPr/>
      <dgm:t>
        <a:bodyPr/>
        <a:lstStyle/>
        <a:p>
          <a:endParaRPr lang="en-US"/>
        </a:p>
      </dgm:t>
    </dgm:pt>
    <dgm:pt modelId="{99B75950-F11B-45A4-82E5-831C031E0B1B}" type="pres">
      <dgm:prSet presAssocID="{D3EC115C-F4A2-48A9-BA95-725FEED9C9FA}" presName="horzSpace2" presStyleCnt="0"/>
      <dgm:spPr/>
      <dgm:t>
        <a:bodyPr/>
        <a:lstStyle/>
        <a:p>
          <a:endParaRPr lang="en-US"/>
        </a:p>
      </dgm:t>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t>
        <a:bodyPr/>
        <a:lstStyle/>
        <a:p>
          <a:endParaRPr lang="en-US"/>
        </a:p>
      </dgm:t>
    </dgm:pt>
    <dgm:pt modelId="{7A9AD8C2-B19F-40D6-8B1C-DDC0D58685FC}" type="pres">
      <dgm:prSet presAssocID="{D3EC115C-F4A2-48A9-BA95-725FEED9C9FA}" presName="thinLine2b" presStyleLbl="callout" presStyleIdx="0" presStyleCnt="3"/>
      <dgm:spPr/>
      <dgm:t>
        <a:bodyPr/>
        <a:lstStyle/>
        <a:p>
          <a:endParaRPr lang="en-US"/>
        </a:p>
      </dgm:t>
    </dgm:pt>
    <dgm:pt modelId="{CA13DAE5-CDCE-43E5-9F7F-78B7E12CAB47}" type="pres">
      <dgm:prSet presAssocID="{D3EC115C-F4A2-48A9-BA95-725FEED9C9FA}" presName="vertSpace2b" presStyleCnt="0"/>
      <dgm:spPr/>
      <dgm:t>
        <a:bodyPr/>
        <a:lstStyle/>
        <a:p>
          <a:endParaRPr lang="en-US"/>
        </a:p>
      </dgm:t>
    </dgm:pt>
    <dgm:pt modelId="{2D3BC803-B346-4E04-9064-301F691840BE}" type="pres">
      <dgm:prSet presAssocID="{0720B521-8657-423B-B76C-953078607957}" presName="horz2" presStyleCnt="0"/>
      <dgm:spPr/>
      <dgm:t>
        <a:bodyPr/>
        <a:lstStyle/>
        <a:p>
          <a:endParaRPr lang="en-US"/>
        </a:p>
      </dgm:t>
    </dgm:pt>
    <dgm:pt modelId="{CD2E0129-C677-40F3-8F0D-270AB3DDE0BC}" type="pres">
      <dgm:prSet presAssocID="{0720B521-8657-423B-B76C-953078607957}" presName="horzSpace2" presStyleCnt="0"/>
      <dgm:spPr/>
      <dgm:t>
        <a:bodyPr/>
        <a:lstStyle/>
        <a:p>
          <a:endParaRPr lang="en-US"/>
        </a:p>
      </dgm:t>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t>
        <a:bodyPr/>
        <a:lstStyle/>
        <a:p>
          <a:endParaRPr lang="en-US"/>
        </a:p>
      </dgm:t>
    </dgm:pt>
    <dgm:pt modelId="{E6A20403-A5BB-4C9D-89A4-A9B9EA9C051F}" type="pres">
      <dgm:prSet presAssocID="{0720B521-8657-423B-B76C-953078607957}" presName="thinLine2b" presStyleLbl="callout" presStyleIdx="1" presStyleCnt="3"/>
      <dgm:spPr/>
      <dgm:t>
        <a:bodyPr/>
        <a:lstStyle/>
        <a:p>
          <a:endParaRPr lang="en-US"/>
        </a:p>
      </dgm:t>
    </dgm:pt>
    <dgm:pt modelId="{43504240-7E6C-4AF3-A1BB-7C24347D8A05}" type="pres">
      <dgm:prSet presAssocID="{0720B521-8657-423B-B76C-953078607957}" presName="vertSpace2b" presStyleCnt="0"/>
      <dgm:spPr/>
      <dgm:t>
        <a:bodyPr/>
        <a:lstStyle/>
        <a:p>
          <a:endParaRPr lang="en-US"/>
        </a:p>
      </dgm:t>
    </dgm:pt>
    <dgm:pt modelId="{D195CAEB-CF1D-4F7A-A89F-C35AB357E09D}" type="pres">
      <dgm:prSet presAssocID="{12623576-5C10-406F-8408-E3130DDB86D2}" presName="horz2" presStyleCnt="0"/>
      <dgm:spPr/>
      <dgm:t>
        <a:bodyPr/>
        <a:lstStyle/>
        <a:p>
          <a:endParaRPr lang="en-US"/>
        </a:p>
      </dgm:t>
    </dgm:pt>
    <dgm:pt modelId="{AFA0A981-842D-4DF4-8706-9FDD56C6E47C}" type="pres">
      <dgm:prSet presAssocID="{12623576-5C10-406F-8408-E3130DDB86D2}" presName="horzSpace2" presStyleCnt="0"/>
      <dgm:spPr/>
      <dgm:t>
        <a:bodyPr/>
        <a:lstStyle/>
        <a:p>
          <a:endParaRPr lang="en-US"/>
        </a:p>
      </dgm:t>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t>
        <a:bodyPr/>
        <a:lstStyle/>
        <a:p>
          <a:endParaRPr lang="en-US"/>
        </a:p>
      </dgm:t>
    </dgm:pt>
    <dgm:pt modelId="{4B654F54-B78F-42A8-8FA4-C4A3C1F3EB44}" type="pres">
      <dgm:prSet presAssocID="{12623576-5C10-406F-8408-E3130DDB86D2}" presName="thinLine2b" presStyleLbl="callout" presStyleIdx="2" presStyleCnt="3"/>
      <dgm:spPr/>
      <dgm:t>
        <a:bodyPr/>
        <a:lstStyle/>
        <a:p>
          <a:endParaRPr lang="en-US"/>
        </a:p>
      </dgm:t>
    </dgm:pt>
    <dgm:pt modelId="{163CE000-335E-4D88-8673-3BA7DCAF8E33}" type="pres">
      <dgm:prSet presAssocID="{12623576-5C10-406F-8408-E3130DDB86D2}" presName="vertSpace2b" presStyleCnt="0"/>
      <dgm:spPr/>
      <dgm:t>
        <a:bodyPr/>
        <a:lstStyle/>
        <a:p>
          <a:endParaRPr lang="en-US"/>
        </a:p>
      </dgm:t>
    </dgm:pt>
  </dgm:ptLst>
  <dgm:cxnLst>
    <dgm:cxn modelId="{581D5BD5-1302-4EBF-A25D-E6289D8E9674}" srcId="{6EEF343E-C747-4199-BE3A-CCE030A2D76E}" destId="{0720B521-8657-423B-B76C-953078607957}" srcOrd="1" destOrd="0" parTransId="{C9E5E221-68FB-4332-B1CE-9A4D901E5F55}" sibTransId="{DC7C5302-7DD6-46B2-ACA9-84A5DE156F9C}"/>
    <dgm:cxn modelId="{5464591C-4E6C-404D-885E-433F9AE2EF8A}" type="presOf" srcId="{D3EC115C-F4A2-48A9-BA95-725FEED9C9FA}" destId="{12C80B81-B3A7-48F4-A146-9F3DE737AEFA}" srcOrd="0" destOrd="0" presId="urn:microsoft.com/office/officeart/2008/layout/LinedList"/>
    <dgm:cxn modelId="{0E83D118-EB1D-49E0-AE74-3565B7A731F6}" type="presOf" srcId="{12623576-5C10-406F-8408-E3130DDB86D2}" destId="{F99E6277-581C-4791-9BF9-1F9AB4A84B6E}"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EBD2121F-1F7A-44AB-A21E-B1981B224839}" type="presOf" srcId="{6EEF343E-C747-4199-BE3A-CCE030A2D76E}" destId="{51995745-46E7-4E07-805C-94E68B60FE0A}" srcOrd="0" destOrd="0" presId="urn:microsoft.com/office/officeart/2008/layout/LinedList"/>
    <dgm:cxn modelId="{50E41188-CE50-479A-AB27-4AA81B0CC308}" type="presOf" srcId="{0720B521-8657-423B-B76C-953078607957}" destId="{8D52C155-3C28-4A91-A0B1-E3CE36D58FC1}" srcOrd="0" destOrd="0" presId="urn:microsoft.com/office/officeart/2008/layout/LinedList"/>
    <dgm:cxn modelId="{16544790-DEAC-4296-8AC5-921CD49A4336}" type="presOf" srcId="{18127815-386A-49E6-9B7B-B7E0DB5B14B0}" destId="{B00EA13E-7F80-4FC4-8877-45001502C505}"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700FDF2B-37B3-4E31-9E46-D4AEB3A7EC8A}" type="presParOf" srcId="{B00EA13E-7F80-4FC4-8877-45001502C505}" destId="{CCFF2212-7BB1-47CF-8022-32708F9CC957}" srcOrd="0" destOrd="0" presId="urn:microsoft.com/office/officeart/2008/layout/LinedList"/>
    <dgm:cxn modelId="{CEDF08B7-E76A-4478-8349-E2051EAF6140}" type="presParOf" srcId="{B00EA13E-7F80-4FC4-8877-45001502C505}" destId="{DF9D84DB-8B82-4732-BED3-D062B77F6A74}" srcOrd="1" destOrd="0" presId="urn:microsoft.com/office/officeart/2008/layout/LinedList"/>
    <dgm:cxn modelId="{CB880336-85DA-47B8-A9D7-EC0892A2B2A5}" type="presParOf" srcId="{DF9D84DB-8B82-4732-BED3-D062B77F6A74}" destId="{51995745-46E7-4E07-805C-94E68B60FE0A}" srcOrd="0" destOrd="0" presId="urn:microsoft.com/office/officeart/2008/layout/LinedList"/>
    <dgm:cxn modelId="{E4404AEC-C1BD-41DB-B53B-1B07F76C90B4}" type="presParOf" srcId="{DF9D84DB-8B82-4732-BED3-D062B77F6A74}" destId="{21D3FF90-E9D8-4C5C-B6C9-1F6CA8E59491}" srcOrd="1" destOrd="0" presId="urn:microsoft.com/office/officeart/2008/layout/LinedList"/>
    <dgm:cxn modelId="{59253AE3-5875-4206-860E-2BE42D909A42}" type="presParOf" srcId="{21D3FF90-E9D8-4C5C-B6C9-1F6CA8E59491}" destId="{3F69F5E7-EEAB-4E3B-9529-1DF69C85178D}" srcOrd="0" destOrd="0" presId="urn:microsoft.com/office/officeart/2008/layout/LinedList"/>
    <dgm:cxn modelId="{6CE08B7E-24AD-463E-BC79-4521A8F0F723}" type="presParOf" srcId="{21D3FF90-E9D8-4C5C-B6C9-1F6CA8E59491}" destId="{B4BF7EB0-7AEE-4E4B-8FDA-C7617EAAA0C7}" srcOrd="1" destOrd="0" presId="urn:microsoft.com/office/officeart/2008/layout/LinedList"/>
    <dgm:cxn modelId="{C78247C1-1650-45C1-9FFB-C276EEBA1EF7}" type="presParOf" srcId="{B4BF7EB0-7AEE-4E4B-8FDA-C7617EAAA0C7}" destId="{99B75950-F11B-45A4-82E5-831C031E0B1B}" srcOrd="0" destOrd="0" presId="urn:microsoft.com/office/officeart/2008/layout/LinedList"/>
    <dgm:cxn modelId="{6B1F0768-DD3B-4EBF-AFE3-2EE4D899FDE5}" type="presParOf" srcId="{B4BF7EB0-7AEE-4E4B-8FDA-C7617EAAA0C7}" destId="{12C80B81-B3A7-48F4-A146-9F3DE737AEFA}" srcOrd="1" destOrd="0" presId="urn:microsoft.com/office/officeart/2008/layout/LinedList"/>
    <dgm:cxn modelId="{3ABCDFF3-0F43-4C54-BB4C-2D26556FBD28}" type="presParOf" srcId="{B4BF7EB0-7AEE-4E4B-8FDA-C7617EAAA0C7}" destId="{FC88F486-3FC2-48EA-9741-0C1097E66D46}" srcOrd="2" destOrd="0" presId="urn:microsoft.com/office/officeart/2008/layout/LinedList"/>
    <dgm:cxn modelId="{03B2E3B2-2FB7-498E-97A7-625004802697}" type="presParOf" srcId="{21D3FF90-E9D8-4C5C-B6C9-1F6CA8E59491}" destId="{7A9AD8C2-B19F-40D6-8B1C-DDC0D58685FC}" srcOrd="2" destOrd="0" presId="urn:microsoft.com/office/officeart/2008/layout/LinedList"/>
    <dgm:cxn modelId="{09CC89ED-4737-4AC5-9137-99512B86A0C6}" type="presParOf" srcId="{21D3FF90-E9D8-4C5C-B6C9-1F6CA8E59491}" destId="{CA13DAE5-CDCE-43E5-9F7F-78B7E12CAB47}" srcOrd="3" destOrd="0" presId="urn:microsoft.com/office/officeart/2008/layout/LinedList"/>
    <dgm:cxn modelId="{18328164-8581-417B-A422-AE4B12869B3A}" type="presParOf" srcId="{21D3FF90-E9D8-4C5C-B6C9-1F6CA8E59491}" destId="{2D3BC803-B346-4E04-9064-301F691840BE}" srcOrd="4" destOrd="0" presId="urn:microsoft.com/office/officeart/2008/layout/LinedList"/>
    <dgm:cxn modelId="{4F407A78-9AD1-4177-B005-F78C0070410E}" type="presParOf" srcId="{2D3BC803-B346-4E04-9064-301F691840BE}" destId="{CD2E0129-C677-40F3-8F0D-270AB3DDE0BC}" srcOrd="0" destOrd="0" presId="urn:microsoft.com/office/officeart/2008/layout/LinedList"/>
    <dgm:cxn modelId="{4B4F51E7-5237-4AB5-854E-2CACFADFE963}" type="presParOf" srcId="{2D3BC803-B346-4E04-9064-301F691840BE}" destId="{8D52C155-3C28-4A91-A0B1-E3CE36D58FC1}" srcOrd="1" destOrd="0" presId="urn:microsoft.com/office/officeart/2008/layout/LinedList"/>
    <dgm:cxn modelId="{9545C6E9-D2E6-4996-B82D-9E7B5E6695B8}" type="presParOf" srcId="{2D3BC803-B346-4E04-9064-301F691840BE}" destId="{F8E2CC5D-EB0D-419B-B02C-008A52C73CE8}" srcOrd="2" destOrd="0" presId="urn:microsoft.com/office/officeart/2008/layout/LinedList"/>
    <dgm:cxn modelId="{4D4B44B6-D5CA-4F53-88F7-5CB93ED4FB08}" type="presParOf" srcId="{21D3FF90-E9D8-4C5C-B6C9-1F6CA8E59491}" destId="{E6A20403-A5BB-4C9D-89A4-A9B9EA9C051F}" srcOrd="5" destOrd="0" presId="urn:microsoft.com/office/officeart/2008/layout/LinedList"/>
    <dgm:cxn modelId="{51334F35-4E18-4406-8335-D6608DAF344F}" type="presParOf" srcId="{21D3FF90-E9D8-4C5C-B6C9-1F6CA8E59491}" destId="{43504240-7E6C-4AF3-A1BB-7C24347D8A05}" srcOrd="6" destOrd="0" presId="urn:microsoft.com/office/officeart/2008/layout/LinedList"/>
    <dgm:cxn modelId="{D7BFE9B3-D59C-4219-AAA2-7FA9DC388573}" type="presParOf" srcId="{21D3FF90-E9D8-4C5C-B6C9-1F6CA8E59491}" destId="{D195CAEB-CF1D-4F7A-A89F-C35AB357E09D}" srcOrd="7" destOrd="0" presId="urn:microsoft.com/office/officeart/2008/layout/LinedList"/>
    <dgm:cxn modelId="{F15960CA-CEB7-400E-8D8C-3B5B9B4358F4}" type="presParOf" srcId="{D195CAEB-CF1D-4F7A-A89F-C35AB357E09D}" destId="{AFA0A981-842D-4DF4-8706-9FDD56C6E47C}" srcOrd="0" destOrd="0" presId="urn:microsoft.com/office/officeart/2008/layout/LinedList"/>
    <dgm:cxn modelId="{62DB94AC-3144-4EBD-8C44-F879F410BC82}" type="presParOf" srcId="{D195CAEB-CF1D-4F7A-A89F-C35AB357E09D}" destId="{F99E6277-581C-4791-9BF9-1F9AB4A84B6E}" srcOrd="1" destOrd="0" presId="urn:microsoft.com/office/officeart/2008/layout/LinedList"/>
    <dgm:cxn modelId="{AF6B8CD2-0194-4080-875C-835A249B5327}" type="presParOf" srcId="{D195CAEB-CF1D-4F7A-A89F-C35AB357E09D}" destId="{CC338E85-08DC-4CD7-AE19-EF2E822F7D1B}" srcOrd="2" destOrd="0" presId="urn:microsoft.com/office/officeart/2008/layout/LinedList"/>
    <dgm:cxn modelId="{7CC3900C-7710-4EA1-8D34-ADE1946A8AA4}" type="presParOf" srcId="{21D3FF90-E9D8-4C5C-B6C9-1F6CA8E59491}" destId="{4B654F54-B78F-42A8-8FA4-C4A3C1F3EB44}" srcOrd="8" destOrd="0" presId="urn:microsoft.com/office/officeart/2008/layout/LinedList"/>
    <dgm:cxn modelId="{2CEBDCC6-9906-4D04-AE9B-68D880D62806}"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42"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2200154-80CC-41BB-8B21-CC9B2AD24FF9}" type="doc">
      <dgm:prSet loTypeId="urn:microsoft.com/office/officeart/2008/layout/VerticalCurvedList" loCatId="list" qsTypeId="urn:microsoft.com/office/officeart/2005/8/quickstyle/simple1" qsCatId="simple" csTypeId="urn:microsoft.com/office/officeart/2005/8/colors/accent2_5" csCatId="accent2" phldr="1"/>
      <dgm:spPr/>
      <dgm:t>
        <a:bodyPr/>
        <a:lstStyle/>
        <a:p>
          <a:endParaRPr lang="en-US"/>
        </a:p>
      </dgm:t>
    </dgm:pt>
    <dgm:pt modelId="{EBD7D87D-ED44-4CE1-8161-F031250C844A}">
      <dgm:prSet phldrT="[Text]" custT="1"/>
      <dgm:spPr/>
      <dgm:t>
        <a:bodyPr/>
        <a:lstStyle/>
        <a:p>
          <a:r>
            <a:rPr lang="en-CA" sz="600" dirty="0" smtClean="0"/>
            <a:t>Decentralised Management</a:t>
          </a:r>
          <a:endParaRPr lang="en-US" sz="600" dirty="0"/>
        </a:p>
      </dgm:t>
    </dgm:pt>
    <dgm:pt modelId="{ABA30B0F-F52D-4328-8E50-3F37D81465E7}" type="parTrans" cxnId="{8DEDCFEE-8548-4303-921B-4AAA96787E81}">
      <dgm:prSet/>
      <dgm:spPr/>
      <dgm:t>
        <a:bodyPr/>
        <a:lstStyle/>
        <a:p>
          <a:endParaRPr lang="en-US" sz="600"/>
        </a:p>
      </dgm:t>
    </dgm:pt>
    <dgm:pt modelId="{C3F9414C-A82D-4C68-950E-964227E737CD}" type="sibTrans" cxnId="{8DEDCFEE-8548-4303-921B-4AAA96787E81}">
      <dgm:prSet/>
      <dgm:spPr/>
      <dgm:t>
        <a:bodyPr/>
        <a:lstStyle/>
        <a:p>
          <a:endParaRPr lang="en-US" sz="600"/>
        </a:p>
      </dgm:t>
    </dgm:pt>
    <dgm:pt modelId="{B2234F62-760E-48CB-BB2A-D9973884634B}">
      <dgm:prSet phldrT="[Text]" custT="1"/>
      <dgm:spPr/>
      <dgm:t>
        <a:bodyPr/>
        <a:lstStyle/>
        <a:p>
          <a:r>
            <a:rPr lang="en-CA" sz="600" dirty="0" smtClean="0"/>
            <a:t> 1000 employees</a:t>
          </a:r>
          <a:endParaRPr lang="en-US" sz="600" dirty="0"/>
        </a:p>
      </dgm:t>
    </dgm:pt>
    <dgm:pt modelId="{E162A41E-8348-4322-A67D-0B43BC9322C2}" type="parTrans" cxnId="{8FAA78CF-796C-4610-88C6-54BC34C519E4}">
      <dgm:prSet/>
      <dgm:spPr/>
      <dgm:t>
        <a:bodyPr/>
        <a:lstStyle/>
        <a:p>
          <a:endParaRPr lang="en-US" sz="600"/>
        </a:p>
      </dgm:t>
    </dgm:pt>
    <dgm:pt modelId="{8C238336-30D5-4E65-8EB1-F57C102F9F85}" type="sibTrans" cxnId="{8FAA78CF-796C-4610-88C6-54BC34C519E4}">
      <dgm:prSet/>
      <dgm:spPr/>
      <dgm:t>
        <a:bodyPr/>
        <a:lstStyle/>
        <a:p>
          <a:endParaRPr lang="en-US" sz="600"/>
        </a:p>
      </dgm:t>
    </dgm:pt>
    <dgm:pt modelId="{A2D0F3D1-DC89-44D9-8B47-12C8CC5EBBEF}">
      <dgm:prSet phldrT="[Text]" custT="1"/>
      <dgm:spPr/>
      <dgm:t>
        <a:bodyPr/>
        <a:lstStyle/>
        <a:p>
          <a:r>
            <a:rPr lang="en-CA" sz="600" dirty="0" smtClean="0"/>
            <a:t> &lt;20 Developers</a:t>
          </a:r>
          <a:endParaRPr lang="en-US" sz="600" dirty="0"/>
        </a:p>
      </dgm:t>
    </dgm:pt>
    <dgm:pt modelId="{335A3C77-0856-45A6-8E96-FC38B8F2D4CF}" type="parTrans" cxnId="{D9748773-99B1-4719-80D1-17201B06D592}">
      <dgm:prSet/>
      <dgm:spPr/>
      <dgm:t>
        <a:bodyPr/>
        <a:lstStyle/>
        <a:p>
          <a:endParaRPr lang="en-US" sz="600"/>
        </a:p>
      </dgm:t>
    </dgm:pt>
    <dgm:pt modelId="{94AF5F4F-ECB1-4420-8D47-573F6BA4A8A7}" type="sibTrans" cxnId="{D9748773-99B1-4719-80D1-17201B06D592}">
      <dgm:prSet/>
      <dgm:spPr/>
      <dgm:t>
        <a:bodyPr/>
        <a:lstStyle/>
        <a:p>
          <a:endParaRPr lang="en-US" sz="600"/>
        </a:p>
      </dgm:t>
    </dgm:pt>
    <dgm:pt modelId="{89A28541-7092-4774-905C-F0E09825C2C6}">
      <dgm:prSet phldrT="[Text]" custT="1"/>
      <dgm:spPr/>
      <dgm:t>
        <a:bodyPr/>
        <a:lstStyle/>
        <a:p>
          <a:r>
            <a:rPr lang="en-CA" sz="600" dirty="0" smtClean="0"/>
            <a:t>Loosely Defined Processes</a:t>
          </a:r>
          <a:endParaRPr lang="en-US" sz="600" dirty="0"/>
        </a:p>
      </dgm:t>
    </dgm:pt>
    <dgm:pt modelId="{2D4B3C5F-D6B7-4437-88AC-CD65633A69D1}" type="parTrans" cxnId="{B2527775-73F4-48A2-B232-143C13CA9F21}">
      <dgm:prSet/>
      <dgm:spPr/>
      <dgm:t>
        <a:bodyPr/>
        <a:lstStyle/>
        <a:p>
          <a:endParaRPr lang="en-US" sz="600"/>
        </a:p>
      </dgm:t>
    </dgm:pt>
    <dgm:pt modelId="{65FFCC58-DF69-41D1-9682-AF1912C63A58}" type="sibTrans" cxnId="{B2527775-73F4-48A2-B232-143C13CA9F21}">
      <dgm:prSet/>
      <dgm:spPr/>
      <dgm:t>
        <a:bodyPr/>
        <a:lstStyle/>
        <a:p>
          <a:endParaRPr lang="en-US" sz="600"/>
        </a:p>
      </dgm:t>
    </dgm:pt>
    <dgm:pt modelId="{4B9FE5CA-556D-4A2C-9656-58D43B28BE05}" type="pres">
      <dgm:prSet presAssocID="{D2200154-80CC-41BB-8B21-CC9B2AD24FF9}" presName="Name0" presStyleCnt="0">
        <dgm:presLayoutVars>
          <dgm:chMax val="7"/>
          <dgm:chPref val="7"/>
          <dgm:dir/>
        </dgm:presLayoutVars>
      </dgm:prSet>
      <dgm:spPr/>
      <dgm:t>
        <a:bodyPr/>
        <a:lstStyle/>
        <a:p>
          <a:endParaRPr lang="en-US"/>
        </a:p>
      </dgm:t>
    </dgm:pt>
    <dgm:pt modelId="{920C97AE-95A2-4D41-8AA6-3265A773A7D4}" type="pres">
      <dgm:prSet presAssocID="{D2200154-80CC-41BB-8B21-CC9B2AD24FF9}" presName="Name1" presStyleCnt="0"/>
      <dgm:spPr/>
    </dgm:pt>
    <dgm:pt modelId="{AD98C8BC-CA30-4CB1-9A4E-3DC458908EF0}" type="pres">
      <dgm:prSet presAssocID="{D2200154-80CC-41BB-8B21-CC9B2AD24FF9}" presName="cycle" presStyleCnt="0"/>
      <dgm:spPr/>
    </dgm:pt>
    <dgm:pt modelId="{724CC29E-BB71-4ED6-986D-60F9D15C4C8F}" type="pres">
      <dgm:prSet presAssocID="{D2200154-80CC-41BB-8B21-CC9B2AD24FF9}" presName="srcNode" presStyleLbl="node1" presStyleIdx="0" presStyleCnt="4"/>
      <dgm:spPr/>
    </dgm:pt>
    <dgm:pt modelId="{1B6E9B9A-5984-400B-9536-E5F937C365C3}" type="pres">
      <dgm:prSet presAssocID="{D2200154-80CC-41BB-8B21-CC9B2AD24FF9}" presName="conn" presStyleLbl="parChTrans1D2" presStyleIdx="0" presStyleCnt="1"/>
      <dgm:spPr/>
      <dgm:t>
        <a:bodyPr/>
        <a:lstStyle/>
        <a:p>
          <a:endParaRPr lang="en-US"/>
        </a:p>
      </dgm:t>
    </dgm:pt>
    <dgm:pt modelId="{6EEFC38B-C513-4633-98DA-3415A1B29307}" type="pres">
      <dgm:prSet presAssocID="{D2200154-80CC-41BB-8B21-CC9B2AD24FF9}" presName="extraNode" presStyleLbl="node1" presStyleIdx="0" presStyleCnt="4"/>
      <dgm:spPr/>
    </dgm:pt>
    <dgm:pt modelId="{152B36C0-8837-47CE-98A9-62F0D18A506F}" type="pres">
      <dgm:prSet presAssocID="{D2200154-80CC-41BB-8B21-CC9B2AD24FF9}" presName="dstNode" presStyleLbl="node1" presStyleIdx="0" presStyleCnt="4"/>
      <dgm:spPr/>
    </dgm:pt>
    <dgm:pt modelId="{9501F839-D961-4292-9E2A-DF9C983F0126}" type="pres">
      <dgm:prSet presAssocID="{EBD7D87D-ED44-4CE1-8161-F031250C844A}" presName="text_1" presStyleLbl="node1" presStyleIdx="0" presStyleCnt="4">
        <dgm:presLayoutVars>
          <dgm:bulletEnabled val="1"/>
        </dgm:presLayoutVars>
      </dgm:prSet>
      <dgm:spPr/>
      <dgm:t>
        <a:bodyPr/>
        <a:lstStyle/>
        <a:p>
          <a:endParaRPr lang="en-US"/>
        </a:p>
      </dgm:t>
    </dgm:pt>
    <dgm:pt modelId="{CFA71234-17E2-4BEB-A6EF-989D78CA22FA}" type="pres">
      <dgm:prSet presAssocID="{EBD7D87D-ED44-4CE1-8161-F031250C844A}" presName="accent_1" presStyleCnt="0"/>
      <dgm:spPr/>
    </dgm:pt>
    <dgm:pt modelId="{69983324-CAC4-44E6-9A35-F585608FD224}" type="pres">
      <dgm:prSet presAssocID="{EBD7D87D-ED44-4CE1-8161-F031250C844A}" presName="accentRepeatNode" presStyleLbl="solidFgAcc1" presStyleIdx="0" presStyleCnt="4"/>
      <dgm:spPr/>
    </dgm:pt>
    <dgm:pt modelId="{504B4564-2ECE-4E19-9E72-88E6A87484F4}" type="pres">
      <dgm:prSet presAssocID="{B2234F62-760E-48CB-BB2A-D9973884634B}" presName="text_2" presStyleLbl="node1" presStyleIdx="1" presStyleCnt="4">
        <dgm:presLayoutVars>
          <dgm:bulletEnabled val="1"/>
        </dgm:presLayoutVars>
      </dgm:prSet>
      <dgm:spPr/>
      <dgm:t>
        <a:bodyPr/>
        <a:lstStyle/>
        <a:p>
          <a:endParaRPr lang="en-US"/>
        </a:p>
      </dgm:t>
    </dgm:pt>
    <dgm:pt modelId="{44D13251-E915-43BA-AAF3-3E84EEF27C10}" type="pres">
      <dgm:prSet presAssocID="{B2234F62-760E-48CB-BB2A-D9973884634B}" presName="accent_2" presStyleCnt="0"/>
      <dgm:spPr/>
    </dgm:pt>
    <dgm:pt modelId="{E15687A3-F80D-4FEF-8BBC-4F463E3DD73D}" type="pres">
      <dgm:prSet presAssocID="{B2234F62-760E-48CB-BB2A-D9973884634B}" presName="accentRepeatNode" presStyleLbl="solidFgAcc1" presStyleIdx="1" presStyleCnt="4"/>
      <dgm:spPr/>
    </dgm:pt>
    <dgm:pt modelId="{A48904AA-20DB-43E7-B71E-C588AEDE32D6}" type="pres">
      <dgm:prSet presAssocID="{A2D0F3D1-DC89-44D9-8B47-12C8CC5EBBEF}" presName="text_3" presStyleLbl="node1" presStyleIdx="2" presStyleCnt="4">
        <dgm:presLayoutVars>
          <dgm:bulletEnabled val="1"/>
        </dgm:presLayoutVars>
      </dgm:prSet>
      <dgm:spPr/>
      <dgm:t>
        <a:bodyPr/>
        <a:lstStyle/>
        <a:p>
          <a:endParaRPr lang="en-US"/>
        </a:p>
      </dgm:t>
    </dgm:pt>
    <dgm:pt modelId="{970B9140-D8E9-4875-A10F-6B999EE26128}" type="pres">
      <dgm:prSet presAssocID="{A2D0F3D1-DC89-44D9-8B47-12C8CC5EBBEF}" presName="accent_3" presStyleCnt="0"/>
      <dgm:spPr/>
    </dgm:pt>
    <dgm:pt modelId="{D34ADE76-2316-42BD-821F-65755A5EE5C7}" type="pres">
      <dgm:prSet presAssocID="{A2D0F3D1-DC89-44D9-8B47-12C8CC5EBBEF}" presName="accentRepeatNode" presStyleLbl="solidFgAcc1" presStyleIdx="2" presStyleCnt="4"/>
      <dgm:spPr/>
    </dgm:pt>
    <dgm:pt modelId="{BB07C911-1B5E-4FD8-AF72-62DC5B12F9A0}" type="pres">
      <dgm:prSet presAssocID="{89A28541-7092-4774-905C-F0E09825C2C6}" presName="text_4" presStyleLbl="node1" presStyleIdx="3" presStyleCnt="4">
        <dgm:presLayoutVars>
          <dgm:bulletEnabled val="1"/>
        </dgm:presLayoutVars>
      </dgm:prSet>
      <dgm:spPr/>
      <dgm:t>
        <a:bodyPr/>
        <a:lstStyle/>
        <a:p>
          <a:endParaRPr lang="en-US"/>
        </a:p>
      </dgm:t>
    </dgm:pt>
    <dgm:pt modelId="{584135AF-8B5B-4092-B1E4-FF4BF32B37AB}" type="pres">
      <dgm:prSet presAssocID="{89A28541-7092-4774-905C-F0E09825C2C6}" presName="accent_4" presStyleCnt="0"/>
      <dgm:spPr/>
    </dgm:pt>
    <dgm:pt modelId="{E61DE3BD-3927-4C7E-9103-B01E6E7DDFDB}" type="pres">
      <dgm:prSet presAssocID="{89A28541-7092-4774-905C-F0E09825C2C6}" presName="accentRepeatNode" presStyleLbl="solidFgAcc1" presStyleIdx="3" presStyleCnt="4"/>
      <dgm:spPr/>
    </dgm:pt>
  </dgm:ptLst>
  <dgm:cxnLst>
    <dgm:cxn modelId="{55C25E5E-3ED9-424D-9C0D-5A1C705DDE9F}" type="presOf" srcId="{A2D0F3D1-DC89-44D9-8B47-12C8CC5EBBEF}" destId="{A48904AA-20DB-43E7-B71E-C588AEDE32D6}" srcOrd="0" destOrd="0" presId="urn:microsoft.com/office/officeart/2008/layout/VerticalCurvedList"/>
    <dgm:cxn modelId="{988C3BB2-2783-432E-8697-EA7483AA3978}" type="presOf" srcId="{C3F9414C-A82D-4C68-950E-964227E737CD}" destId="{1B6E9B9A-5984-400B-9536-E5F937C365C3}" srcOrd="0" destOrd="0" presId="urn:microsoft.com/office/officeart/2008/layout/VerticalCurvedList"/>
    <dgm:cxn modelId="{506923FF-1D46-49EE-BDB6-579D0DA562DA}" type="presOf" srcId="{D2200154-80CC-41BB-8B21-CC9B2AD24FF9}" destId="{4B9FE5CA-556D-4A2C-9656-58D43B28BE05}" srcOrd="0" destOrd="0" presId="urn:microsoft.com/office/officeart/2008/layout/VerticalCurvedList"/>
    <dgm:cxn modelId="{79740432-C620-4391-B58C-6160EB05C06B}" type="presOf" srcId="{EBD7D87D-ED44-4CE1-8161-F031250C844A}" destId="{9501F839-D961-4292-9E2A-DF9C983F0126}" srcOrd="0" destOrd="0" presId="urn:microsoft.com/office/officeart/2008/layout/VerticalCurvedList"/>
    <dgm:cxn modelId="{8FAA78CF-796C-4610-88C6-54BC34C519E4}" srcId="{D2200154-80CC-41BB-8B21-CC9B2AD24FF9}" destId="{B2234F62-760E-48CB-BB2A-D9973884634B}" srcOrd="1" destOrd="0" parTransId="{E162A41E-8348-4322-A67D-0B43BC9322C2}" sibTransId="{8C238336-30D5-4E65-8EB1-F57C102F9F85}"/>
    <dgm:cxn modelId="{D0932462-024D-46C9-A3C8-F30CD22B85D5}" type="presOf" srcId="{89A28541-7092-4774-905C-F0E09825C2C6}" destId="{BB07C911-1B5E-4FD8-AF72-62DC5B12F9A0}" srcOrd="0" destOrd="0" presId="urn:microsoft.com/office/officeart/2008/layout/VerticalCurvedList"/>
    <dgm:cxn modelId="{B2527775-73F4-48A2-B232-143C13CA9F21}" srcId="{D2200154-80CC-41BB-8B21-CC9B2AD24FF9}" destId="{89A28541-7092-4774-905C-F0E09825C2C6}" srcOrd="3" destOrd="0" parTransId="{2D4B3C5F-D6B7-4437-88AC-CD65633A69D1}" sibTransId="{65FFCC58-DF69-41D1-9682-AF1912C63A58}"/>
    <dgm:cxn modelId="{8DEDCFEE-8548-4303-921B-4AAA96787E81}" srcId="{D2200154-80CC-41BB-8B21-CC9B2AD24FF9}" destId="{EBD7D87D-ED44-4CE1-8161-F031250C844A}" srcOrd="0" destOrd="0" parTransId="{ABA30B0F-F52D-4328-8E50-3F37D81465E7}" sibTransId="{C3F9414C-A82D-4C68-950E-964227E737CD}"/>
    <dgm:cxn modelId="{12F2C473-619B-49A2-8D71-4D1B8389F6B0}" type="presOf" srcId="{B2234F62-760E-48CB-BB2A-D9973884634B}" destId="{504B4564-2ECE-4E19-9E72-88E6A87484F4}" srcOrd="0" destOrd="0" presId="urn:microsoft.com/office/officeart/2008/layout/VerticalCurvedList"/>
    <dgm:cxn modelId="{D9748773-99B1-4719-80D1-17201B06D592}" srcId="{D2200154-80CC-41BB-8B21-CC9B2AD24FF9}" destId="{A2D0F3D1-DC89-44D9-8B47-12C8CC5EBBEF}" srcOrd="2" destOrd="0" parTransId="{335A3C77-0856-45A6-8E96-FC38B8F2D4CF}" sibTransId="{94AF5F4F-ECB1-4420-8D47-573F6BA4A8A7}"/>
    <dgm:cxn modelId="{0DD2B1D7-A678-471D-85EA-E5DEB8541FD9}" type="presParOf" srcId="{4B9FE5CA-556D-4A2C-9656-58D43B28BE05}" destId="{920C97AE-95A2-4D41-8AA6-3265A773A7D4}" srcOrd="0" destOrd="0" presId="urn:microsoft.com/office/officeart/2008/layout/VerticalCurvedList"/>
    <dgm:cxn modelId="{098A6F89-F1DF-47E6-8C5F-5C89A7230A55}" type="presParOf" srcId="{920C97AE-95A2-4D41-8AA6-3265A773A7D4}" destId="{AD98C8BC-CA30-4CB1-9A4E-3DC458908EF0}" srcOrd="0" destOrd="0" presId="urn:microsoft.com/office/officeart/2008/layout/VerticalCurvedList"/>
    <dgm:cxn modelId="{B34FD87A-A411-45D0-A073-F76723E90812}" type="presParOf" srcId="{AD98C8BC-CA30-4CB1-9A4E-3DC458908EF0}" destId="{724CC29E-BB71-4ED6-986D-60F9D15C4C8F}" srcOrd="0" destOrd="0" presId="urn:microsoft.com/office/officeart/2008/layout/VerticalCurvedList"/>
    <dgm:cxn modelId="{5854B14E-C24E-43A0-9817-1FD6A613E13B}" type="presParOf" srcId="{AD98C8BC-CA30-4CB1-9A4E-3DC458908EF0}" destId="{1B6E9B9A-5984-400B-9536-E5F937C365C3}" srcOrd="1" destOrd="0" presId="urn:microsoft.com/office/officeart/2008/layout/VerticalCurvedList"/>
    <dgm:cxn modelId="{295A0548-36F4-4A0D-98F6-290045B1871D}" type="presParOf" srcId="{AD98C8BC-CA30-4CB1-9A4E-3DC458908EF0}" destId="{6EEFC38B-C513-4633-98DA-3415A1B29307}" srcOrd="2" destOrd="0" presId="urn:microsoft.com/office/officeart/2008/layout/VerticalCurvedList"/>
    <dgm:cxn modelId="{C4343C8E-47FC-4D3F-BB41-21C5512FC999}" type="presParOf" srcId="{AD98C8BC-CA30-4CB1-9A4E-3DC458908EF0}" destId="{152B36C0-8837-47CE-98A9-62F0D18A506F}" srcOrd="3" destOrd="0" presId="urn:microsoft.com/office/officeart/2008/layout/VerticalCurvedList"/>
    <dgm:cxn modelId="{828089A3-2E09-4AD2-B806-21D080BD78E3}" type="presParOf" srcId="{920C97AE-95A2-4D41-8AA6-3265A773A7D4}" destId="{9501F839-D961-4292-9E2A-DF9C983F0126}" srcOrd="1" destOrd="0" presId="urn:microsoft.com/office/officeart/2008/layout/VerticalCurvedList"/>
    <dgm:cxn modelId="{AB84B723-88A9-41B6-A62E-F3D83467FAA6}" type="presParOf" srcId="{920C97AE-95A2-4D41-8AA6-3265A773A7D4}" destId="{CFA71234-17E2-4BEB-A6EF-989D78CA22FA}" srcOrd="2" destOrd="0" presId="urn:microsoft.com/office/officeart/2008/layout/VerticalCurvedList"/>
    <dgm:cxn modelId="{8DB42227-61B8-4C1C-BBF5-6CA7E9D10085}" type="presParOf" srcId="{CFA71234-17E2-4BEB-A6EF-989D78CA22FA}" destId="{69983324-CAC4-44E6-9A35-F585608FD224}" srcOrd="0" destOrd="0" presId="urn:microsoft.com/office/officeart/2008/layout/VerticalCurvedList"/>
    <dgm:cxn modelId="{D99E03D7-96A9-43C1-B572-2040EA9D2C3B}" type="presParOf" srcId="{920C97AE-95A2-4D41-8AA6-3265A773A7D4}" destId="{504B4564-2ECE-4E19-9E72-88E6A87484F4}" srcOrd="3" destOrd="0" presId="urn:microsoft.com/office/officeart/2008/layout/VerticalCurvedList"/>
    <dgm:cxn modelId="{EAB90579-B94C-4720-A13C-CF8E3299CB1A}" type="presParOf" srcId="{920C97AE-95A2-4D41-8AA6-3265A773A7D4}" destId="{44D13251-E915-43BA-AAF3-3E84EEF27C10}" srcOrd="4" destOrd="0" presId="urn:microsoft.com/office/officeart/2008/layout/VerticalCurvedList"/>
    <dgm:cxn modelId="{212E066F-93A1-45F7-9D64-4BC5127058CD}" type="presParOf" srcId="{44D13251-E915-43BA-AAF3-3E84EEF27C10}" destId="{E15687A3-F80D-4FEF-8BBC-4F463E3DD73D}" srcOrd="0" destOrd="0" presId="urn:microsoft.com/office/officeart/2008/layout/VerticalCurvedList"/>
    <dgm:cxn modelId="{B3FD1D8E-8E8A-47C6-8A95-80683C1D3251}" type="presParOf" srcId="{920C97AE-95A2-4D41-8AA6-3265A773A7D4}" destId="{A48904AA-20DB-43E7-B71E-C588AEDE32D6}" srcOrd="5" destOrd="0" presId="urn:microsoft.com/office/officeart/2008/layout/VerticalCurvedList"/>
    <dgm:cxn modelId="{B4163B98-F4CF-40A2-BBFA-6E0C6F231D73}" type="presParOf" srcId="{920C97AE-95A2-4D41-8AA6-3265A773A7D4}" destId="{970B9140-D8E9-4875-A10F-6B999EE26128}" srcOrd="6" destOrd="0" presId="urn:microsoft.com/office/officeart/2008/layout/VerticalCurvedList"/>
    <dgm:cxn modelId="{55C49677-B48E-4F79-8CC6-FDB8254DE4AF}" type="presParOf" srcId="{970B9140-D8E9-4875-A10F-6B999EE26128}" destId="{D34ADE76-2316-42BD-821F-65755A5EE5C7}" srcOrd="0" destOrd="0" presId="urn:microsoft.com/office/officeart/2008/layout/VerticalCurvedList"/>
    <dgm:cxn modelId="{F783E311-5FFD-4EDD-9FE1-B51A20026126}" type="presParOf" srcId="{920C97AE-95A2-4D41-8AA6-3265A773A7D4}" destId="{BB07C911-1B5E-4FD8-AF72-62DC5B12F9A0}" srcOrd="7" destOrd="0" presId="urn:microsoft.com/office/officeart/2008/layout/VerticalCurvedList"/>
    <dgm:cxn modelId="{96A81798-A8C4-4359-862A-365DA513041F}" type="presParOf" srcId="{920C97AE-95A2-4D41-8AA6-3265A773A7D4}" destId="{584135AF-8B5B-4092-B1E4-FF4BF32B37AB}" srcOrd="8" destOrd="0" presId="urn:microsoft.com/office/officeart/2008/layout/VerticalCurvedList"/>
    <dgm:cxn modelId="{0D0C7D6B-A7DB-4B00-ACAE-FA9EF6347169}" type="presParOf" srcId="{584135AF-8B5B-4092-B1E4-FF4BF32B37AB}" destId="{E61DE3BD-3927-4C7E-9103-B01E6E7DDFD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2200154-80CC-41BB-8B21-CC9B2AD24FF9}" type="doc">
      <dgm:prSet loTypeId="urn:microsoft.com/office/officeart/2008/layout/VerticalCurvedList" loCatId="list" qsTypeId="urn:microsoft.com/office/officeart/2005/8/quickstyle/simple1" qsCatId="simple" csTypeId="urn:microsoft.com/office/officeart/2005/8/colors/accent1_5" csCatId="accent1" phldr="1"/>
      <dgm:spPr/>
      <dgm:t>
        <a:bodyPr/>
        <a:lstStyle/>
        <a:p>
          <a:endParaRPr lang="en-US"/>
        </a:p>
      </dgm:t>
    </dgm:pt>
    <dgm:pt modelId="{EBD7D87D-ED44-4CE1-8161-F031250C844A}">
      <dgm:prSet phldrT="[Text]" custT="1"/>
      <dgm:spPr/>
      <dgm:t>
        <a:bodyPr/>
        <a:lstStyle/>
        <a:p>
          <a:r>
            <a:rPr lang="en-CA" sz="600" dirty="0" smtClean="0"/>
            <a:t>Centralised Management</a:t>
          </a:r>
          <a:endParaRPr lang="en-US" sz="600" dirty="0"/>
        </a:p>
      </dgm:t>
    </dgm:pt>
    <dgm:pt modelId="{ABA30B0F-F52D-4328-8E50-3F37D81465E7}" type="parTrans" cxnId="{8DEDCFEE-8548-4303-921B-4AAA96787E81}">
      <dgm:prSet/>
      <dgm:spPr/>
      <dgm:t>
        <a:bodyPr/>
        <a:lstStyle/>
        <a:p>
          <a:endParaRPr lang="en-US" sz="600"/>
        </a:p>
      </dgm:t>
    </dgm:pt>
    <dgm:pt modelId="{C3F9414C-A82D-4C68-950E-964227E737CD}" type="sibTrans" cxnId="{8DEDCFEE-8548-4303-921B-4AAA96787E81}">
      <dgm:prSet/>
      <dgm:spPr/>
      <dgm:t>
        <a:bodyPr/>
        <a:lstStyle/>
        <a:p>
          <a:endParaRPr lang="en-US" sz="600"/>
        </a:p>
      </dgm:t>
    </dgm:pt>
    <dgm:pt modelId="{B2234F62-760E-48CB-BB2A-D9973884634B}">
      <dgm:prSet phldrT="[Text]" custT="1"/>
      <dgm:spPr/>
      <dgm:t>
        <a:bodyPr/>
        <a:lstStyle/>
        <a:p>
          <a:r>
            <a:rPr lang="en-CA" sz="600" dirty="0" smtClean="0"/>
            <a:t> 1000 employees</a:t>
          </a:r>
          <a:endParaRPr lang="en-US" sz="600" dirty="0"/>
        </a:p>
      </dgm:t>
    </dgm:pt>
    <dgm:pt modelId="{E162A41E-8348-4322-A67D-0B43BC9322C2}" type="parTrans" cxnId="{8FAA78CF-796C-4610-88C6-54BC34C519E4}">
      <dgm:prSet/>
      <dgm:spPr/>
      <dgm:t>
        <a:bodyPr/>
        <a:lstStyle/>
        <a:p>
          <a:endParaRPr lang="en-US" sz="600"/>
        </a:p>
      </dgm:t>
    </dgm:pt>
    <dgm:pt modelId="{8C238336-30D5-4E65-8EB1-F57C102F9F85}" type="sibTrans" cxnId="{8FAA78CF-796C-4610-88C6-54BC34C519E4}">
      <dgm:prSet/>
      <dgm:spPr/>
      <dgm:t>
        <a:bodyPr/>
        <a:lstStyle/>
        <a:p>
          <a:endParaRPr lang="en-US" sz="600"/>
        </a:p>
      </dgm:t>
    </dgm:pt>
    <dgm:pt modelId="{A2D0F3D1-DC89-44D9-8B47-12C8CC5EBBEF}">
      <dgm:prSet phldrT="[Text]" custT="1"/>
      <dgm:spPr/>
      <dgm:t>
        <a:bodyPr/>
        <a:lstStyle/>
        <a:p>
          <a:r>
            <a:rPr lang="en-CA" sz="600" dirty="0" smtClean="0"/>
            <a:t> 200 TFS Users</a:t>
          </a:r>
          <a:endParaRPr lang="en-US" sz="600" dirty="0"/>
        </a:p>
      </dgm:t>
    </dgm:pt>
    <dgm:pt modelId="{335A3C77-0856-45A6-8E96-FC38B8F2D4CF}" type="parTrans" cxnId="{D9748773-99B1-4719-80D1-17201B06D592}">
      <dgm:prSet/>
      <dgm:spPr/>
      <dgm:t>
        <a:bodyPr/>
        <a:lstStyle/>
        <a:p>
          <a:endParaRPr lang="en-US" sz="600"/>
        </a:p>
      </dgm:t>
    </dgm:pt>
    <dgm:pt modelId="{94AF5F4F-ECB1-4420-8D47-573F6BA4A8A7}" type="sibTrans" cxnId="{D9748773-99B1-4719-80D1-17201B06D592}">
      <dgm:prSet/>
      <dgm:spPr/>
      <dgm:t>
        <a:bodyPr/>
        <a:lstStyle/>
        <a:p>
          <a:endParaRPr lang="en-US" sz="600"/>
        </a:p>
      </dgm:t>
    </dgm:pt>
    <dgm:pt modelId="{89A28541-7092-4774-905C-F0E09825C2C6}">
      <dgm:prSet phldrT="[Text]" custT="1"/>
      <dgm:spPr/>
      <dgm:t>
        <a:bodyPr/>
        <a:lstStyle/>
        <a:p>
          <a:r>
            <a:rPr lang="en-CA" sz="600" dirty="0" smtClean="0"/>
            <a:t>Defined Processes</a:t>
          </a:r>
          <a:endParaRPr lang="en-US" sz="600" dirty="0"/>
        </a:p>
      </dgm:t>
    </dgm:pt>
    <dgm:pt modelId="{2D4B3C5F-D6B7-4437-88AC-CD65633A69D1}" type="parTrans" cxnId="{B2527775-73F4-48A2-B232-143C13CA9F21}">
      <dgm:prSet/>
      <dgm:spPr/>
      <dgm:t>
        <a:bodyPr/>
        <a:lstStyle/>
        <a:p>
          <a:endParaRPr lang="en-US" sz="600"/>
        </a:p>
      </dgm:t>
    </dgm:pt>
    <dgm:pt modelId="{65FFCC58-DF69-41D1-9682-AF1912C63A58}" type="sibTrans" cxnId="{B2527775-73F4-48A2-B232-143C13CA9F21}">
      <dgm:prSet/>
      <dgm:spPr/>
      <dgm:t>
        <a:bodyPr/>
        <a:lstStyle/>
        <a:p>
          <a:endParaRPr lang="en-US" sz="600"/>
        </a:p>
      </dgm:t>
    </dgm:pt>
    <dgm:pt modelId="{4B9FE5CA-556D-4A2C-9656-58D43B28BE05}" type="pres">
      <dgm:prSet presAssocID="{D2200154-80CC-41BB-8B21-CC9B2AD24FF9}" presName="Name0" presStyleCnt="0">
        <dgm:presLayoutVars>
          <dgm:chMax val="7"/>
          <dgm:chPref val="7"/>
          <dgm:dir/>
        </dgm:presLayoutVars>
      </dgm:prSet>
      <dgm:spPr/>
      <dgm:t>
        <a:bodyPr/>
        <a:lstStyle/>
        <a:p>
          <a:endParaRPr lang="en-US"/>
        </a:p>
      </dgm:t>
    </dgm:pt>
    <dgm:pt modelId="{920C97AE-95A2-4D41-8AA6-3265A773A7D4}" type="pres">
      <dgm:prSet presAssocID="{D2200154-80CC-41BB-8B21-CC9B2AD24FF9}" presName="Name1" presStyleCnt="0"/>
      <dgm:spPr/>
    </dgm:pt>
    <dgm:pt modelId="{AD98C8BC-CA30-4CB1-9A4E-3DC458908EF0}" type="pres">
      <dgm:prSet presAssocID="{D2200154-80CC-41BB-8B21-CC9B2AD24FF9}" presName="cycle" presStyleCnt="0"/>
      <dgm:spPr/>
    </dgm:pt>
    <dgm:pt modelId="{724CC29E-BB71-4ED6-986D-60F9D15C4C8F}" type="pres">
      <dgm:prSet presAssocID="{D2200154-80CC-41BB-8B21-CC9B2AD24FF9}" presName="srcNode" presStyleLbl="node1" presStyleIdx="0" presStyleCnt="4"/>
      <dgm:spPr/>
    </dgm:pt>
    <dgm:pt modelId="{1B6E9B9A-5984-400B-9536-E5F937C365C3}" type="pres">
      <dgm:prSet presAssocID="{D2200154-80CC-41BB-8B21-CC9B2AD24FF9}" presName="conn" presStyleLbl="parChTrans1D2" presStyleIdx="0" presStyleCnt="1"/>
      <dgm:spPr/>
      <dgm:t>
        <a:bodyPr/>
        <a:lstStyle/>
        <a:p>
          <a:endParaRPr lang="en-US"/>
        </a:p>
      </dgm:t>
    </dgm:pt>
    <dgm:pt modelId="{6EEFC38B-C513-4633-98DA-3415A1B29307}" type="pres">
      <dgm:prSet presAssocID="{D2200154-80CC-41BB-8B21-CC9B2AD24FF9}" presName="extraNode" presStyleLbl="node1" presStyleIdx="0" presStyleCnt="4"/>
      <dgm:spPr/>
    </dgm:pt>
    <dgm:pt modelId="{152B36C0-8837-47CE-98A9-62F0D18A506F}" type="pres">
      <dgm:prSet presAssocID="{D2200154-80CC-41BB-8B21-CC9B2AD24FF9}" presName="dstNode" presStyleLbl="node1" presStyleIdx="0" presStyleCnt="4"/>
      <dgm:spPr/>
    </dgm:pt>
    <dgm:pt modelId="{9501F839-D961-4292-9E2A-DF9C983F0126}" type="pres">
      <dgm:prSet presAssocID="{EBD7D87D-ED44-4CE1-8161-F031250C844A}" presName="text_1" presStyleLbl="node1" presStyleIdx="0" presStyleCnt="4">
        <dgm:presLayoutVars>
          <dgm:bulletEnabled val="1"/>
        </dgm:presLayoutVars>
      </dgm:prSet>
      <dgm:spPr/>
      <dgm:t>
        <a:bodyPr/>
        <a:lstStyle/>
        <a:p>
          <a:endParaRPr lang="en-US"/>
        </a:p>
      </dgm:t>
    </dgm:pt>
    <dgm:pt modelId="{CFA71234-17E2-4BEB-A6EF-989D78CA22FA}" type="pres">
      <dgm:prSet presAssocID="{EBD7D87D-ED44-4CE1-8161-F031250C844A}" presName="accent_1" presStyleCnt="0"/>
      <dgm:spPr/>
    </dgm:pt>
    <dgm:pt modelId="{69983324-CAC4-44E6-9A35-F585608FD224}" type="pres">
      <dgm:prSet presAssocID="{EBD7D87D-ED44-4CE1-8161-F031250C844A}" presName="accentRepeatNode" presStyleLbl="solidFgAcc1" presStyleIdx="0" presStyleCnt="4"/>
      <dgm:spPr/>
    </dgm:pt>
    <dgm:pt modelId="{504B4564-2ECE-4E19-9E72-88E6A87484F4}" type="pres">
      <dgm:prSet presAssocID="{B2234F62-760E-48CB-BB2A-D9973884634B}" presName="text_2" presStyleLbl="node1" presStyleIdx="1" presStyleCnt="4">
        <dgm:presLayoutVars>
          <dgm:bulletEnabled val="1"/>
        </dgm:presLayoutVars>
      </dgm:prSet>
      <dgm:spPr/>
      <dgm:t>
        <a:bodyPr/>
        <a:lstStyle/>
        <a:p>
          <a:endParaRPr lang="en-US"/>
        </a:p>
      </dgm:t>
    </dgm:pt>
    <dgm:pt modelId="{44D13251-E915-43BA-AAF3-3E84EEF27C10}" type="pres">
      <dgm:prSet presAssocID="{B2234F62-760E-48CB-BB2A-D9973884634B}" presName="accent_2" presStyleCnt="0"/>
      <dgm:spPr/>
    </dgm:pt>
    <dgm:pt modelId="{E15687A3-F80D-4FEF-8BBC-4F463E3DD73D}" type="pres">
      <dgm:prSet presAssocID="{B2234F62-760E-48CB-BB2A-D9973884634B}" presName="accentRepeatNode" presStyleLbl="solidFgAcc1" presStyleIdx="1" presStyleCnt="4"/>
      <dgm:spPr/>
    </dgm:pt>
    <dgm:pt modelId="{A48904AA-20DB-43E7-B71E-C588AEDE32D6}" type="pres">
      <dgm:prSet presAssocID="{A2D0F3D1-DC89-44D9-8B47-12C8CC5EBBEF}" presName="text_3" presStyleLbl="node1" presStyleIdx="2" presStyleCnt="4">
        <dgm:presLayoutVars>
          <dgm:bulletEnabled val="1"/>
        </dgm:presLayoutVars>
      </dgm:prSet>
      <dgm:spPr/>
      <dgm:t>
        <a:bodyPr/>
        <a:lstStyle/>
        <a:p>
          <a:endParaRPr lang="en-US"/>
        </a:p>
      </dgm:t>
    </dgm:pt>
    <dgm:pt modelId="{970B9140-D8E9-4875-A10F-6B999EE26128}" type="pres">
      <dgm:prSet presAssocID="{A2D0F3D1-DC89-44D9-8B47-12C8CC5EBBEF}" presName="accent_3" presStyleCnt="0"/>
      <dgm:spPr/>
    </dgm:pt>
    <dgm:pt modelId="{D34ADE76-2316-42BD-821F-65755A5EE5C7}" type="pres">
      <dgm:prSet presAssocID="{A2D0F3D1-DC89-44D9-8B47-12C8CC5EBBEF}" presName="accentRepeatNode" presStyleLbl="solidFgAcc1" presStyleIdx="2" presStyleCnt="4"/>
      <dgm:spPr/>
    </dgm:pt>
    <dgm:pt modelId="{BB07C911-1B5E-4FD8-AF72-62DC5B12F9A0}" type="pres">
      <dgm:prSet presAssocID="{89A28541-7092-4774-905C-F0E09825C2C6}" presName="text_4" presStyleLbl="node1" presStyleIdx="3" presStyleCnt="4">
        <dgm:presLayoutVars>
          <dgm:bulletEnabled val="1"/>
        </dgm:presLayoutVars>
      </dgm:prSet>
      <dgm:spPr/>
      <dgm:t>
        <a:bodyPr/>
        <a:lstStyle/>
        <a:p>
          <a:endParaRPr lang="en-US"/>
        </a:p>
      </dgm:t>
    </dgm:pt>
    <dgm:pt modelId="{584135AF-8B5B-4092-B1E4-FF4BF32B37AB}" type="pres">
      <dgm:prSet presAssocID="{89A28541-7092-4774-905C-F0E09825C2C6}" presName="accent_4" presStyleCnt="0"/>
      <dgm:spPr/>
    </dgm:pt>
    <dgm:pt modelId="{E61DE3BD-3927-4C7E-9103-B01E6E7DDFDB}" type="pres">
      <dgm:prSet presAssocID="{89A28541-7092-4774-905C-F0E09825C2C6}" presName="accentRepeatNode" presStyleLbl="solidFgAcc1" presStyleIdx="3" presStyleCnt="4"/>
      <dgm:spPr/>
    </dgm:pt>
  </dgm:ptLst>
  <dgm:cxnLst>
    <dgm:cxn modelId="{24D67F82-7923-470D-89FF-BCE0B68AB49D}" type="presOf" srcId="{C3F9414C-A82D-4C68-950E-964227E737CD}" destId="{1B6E9B9A-5984-400B-9536-E5F937C365C3}" srcOrd="0" destOrd="0" presId="urn:microsoft.com/office/officeart/2008/layout/VerticalCurvedList"/>
    <dgm:cxn modelId="{8FAA78CF-796C-4610-88C6-54BC34C519E4}" srcId="{D2200154-80CC-41BB-8B21-CC9B2AD24FF9}" destId="{B2234F62-760E-48CB-BB2A-D9973884634B}" srcOrd="1" destOrd="0" parTransId="{E162A41E-8348-4322-A67D-0B43BC9322C2}" sibTransId="{8C238336-30D5-4E65-8EB1-F57C102F9F85}"/>
    <dgm:cxn modelId="{116C8477-9F19-4684-9697-7C04AA775665}" type="presOf" srcId="{D2200154-80CC-41BB-8B21-CC9B2AD24FF9}" destId="{4B9FE5CA-556D-4A2C-9656-58D43B28BE05}" srcOrd="0" destOrd="0" presId="urn:microsoft.com/office/officeart/2008/layout/VerticalCurvedList"/>
    <dgm:cxn modelId="{601E3C94-9983-49EF-9814-3C40E128509C}" type="presOf" srcId="{B2234F62-760E-48CB-BB2A-D9973884634B}" destId="{504B4564-2ECE-4E19-9E72-88E6A87484F4}" srcOrd="0" destOrd="0" presId="urn:microsoft.com/office/officeart/2008/layout/VerticalCurvedList"/>
    <dgm:cxn modelId="{D1F3FA19-D0F8-48ED-A325-68BA1A2966AA}" type="presOf" srcId="{EBD7D87D-ED44-4CE1-8161-F031250C844A}" destId="{9501F839-D961-4292-9E2A-DF9C983F0126}" srcOrd="0" destOrd="0" presId="urn:microsoft.com/office/officeart/2008/layout/VerticalCurvedList"/>
    <dgm:cxn modelId="{B2527775-73F4-48A2-B232-143C13CA9F21}" srcId="{D2200154-80CC-41BB-8B21-CC9B2AD24FF9}" destId="{89A28541-7092-4774-905C-F0E09825C2C6}" srcOrd="3" destOrd="0" parTransId="{2D4B3C5F-D6B7-4437-88AC-CD65633A69D1}" sibTransId="{65FFCC58-DF69-41D1-9682-AF1912C63A58}"/>
    <dgm:cxn modelId="{8DEDCFEE-8548-4303-921B-4AAA96787E81}" srcId="{D2200154-80CC-41BB-8B21-CC9B2AD24FF9}" destId="{EBD7D87D-ED44-4CE1-8161-F031250C844A}" srcOrd="0" destOrd="0" parTransId="{ABA30B0F-F52D-4328-8E50-3F37D81465E7}" sibTransId="{C3F9414C-A82D-4C68-950E-964227E737CD}"/>
    <dgm:cxn modelId="{C649783D-96D8-4BE2-AB64-1DEBABA0381A}" type="presOf" srcId="{89A28541-7092-4774-905C-F0E09825C2C6}" destId="{BB07C911-1B5E-4FD8-AF72-62DC5B12F9A0}" srcOrd="0" destOrd="0" presId="urn:microsoft.com/office/officeart/2008/layout/VerticalCurvedList"/>
    <dgm:cxn modelId="{D9748773-99B1-4719-80D1-17201B06D592}" srcId="{D2200154-80CC-41BB-8B21-CC9B2AD24FF9}" destId="{A2D0F3D1-DC89-44D9-8B47-12C8CC5EBBEF}" srcOrd="2" destOrd="0" parTransId="{335A3C77-0856-45A6-8E96-FC38B8F2D4CF}" sibTransId="{94AF5F4F-ECB1-4420-8D47-573F6BA4A8A7}"/>
    <dgm:cxn modelId="{8A7E0253-2510-43BA-9E01-AF8EC0F252C8}" type="presOf" srcId="{A2D0F3D1-DC89-44D9-8B47-12C8CC5EBBEF}" destId="{A48904AA-20DB-43E7-B71E-C588AEDE32D6}" srcOrd="0" destOrd="0" presId="urn:microsoft.com/office/officeart/2008/layout/VerticalCurvedList"/>
    <dgm:cxn modelId="{B01C4947-B332-400E-88C9-29023E813A1E}" type="presParOf" srcId="{4B9FE5CA-556D-4A2C-9656-58D43B28BE05}" destId="{920C97AE-95A2-4D41-8AA6-3265A773A7D4}" srcOrd="0" destOrd="0" presId="urn:microsoft.com/office/officeart/2008/layout/VerticalCurvedList"/>
    <dgm:cxn modelId="{65821A8D-48CB-4E4F-98E6-F157623187CB}" type="presParOf" srcId="{920C97AE-95A2-4D41-8AA6-3265A773A7D4}" destId="{AD98C8BC-CA30-4CB1-9A4E-3DC458908EF0}" srcOrd="0" destOrd="0" presId="urn:microsoft.com/office/officeart/2008/layout/VerticalCurvedList"/>
    <dgm:cxn modelId="{41FABCE7-ABC5-4369-BE72-6EAB44C43002}" type="presParOf" srcId="{AD98C8BC-CA30-4CB1-9A4E-3DC458908EF0}" destId="{724CC29E-BB71-4ED6-986D-60F9D15C4C8F}" srcOrd="0" destOrd="0" presId="urn:microsoft.com/office/officeart/2008/layout/VerticalCurvedList"/>
    <dgm:cxn modelId="{746A5B7C-B4A9-4FAB-864B-371EC9F51D9E}" type="presParOf" srcId="{AD98C8BC-CA30-4CB1-9A4E-3DC458908EF0}" destId="{1B6E9B9A-5984-400B-9536-E5F937C365C3}" srcOrd="1" destOrd="0" presId="urn:microsoft.com/office/officeart/2008/layout/VerticalCurvedList"/>
    <dgm:cxn modelId="{ED5A323F-C505-4D1F-BA38-EB47F8CA47B5}" type="presParOf" srcId="{AD98C8BC-CA30-4CB1-9A4E-3DC458908EF0}" destId="{6EEFC38B-C513-4633-98DA-3415A1B29307}" srcOrd="2" destOrd="0" presId="urn:microsoft.com/office/officeart/2008/layout/VerticalCurvedList"/>
    <dgm:cxn modelId="{A7E2536E-A934-4556-B2EF-44AD2249944A}" type="presParOf" srcId="{AD98C8BC-CA30-4CB1-9A4E-3DC458908EF0}" destId="{152B36C0-8837-47CE-98A9-62F0D18A506F}" srcOrd="3" destOrd="0" presId="urn:microsoft.com/office/officeart/2008/layout/VerticalCurvedList"/>
    <dgm:cxn modelId="{14F0A215-1513-4DE5-AB67-849DF35C315C}" type="presParOf" srcId="{920C97AE-95A2-4D41-8AA6-3265A773A7D4}" destId="{9501F839-D961-4292-9E2A-DF9C983F0126}" srcOrd="1" destOrd="0" presId="urn:microsoft.com/office/officeart/2008/layout/VerticalCurvedList"/>
    <dgm:cxn modelId="{A0498884-AEF5-42AB-BCCB-501A76167BE7}" type="presParOf" srcId="{920C97AE-95A2-4D41-8AA6-3265A773A7D4}" destId="{CFA71234-17E2-4BEB-A6EF-989D78CA22FA}" srcOrd="2" destOrd="0" presId="urn:microsoft.com/office/officeart/2008/layout/VerticalCurvedList"/>
    <dgm:cxn modelId="{A4818DA1-F2DE-4A57-98B7-DA7B5F947757}" type="presParOf" srcId="{CFA71234-17E2-4BEB-A6EF-989D78CA22FA}" destId="{69983324-CAC4-44E6-9A35-F585608FD224}" srcOrd="0" destOrd="0" presId="urn:microsoft.com/office/officeart/2008/layout/VerticalCurvedList"/>
    <dgm:cxn modelId="{B6892A55-5EC4-452E-A7A9-6CEE83834E66}" type="presParOf" srcId="{920C97AE-95A2-4D41-8AA6-3265A773A7D4}" destId="{504B4564-2ECE-4E19-9E72-88E6A87484F4}" srcOrd="3" destOrd="0" presId="urn:microsoft.com/office/officeart/2008/layout/VerticalCurvedList"/>
    <dgm:cxn modelId="{8E4BB50C-477A-4DD6-8EC2-322EEAA4D71F}" type="presParOf" srcId="{920C97AE-95A2-4D41-8AA6-3265A773A7D4}" destId="{44D13251-E915-43BA-AAF3-3E84EEF27C10}" srcOrd="4" destOrd="0" presId="urn:microsoft.com/office/officeart/2008/layout/VerticalCurvedList"/>
    <dgm:cxn modelId="{15371FFB-BECA-48BF-9996-0A00A16DFD0A}" type="presParOf" srcId="{44D13251-E915-43BA-AAF3-3E84EEF27C10}" destId="{E15687A3-F80D-4FEF-8BBC-4F463E3DD73D}" srcOrd="0" destOrd="0" presId="urn:microsoft.com/office/officeart/2008/layout/VerticalCurvedList"/>
    <dgm:cxn modelId="{CB7917B7-5FA1-4602-BB10-C4E0FBAE62FC}" type="presParOf" srcId="{920C97AE-95A2-4D41-8AA6-3265A773A7D4}" destId="{A48904AA-20DB-43E7-B71E-C588AEDE32D6}" srcOrd="5" destOrd="0" presId="urn:microsoft.com/office/officeart/2008/layout/VerticalCurvedList"/>
    <dgm:cxn modelId="{085AB098-3180-4903-B1D2-61DE34ABF9C8}" type="presParOf" srcId="{920C97AE-95A2-4D41-8AA6-3265A773A7D4}" destId="{970B9140-D8E9-4875-A10F-6B999EE26128}" srcOrd="6" destOrd="0" presId="urn:microsoft.com/office/officeart/2008/layout/VerticalCurvedList"/>
    <dgm:cxn modelId="{0D70FA50-50D7-4E69-9555-5DB8DB9393FF}" type="presParOf" srcId="{970B9140-D8E9-4875-A10F-6B999EE26128}" destId="{D34ADE76-2316-42BD-821F-65755A5EE5C7}" srcOrd="0" destOrd="0" presId="urn:microsoft.com/office/officeart/2008/layout/VerticalCurvedList"/>
    <dgm:cxn modelId="{0D21A689-3144-4CD0-8A49-5F87BBA00310}" type="presParOf" srcId="{920C97AE-95A2-4D41-8AA6-3265A773A7D4}" destId="{BB07C911-1B5E-4FD8-AF72-62DC5B12F9A0}" srcOrd="7" destOrd="0" presId="urn:microsoft.com/office/officeart/2008/layout/VerticalCurvedList"/>
    <dgm:cxn modelId="{03186DBB-1F57-4A70-8D6B-8A8DA7F9D142}" type="presParOf" srcId="{920C97AE-95A2-4D41-8AA6-3265A773A7D4}" destId="{584135AF-8B5B-4092-B1E4-FF4BF32B37AB}" srcOrd="8" destOrd="0" presId="urn:microsoft.com/office/officeart/2008/layout/VerticalCurvedList"/>
    <dgm:cxn modelId="{EB8EAB6A-3B42-42D4-80FB-5EB03FC2CE43}" type="presParOf" srcId="{584135AF-8B5B-4092-B1E4-FF4BF32B37AB}" destId="{E61DE3BD-3927-4C7E-9103-B01E6E7DDFDB}" srcOrd="0" destOrd="0" presId="urn:microsoft.com/office/officeart/2008/layout/VerticalCurv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6EEF343E-C747-4199-BE3A-CCE030A2D76E}">
      <dgm:prSet phldrT="[Text]" custT="1"/>
      <dgm:spPr/>
      <dgm:t>
        <a:bodyPr/>
        <a:lstStyle/>
        <a:p>
          <a:r>
            <a:rPr lang="en-CA" sz="800" b="1" dirty="0" smtClean="0"/>
            <a:t>TFS Administrator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dirty="0" smtClean="0"/>
            <a:t>Dave</a:t>
          </a:r>
          <a:endParaRPr lang="en-US" sz="500" b="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olidFill>
                <a:schemeClr val="accent3">
                  <a:lumMod val="75000"/>
                </a:schemeClr>
              </a:solidFill>
              <a:sym typeface="Wingdings"/>
            </a:rPr>
            <a:t> </a:t>
          </a:r>
          <a:r>
            <a:rPr lang="en-CA" sz="500" b="1" dirty="0" smtClean="0">
              <a:sym typeface="Wing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dirty="0" smtClean="0">
              <a:solidFill>
                <a:srgbClr val="FF0000"/>
              </a:solidFill>
              <a:sym typeface="Webdings"/>
            </a:rPr>
            <a:t></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F79F95FA-7959-4200-9030-CC4E59FBA845}" type="presOf" srcId="{0720B521-8657-423B-B76C-953078607957}" destId="{8D52C155-3C28-4A91-A0B1-E3CE36D58FC1}" srcOrd="0" destOrd="0" presId="urn:microsoft.com/office/officeart/2008/layout/LinedList"/>
    <dgm:cxn modelId="{A2314998-DA3F-46CE-9688-F654A8201A2B}" type="presOf" srcId="{D3EC115C-F4A2-48A9-BA95-725FEED9C9FA}" destId="{12C80B81-B3A7-48F4-A146-9F3DE737AEFA}" srcOrd="0" destOrd="0" presId="urn:microsoft.com/office/officeart/2008/layout/LinedList"/>
    <dgm:cxn modelId="{05018CE6-A267-42E8-960F-FEDD68FBCC53}" type="presOf" srcId="{18127815-386A-49E6-9B7B-B7E0DB5B14B0}" destId="{B00EA13E-7F80-4FC4-8877-45001502C505}" srcOrd="0" destOrd="0" presId="urn:microsoft.com/office/officeart/2008/layout/LinedList"/>
    <dgm:cxn modelId="{CCB570FB-6C6A-4A84-A8B3-0AAE255C10AD}" srcId="{18127815-386A-49E6-9B7B-B7E0DB5B14B0}" destId="{6EEF343E-C747-4199-BE3A-CCE030A2D76E}" srcOrd="0" destOrd="0" parTransId="{A21AB597-CF8B-483F-9D15-1322EF2306AB}" sibTransId="{EF7BC449-7B68-4013-A470-AA3998EEA658}"/>
    <dgm:cxn modelId="{DB616378-2959-4122-A1E5-48C3FD72BEDE}" srcId="{6EEF343E-C747-4199-BE3A-CCE030A2D76E}" destId="{D3EC115C-F4A2-48A9-BA95-725FEED9C9FA}" srcOrd="0" destOrd="0" parTransId="{EAA291F6-1688-4416-B58A-7F0174B84074}" sibTransId="{63EDBD2F-A0BB-4526-9F47-CE587C7EE18A}"/>
    <dgm:cxn modelId="{581D5BD5-1302-4EBF-A25D-E6289D8E9674}" srcId="{6EEF343E-C747-4199-BE3A-CCE030A2D76E}" destId="{0720B521-8657-423B-B76C-953078607957}" srcOrd="1" destOrd="0" parTransId="{C9E5E221-68FB-4332-B1CE-9A4D901E5F55}" sibTransId="{DC7C5302-7DD6-46B2-ACA9-84A5DE156F9C}"/>
    <dgm:cxn modelId="{E7C62E6B-8A7A-4C20-A8E1-C007CCB638CE}" srcId="{6EEF343E-C747-4199-BE3A-CCE030A2D76E}" destId="{12623576-5C10-406F-8408-E3130DDB86D2}" srcOrd="2" destOrd="0" parTransId="{829C864B-3EF7-4192-9DB0-4700D0E2A6CE}" sibTransId="{E7F13338-8850-4B2A-9406-A899EC2910D9}"/>
    <dgm:cxn modelId="{C79A72FF-1578-4B95-AF06-DD0C1E520E09}" type="presOf" srcId="{12623576-5C10-406F-8408-E3130DDB86D2}" destId="{F99E6277-581C-4791-9BF9-1F9AB4A84B6E}" srcOrd="0" destOrd="0" presId="urn:microsoft.com/office/officeart/2008/layout/LinedList"/>
    <dgm:cxn modelId="{902BF908-3F41-43E5-BB3E-6D4DF0CE047E}" type="presOf" srcId="{6EEF343E-C747-4199-BE3A-CCE030A2D76E}" destId="{51995745-46E7-4E07-805C-94E68B60FE0A}" srcOrd="0" destOrd="0" presId="urn:microsoft.com/office/officeart/2008/layout/LinedList"/>
    <dgm:cxn modelId="{0AD6006D-326B-4BC5-AB25-542E0438D0DC}" type="presParOf" srcId="{B00EA13E-7F80-4FC4-8877-45001502C505}" destId="{CCFF2212-7BB1-47CF-8022-32708F9CC957}" srcOrd="0" destOrd="0" presId="urn:microsoft.com/office/officeart/2008/layout/LinedList"/>
    <dgm:cxn modelId="{8852D881-F96B-4D70-BF52-905D7D1963C0}" type="presParOf" srcId="{B00EA13E-7F80-4FC4-8877-45001502C505}" destId="{DF9D84DB-8B82-4732-BED3-D062B77F6A74}" srcOrd="1" destOrd="0" presId="urn:microsoft.com/office/officeart/2008/layout/LinedList"/>
    <dgm:cxn modelId="{D1F98B36-6345-43A9-A59B-E977F5CC223F}" type="presParOf" srcId="{DF9D84DB-8B82-4732-BED3-D062B77F6A74}" destId="{51995745-46E7-4E07-805C-94E68B60FE0A}" srcOrd="0" destOrd="0" presId="urn:microsoft.com/office/officeart/2008/layout/LinedList"/>
    <dgm:cxn modelId="{E4D435B3-2ECE-4B14-BE75-7189B35339D2}" type="presParOf" srcId="{DF9D84DB-8B82-4732-BED3-D062B77F6A74}" destId="{21D3FF90-E9D8-4C5C-B6C9-1F6CA8E59491}" srcOrd="1" destOrd="0" presId="urn:microsoft.com/office/officeart/2008/layout/LinedList"/>
    <dgm:cxn modelId="{6D7F48ED-00BC-4A69-A278-1229F28A8540}" type="presParOf" srcId="{21D3FF90-E9D8-4C5C-B6C9-1F6CA8E59491}" destId="{3F69F5E7-EEAB-4E3B-9529-1DF69C85178D}" srcOrd="0" destOrd="0" presId="urn:microsoft.com/office/officeart/2008/layout/LinedList"/>
    <dgm:cxn modelId="{B7E7FBD4-D3C9-4944-9447-536CF5CE0ABA}" type="presParOf" srcId="{21D3FF90-E9D8-4C5C-B6C9-1F6CA8E59491}" destId="{B4BF7EB0-7AEE-4E4B-8FDA-C7617EAAA0C7}" srcOrd="1" destOrd="0" presId="urn:microsoft.com/office/officeart/2008/layout/LinedList"/>
    <dgm:cxn modelId="{8121B2FD-25B9-4C71-BF2A-3B50E0C7ED6B}" type="presParOf" srcId="{B4BF7EB0-7AEE-4E4B-8FDA-C7617EAAA0C7}" destId="{99B75950-F11B-45A4-82E5-831C031E0B1B}" srcOrd="0" destOrd="0" presId="urn:microsoft.com/office/officeart/2008/layout/LinedList"/>
    <dgm:cxn modelId="{07AC0F0E-A848-4043-A2B4-0C64B1356027}" type="presParOf" srcId="{B4BF7EB0-7AEE-4E4B-8FDA-C7617EAAA0C7}" destId="{12C80B81-B3A7-48F4-A146-9F3DE737AEFA}" srcOrd="1" destOrd="0" presId="urn:microsoft.com/office/officeart/2008/layout/LinedList"/>
    <dgm:cxn modelId="{F852D9F9-9181-4B57-9C19-61D7685FBBB4}" type="presParOf" srcId="{B4BF7EB0-7AEE-4E4B-8FDA-C7617EAAA0C7}" destId="{FC88F486-3FC2-48EA-9741-0C1097E66D46}" srcOrd="2" destOrd="0" presId="urn:microsoft.com/office/officeart/2008/layout/LinedList"/>
    <dgm:cxn modelId="{EE72EB27-E793-412D-BD85-31662D3D876E}" type="presParOf" srcId="{21D3FF90-E9D8-4C5C-B6C9-1F6CA8E59491}" destId="{7A9AD8C2-B19F-40D6-8B1C-DDC0D58685FC}" srcOrd="2" destOrd="0" presId="urn:microsoft.com/office/officeart/2008/layout/LinedList"/>
    <dgm:cxn modelId="{3EEDB8E2-A71B-4770-88EF-B957209EDA9D}" type="presParOf" srcId="{21D3FF90-E9D8-4C5C-B6C9-1F6CA8E59491}" destId="{CA13DAE5-CDCE-43E5-9F7F-78B7E12CAB47}" srcOrd="3" destOrd="0" presId="urn:microsoft.com/office/officeart/2008/layout/LinedList"/>
    <dgm:cxn modelId="{D9AA1F3F-BBE0-492F-966E-FF03DF1A4C74}" type="presParOf" srcId="{21D3FF90-E9D8-4C5C-B6C9-1F6CA8E59491}" destId="{2D3BC803-B346-4E04-9064-301F691840BE}" srcOrd="4" destOrd="0" presId="urn:microsoft.com/office/officeart/2008/layout/LinedList"/>
    <dgm:cxn modelId="{23EDF9CC-4707-49A8-887D-110CE36D8811}" type="presParOf" srcId="{2D3BC803-B346-4E04-9064-301F691840BE}" destId="{CD2E0129-C677-40F3-8F0D-270AB3DDE0BC}" srcOrd="0" destOrd="0" presId="urn:microsoft.com/office/officeart/2008/layout/LinedList"/>
    <dgm:cxn modelId="{5BDFC61B-6E42-404A-9BB1-50CC208ACA13}" type="presParOf" srcId="{2D3BC803-B346-4E04-9064-301F691840BE}" destId="{8D52C155-3C28-4A91-A0B1-E3CE36D58FC1}" srcOrd="1" destOrd="0" presId="urn:microsoft.com/office/officeart/2008/layout/LinedList"/>
    <dgm:cxn modelId="{E6603EFE-D4B6-4A47-989A-0E77341AD0AA}" type="presParOf" srcId="{2D3BC803-B346-4E04-9064-301F691840BE}" destId="{F8E2CC5D-EB0D-419B-B02C-008A52C73CE8}" srcOrd="2" destOrd="0" presId="urn:microsoft.com/office/officeart/2008/layout/LinedList"/>
    <dgm:cxn modelId="{E71ED1FF-6EC0-4EDC-B52A-12F820B0F66E}" type="presParOf" srcId="{21D3FF90-E9D8-4C5C-B6C9-1F6CA8E59491}" destId="{E6A20403-A5BB-4C9D-89A4-A9B9EA9C051F}" srcOrd="5" destOrd="0" presId="urn:microsoft.com/office/officeart/2008/layout/LinedList"/>
    <dgm:cxn modelId="{B22EA0A2-DA21-470C-87DC-EC7AE351ED72}" type="presParOf" srcId="{21D3FF90-E9D8-4C5C-B6C9-1F6CA8E59491}" destId="{43504240-7E6C-4AF3-A1BB-7C24347D8A05}" srcOrd="6" destOrd="0" presId="urn:microsoft.com/office/officeart/2008/layout/LinedList"/>
    <dgm:cxn modelId="{7B92AE7B-AE45-4DE9-9814-68BE2A9DDE3C}" type="presParOf" srcId="{21D3FF90-E9D8-4C5C-B6C9-1F6CA8E59491}" destId="{D195CAEB-CF1D-4F7A-A89F-C35AB357E09D}" srcOrd="7" destOrd="0" presId="urn:microsoft.com/office/officeart/2008/layout/LinedList"/>
    <dgm:cxn modelId="{E944A0DA-49D5-4021-A637-43578F157600}" type="presParOf" srcId="{D195CAEB-CF1D-4F7A-A89F-C35AB357E09D}" destId="{AFA0A981-842D-4DF4-8706-9FDD56C6E47C}" srcOrd="0" destOrd="0" presId="urn:microsoft.com/office/officeart/2008/layout/LinedList"/>
    <dgm:cxn modelId="{6053BFF7-606B-428A-BC5B-86EB24495A70}" type="presParOf" srcId="{D195CAEB-CF1D-4F7A-A89F-C35AB357E09D}" destId="{F99E6277-581C-4791-9BF9-1F9AB4A84B6E}" srcOrd="1" destOrd="0" presId="urn:microsoft.com/office/officeart/2008/layout/LinedList"/>
    <dgm:cxn modelId="{26CD90C1-3516-4722-B114-B3707AF61DC0}" type="presParOf" srcId="{D195CAEB-CF1D-4F7A-A89F-C35AB357E09D}" destId="{CC338E85-08DC-4CD7-AE19-EF2E822F7D1B}" srcOrd="2" destOrd="0" presId="urn:microsoft.com/office/officeart/2008/layout/LinedList"/>
    <dgm:cxn modelId="{B856B1F9-8A0A-4A71-A596-222467B5B82B}" type="presParOf" srcId="{21D3FF90-E9D8-4C5C-B6C9-1F6CA8E59491}" destId="{4B654F54-B78F-42A8-8FA4-C4A3C1F3EB44}" srcOrd="8" destOrd="0" presId="urn:microsoft.com/office/officeart/2008/layout/LinedList"/>
    <dgm:cxn modelId="{9BBDFB20-D2CE-436C-B734-A32E34CF51B6}"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6EEF343E-C747-4199-BE3A-CCE030A2D76E}">
      <dgm:prSet phldrT="[Text]" custT="1"/>
      <dgm:spPr/>
      <dgm:t>
        <a:bodyPr/>
        <a:lstStyle/>
        <a:p>
          <a:r>
            <a:rPr lang="en-CA" sz="800" b="1" dirty="0" smtClean="0"/>
            <a:t>Infrastructure Specialist</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Jane</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dirty="0" smtClean="0">
              <a:solidFill>
                <a:srgbClr val="FF0000"/>
              </a:solidFill>
              <a:sym typeface="Web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olidFill>
                <a:schemeClr val="accent3">
                  <a:lumMod val="75000"/>
                </a:schemeClr>
              </a:solidFill>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581D5BD5-1302-4EBF-A25D-E6289D8E9674}" srcId="{6EEF343E-C747-4199-BE3A-CCE030A2D76E}" destId="{0720B521-8657-423B-B76C-953078607957}" srcOrd="1" destOrd="0" parTransId="{C9E5E221-68FB-4332-B1CE-9A4D901E5F55}" sibTransId="{DC7C5302-7DD6-46B2-ACA9-84A5DE156F9C}"/>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336B0262-BCB9-44CA-A0FF-5E3E90C3FF4A}" type="presOf" srcId="{18127815-386A-49E6-9B7B-B7E0DB5B14B0}" destId="{B00EA13E-7F80-4FC4-8877-45001502C505}" srcOrd="0" destOrd="0" presId="urn:microsoft.com/office/officeart/2008/layout/LinedList"/>
    <dgm:cxn modelId="{BDBC8E53-326D-4FE1-808A-37C71F736099}" type="presOf" srcId="{12623576-5C10-406F-8408-E3130DDB86D2}" destId="{F99E6277-581C-4791-9BF9-1F9AB4A84B6E}" srcOrd="0" destOrd="0" presId="urn:microsoft.com/office/officeart/2008/layout/LinedList"/>
    <dgm:cxn modelId="{0EB713B2-0520-4EC8-8543-73A1A6015549}" type="presOf" srcId="{0720B521-8657-423B-B76C-953078607957}" destId="{8D52C155-3C28-4A91-A0B1-E3CE36D58FC1}" srcOrd="0" destOrd="0" presId="urn:microsoft.com/office/officeart/2008/layout/LinedList"/>
    <dgm:cxn modelId="{6F3F864A-5F12-4594-81E9-AD8296BDD4E7}" type="presOf" srcId="{D3EC115C-F4A2-48A9-BA95-725FEED9C9FA}" destId="{12C80B81-B3A7-48F4-A146-9F3DE737AEFA}"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50612BF5-CCAB-475A-B940-09889DB11F46}" type="presOf" srcId="{6EEF343E-C747-4199-BE3A-CCE030A2D76E}" destId="{51995745-46E7-4E07-805C-94E68B60FE0A}" srcOrd="0" destOrd="0" presId="urn:microsoft.com/office/officeart/2008/layout/LinedList"/>
    <dgm:cxn modelId="{245354B8-E965-4001-A0F0-EC955FB8B11A}" type="presParOf" srcId="{B00EA13E-7F80-4FC4-8877-45001502C505}" destId="{CCFF2212-7BB1-47CF-8022-32708F9CC957}" srcOrd="0" destOrd="0" presId="urn:microsoft.com/office/officeart/2008/layout/LinedList"/>
    <dgm:cxn modelId="{5B3C8407-E661-4FAA-B60D-ED3E4419DDBA}" type="presParOf" srcId="{B00EA13E-7F80-4FC4-8877-45001502C505}" destId="{DF9D84DB-8B82-4732-BED3-D062B77F6A74}" srcOrd="1" destOrd="0" presId="urn:microsoft.com/office/officeart/2008/layout/LinedList"/>
    <dgm:cxn modelId="{78C7CF3B-C9C8-45A2-B95B-5E8BFD6DF3A3}" type="presParOf" srcId="{DF9D84DB-8B82-4732-BED3-D062B77F6A74}" destId="{51995745-46E7-4E07-805C-94E68B60FE0A}" srcOrd="0" destOrd="0" presId="urn:microsoft.com/office/officeart/2008/layout/LinedList"/>
    <dgm:cxn modelId="{04FD16D8-EEEE-41C3-B52F-FE2831DF5019}" type="presParOf" srcId="{DF9D84DB-8B82-4732-BED3-D062B77F6A74}" destId="{21D3FF90-E9D8-4C5C-B6C9-1F6CA8E59491}" srcOrd="1" destOrd="0" presId="urn:microsoft.com/office/officeart/2008/layout/LinedList"/>
    <dgm:cxn modelId="{A78B31B2-0E13-42AC-940F-60654FE2C114}" type="presParOf" srcId="{21D3FF90-E9D8-4C5C-B6C9-1F6CA8E59491}" destId="{3F69F5E7-EEAB-4E3B-9529-1DF69C85178D}" srcOrd="0" destOrd="0" presId="urn:microsoft.com/office/officeart/2008/layout/LinedList"/>
    <dgm:cxn modelId="{F2F71CFB-54D0-4A2D-9754-8D44ECB7863E}" type="presParOf" srcId="{21D3FF90-E9D8-4C5C-B6C9-1F6CA8E59491}" destId="{B4BF7EB0-7AEE-4E4B-8FDA-C7617EAAA0C7}" srcOrd="1" destOrd="0" presId="urn:microsoft.com/office/officeart/2008/layout/LinedList"/>
    <dgm:cxn modelId="{F396EB6D-4A36-4F96-A1C7-57FDBBABE05E}" type="presParOf" srcId="{B4BF7EB0-7AEE-4E4B-8FDA-C7617EAAA0C7}" destId="{99B75950-F11B-45A4-82E5-831C031E0B1B}" srcOrd="0" destOrd="0" presId="urn:microsoft.com/office/officeart/2008/layout/LinedList"/>
    <dgm:cxn modelId="{CBBD3341-A76D-40C3-A8A0-83A1ACD2E899}" type="presParOf" srcId="{B4BF7EB0-7AEE-4E4B-8FDA-C7617EAAA0C7}" destId="{12C80B81-B3A7-48F4-A146-9F3DE737AEFA}" srcOrd="1" destOrd="0" presId="urn:microsoft.com/office/officeart/2008/layout/LinedList"/>
    <dgm:cxn modelId="{2BCD236D-89AA-4F48-AE0D-F1A10A4B8DB9}" type="presParOf" srcId="{B4BF7EB0-7AEE-4E4B-8FDA-C7617EAAA0C7}" destId="{FC88F486-3FC2-48EA-9741-0C1097E66D46}" srcOrd="2" destOrd="0" presId="urn:microsoft.com/office/officeart/2008/layout/LinedList"/>
    <dgm:cxn modelId="{A0B2A86B-702B-4A3D-AA81-6A4D3204B2A6}" type="presParOf" srcId="{21D3FF90-E9D8-4C5C-B6C9-1F6CA8E59491}" destId="{7A9AD8C2-B19F-40D6-8B1C-DDC0D58685FC}" srcOrd="2" destOrd="0" presId="urn:microsoft.com/office/officeart/2008/layout/LinedList"/>
    <dgm:cxn modelId="{3B426C37-EDF9-4D78-9FB2-EC1A9A443611}" type="presParOf" srcId="{21D3FF90-E9D8-4C5C-B6C9-1F6CA8E59491}" destId="{CA13DAE5-CDCE-43E5-9F7F-78B7E12CAB47}" srcOrd="3" destOrd="0" presId="urn:microsoft.com/office/officeart/2008/layout/LinedList"/>
    <dgm:cxn modelId="{181C6E05-C0CC-46F2-8817-F0D58616D667}" type="presParOf" srcId="{21D3FF90-E9D8-4C5C-B6C9-1F6CA8E59491}" destId="{2D3BC803-B346-4E04-9064-301F691840BE}" srcOrd="4" destOrd="0" presId="urn:microsoft.com/office/officeart/2008/layout/LinedList"/>
    <dgm:cxn modelId="{CE25F80A-3F25-447E-8AA7-597F26134D27}" type="presParOf" srcId="{2D3BC803-B346-4E04-9064-301F691840BE}" destId="{CD2E0129-C677-40F3-8F0D-270AB3DDE0BC}" srcOrd="0" destOrd="0" presId="urn:microsoft.com/office/officeart/2008/layout/LinedList"/>
    <dgm:cxn modelId="{AE746481-5FC0-44B9-8536-3578B12A2FB5}" type="presParOf" srcId="{2D3BC803-B346-4E04-9064-301F691840BE}" destId="{8D52C155-3C28-4A91-A0B1-E3CE36D58FC1}" srcOrd="1" destOrd="0" presId="urn:microsoft.com/office/officeart/2008/layout/LinedList"/>
    <dgm:cxn modelId="{3A44F766-52BD-4153-A882-C50839F13136}" type="presParOf" srcId="{2D3BC803-B346-4E04-9064-301F691840BE}" destId="{F8E2CC5D-EB0D-419B-B02C-008A52C73CE8}" srcOrd="2" destOrd="0" presId="urn:microsoft.com/office/officeart/2008/layout/LinedList"/>
    <dgm:cxn modelId="{1DC9F543-52FF-4523-A272-A90FBFC2FAD9}" type="presParOf" srcId="{21D3FF90-E9D8-4C5C-B6C9-1F6CA8E59491}" destId="{E6A20403-A5BB-4C9D-89A4-A9B9EA9C051F}" srcOrd="5" destOrd="0" presId="urn:microsoft.com/office/officeart/2008/layout/LinedList"/>
    <dgm:cxn modelId="{5842376F-A1CE-45AF-8A0A-91E6EB552ED9}" type="presParOf" srcId="{21D3FF90-E9D8-4C5C-B6C9-1F6CA8E59491}" destId="{43504240-7E6C-4AF3-A1BB-7C24347D8A05}" srcOrd="6" destOrd="0" presId="urn:microsoft.com/office/officeart/2008/layout/LinedList"/>
    <dgm:cxn modelId="{9E65EB08-21E7-4539-B264-318460675C66}" type="presParOf" srcId="{21D3FF90-E9D8-4C5C-B6C9-1F6CA8E59491}" destId="{D195CAEB-CF1D-4F7A-A89F-C35AB357E09D}" srcOrd="7" destOrd="0" presId="urn:microsoft.com/office/officeart/2008/layout/LinedList"/>
    <dgm:cxn modelId="{4DD03DB3-E8F0-4D22-B610-533D0B52F0D4}" type="presParOf" srcId="{D195CAEB-CF1D-4F7A-A89F-C35AB357E09D}" destId="{AFA0A981-842D-4DF4-8706-9FDD56C6E47C}" srcOrd="0" destOrd="0" presId="urn:microsoft.com/office/officeart/2008/layout/LinedList"/>
    <dgm:cxn modelId="{C37BF329-F54F-49DF-A347-683F3A8B9FF9}" type="presParOf" srcId="{D195CAEB-CF1D-4F7A-A89F-C35AB357E09D}" destId="{F99E6277-581C-4791-9BF9-1F9AB4A84B6E}" srcOrd="1" destOrd="0" presId="urn:microsoft.com/office/officeart/2008/layout/LinedList"/>
    <dgm:cxn modelId="{F9988202-27A2-4ED8-9EA6-7D53F6289C2C}" type="presParOf" srcId="{D195CAEB-CF1D-4F7A-A89F-C35AB357E09D}" destId="{CC338E85-08DC-4CD7-AE19-EF2E822F7D1B}" srcOrd="2" destOrd="0" presId="urn:microsoft.com/office/officeart/2008/layout/LinedList"/>
    <dgm:cxn modelId="{C4C46DD9-30D8-4CE2-8EE9-674C4825413B}" type="presParOf" srcId="{21D3FF90-E9D8-4C5C-B6C9-1F6CA8E59491}" destId="{4B654F54-B78F-42A8-8FA4-C4A3C1F3EB44}" srcOrd="8" destOrd="0" presId="urn:microsoft.com/office/officeart/2008/layout/LinedList"/>
    <dgm:cxn modelId="{61475638-50E7-47AD-A54E-917D7F57F020}"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6EEF343E-C747-4199-BE3A-CCE030A2D76E}">
      <dgm:prSet phldrT="[Text]" custT="1"/>
      <dgm:spPr/>
      <dgm:t>
        <a:bodyPr/>
        <a:lstStyle/>
        <a:p>
          <a:r>
            <a:rPr lang="en-CA" sz="800" b="1" dirty="0" smtClean="0"/>
            <a:t>Development</a:t>
          </a:r>
          <a:br>
            <a:rPr lang="en-CA" sz="800" b="1" dirty="0" smtClean="0"/>
          </a:br>
          <a:r>
            <a:rPr lang="en-CA" sz="800" b="1" dirty="0" smtClean="0"/>
            <a:t>Lead</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Gary</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olidFill>
                <a:schemeClr val="accent3">
                  <a:lumMod val="75000"/>
                </a:schemeClr>
              </a:solidFill>
              <a:sym typeface="Wingdings"/>
            </a:rPr>
            <a:t> </a:t>
          </a:r>
          <a:r>
            <a:rPr lang="en-CA" sz="500" b="1" dirty="0" smtClean="0">
              <a:sym typeface="Wing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dirty="0" smtClean="0">
              <a:solidFill>
                <a:srgbClr val="FF0000"/>
              </a:solidFill>
              <a:sym typeface="Webdings"/>
            </a:rPr>
            <a:t></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CCB570FB-6C6A-4A84-A8B3-0AAE255C10AD}" srcId="{18127815-386A-49E6-9B7B-B7E0DB5B14B0}" destId="{6EEF343E-C747-4199-BE3A-CCE030A2D76E}" srcOrd="0" destOrd="0" parTransId="{A21AB597-CF8B-483F-9D15-1322EF2306AB}" sibTransId="{EF7BC449-7B68-4013-A470-AA3998EEA658}"/>
    <dgm:cxn modelId="{52928B27-79E7-4E0E-98BF-BAFAF3037CA4}" type="presOf" srcId="{18127815-386A-49E6-9B7B-B7E0DB5B14B0}" destId="{B00EA13E-7F80-4FC4-8877-45001502C505}"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581D5BD5-1302-4EBF-A25D-E6289D8E9674}" srcId="{6EEF343E-C747-4199-BE3A-CCE030A2D76E}" destId="{0720B521-8657-423B-B76C-953078607957}" srcOrd="1" destOrd="0" parTransId="{C9E5E221-68FB-4332-B1CE-9A4D901E5F55}" sibTransId="{DC7C5302-7DD6-46B2-ACA9-84A5DE156F9C}"/>
    <dgm:cxn modelId="{E7C62E6B-8A7A-4C20-A8E1-C007CCB638CE}" srcId="{6EEF343E-C747-4199-BE3A-CCE030A2D76E}" destId="{12623576-5C10-406F-8408-E3130DDB86D2}" srcOrd="2" destOrd="0" parTransId="{829C864B-3EF7-4192-9DB0-4700D0E2A6CE}" sibTransId="{E7F13338-8850-4B2A-9406-A899EC2910D9}"/>
    <dgm:cxn modelId="{D36A3531-55FB-4923-86D3-707BF461C456}" type="presOf" srcId="{12623576-5C10-406F-8408-E3130DDB86D2}" destId="{F99E6277-581C-4791-9BF9-1F9AB4A84B6E}" srcOrd="0" destOrd="0" presId="urn:microsoft.com/office/officeart/2008/layout/LinedList"/>
    <dgm:cxn modelId="{B4A1A3AB-6AEF-4E42-9DA5-134C1B5E4A7E}" type="presOf" srcId="{6EEF343E-C747-4199-BE3A-CCE030A2D76E}" destId="{51995745-46E7-4E07-805C-94E68B60FE0A}" srcOrd="0" destOrd="0" presId="urn:microsoft.com/office/officeart/2008/layout/LinedList"/>
    <dgm:cxn modelId="{EDFD0108-4CF2-4D78-8A93-903456B284B1}" type="presOf" srcId="{0720B521-8657-423B-B76C-953078607957}" destId="{8D52C155-3C28-4A91-A0B1-E3CE36D58FC1}" srcOrd="0" destOrd="0" presId="urn:microsoft.com/office/officeart/2008/layout/LinedList"/>
    <dgm:cxn modelId="{E8E3565D-A378-496E-91F0-EDC2C7E9ADC2}" type="presOf" srcId="{D3EC115C-F4A2-48A9-BA95-725FEED9C9FA}" destId="{12C80B81-B3A7-48F4-A146-9F3DE737AEFA}" srcOrd="0" destOrd="0" presId="urn:microsoft.com/office/officeart/2008/layout/LinedList"/>
    <dgm:cxn modelId="{BEA0B109-FDF6-48D5-A9E0-6662D8E829E7}" type="presParOf" srcId="{B00EA13E-7F80-4FC4-8877-45001502C505}" destId="{CCFF2212-7BB1-47CF-8022-32708F9CC957}" srcOrd="0" destOrd="0" presId="urn:microsoft.com/office/officeart/2008/layout/LinedList"/>
    <dgm:cxn modelId="{33C48416-9C38-4F06-B4BD-3BCCF914F387}" type="presParOf" srcId="{B00EA13E-7F80-4FC4-8877-45001502C505}" destId="{DF9D84DB-8B82-4732-BED3-D062B77F6A74}" srcOrd="1" destOrd="0" presId="urn:microsoft.com/office/officeart/2008/layout/LinedList"/>
    <dgm:cxn modelId="{944F4506-5614-4197-99E0-428624EA35DA}" type="presParOf" srcId="{DF9D84DB-8B82-4732-BED3-D062B77F6A74}" destId="{51995745-46E7-4E07-805C-94E68B60FE0A}" srcOrd="0" destOrd="0" presId="urn:microsoft.com/office/officeart/2008/layout/LinedList"/>
    <dgm:cxn modelId="{6CFB153A-0720-4B1F-ADC9-82A1F3365882}" type="presParOf" srcId="{DF9D84DB-8B82-4732-BED3-D062B77F6A74}" destId="{21D3FF90-E9D8-4C5C-B6C9-1F6CA8E59491}" srcOrd="1" destOrd="0" presId="urn:microsoft.com/office/officeart/2008/layout/LinedList"/>
    <dgm:cxn modelId="{EA10C445-0D0F-4E87-8D00-02F13DFD0441}" type="presParOf" srcId="{21D3FF90-E9D8-4C5C-B6C9-1F6CA8E59491}" destId="{3F69F5E7-EEAB-4E3B-9529-1DF69C85178D}" srcOrd="0" destOrd="0" presId="urn:microsoft.com/office/officeart/2008/layout/LinedList"/>
    <dgm:cxn modelId="{729B19A9-849C-45BC-BD69-E153D494B6E0}" type="presParOf" srcId="{21D3FF90-E9D8-4C5C-B6C9-1F6CA8E59491}" destId="{B4BF7EB0-7AEE-4E4B-8FDA-C7617EAAA0C7}" srcOrd="1" destOrd="0" presId="urn:microsoft.com/office/officeart/2008/layout/LinedList"/>
    <dgm:cxn modelId="{CD8AC6D0-489A-4ACF-98C8-DA6DDD56A888}" type="presParOf" srcId="{B4BF7EB0-7AEE-4E4B-8FDA-C7617EAAA0C7}" destId="{99B75950-F11B-45A4-82E5-831C031E0B1B}" srcOrd="0" destOrd="0" presId="urn:microsoft.com/office/officeart/2008/layout/LinedList"/>
    <dgm:cxn modelId="{58042894-09D3-4DBC-ADC9-2E88279DD1E5}" type="presParOf" srcId="{B4BF7EB0-7AEE-4E4B-8FDA-C7617EAAA0C7}" destId="{12C80B81-B3A7-48F4-A146-9F3DE737AEFA}" srcOrd="1" destOrd="0" presId="urn:microsoft.com/office/officeart/2008/layout/LinedList"/>
    <dgm:cxn modelId="{D6FF5602-C491-43BC-B4B3-90B674CFFE7B}" type="presParOf" srcId="{B4BF7EB0-7AEE-4E4B-8FDA-C7617EAAA0C7}" destId="{FC88F486-3FC2-48EA-9741-0C1097E66D46}" srcOrd="2" destOrd="0" presId="urn:microsoft.com/office/officeart/2008/layout/LinedList"/>
    <dgm:cxn modelId="{8CE74170-0AE5-4CB5-8A22-760486FA3608}" type="presParOf" srcId="{21D3FF90-E9D8-4C5C-B6C9-1F6CA8E59491}" destId="{7A9AD8C2-B19F-40D6-8B1C-DDC0D58685FC}" srcOrd="2" destOrd="0" presId="urn:microsoft.com/office/officeart/2008/layout/LinedList"/>
    <dgm:cxn modelId="{402427E1-F3A7-4F34-9D41-EC369F5A4D89}" type="presParOf" srcId="{21D3FF90-E9D8-4C5C-B6C9-1F6CA8E59491}" destId="{CA13DAE5-CDCE-43E5-9F7F-78B7E12CAB47}" srcOrd="3" destOrd="0" presId="urn:microsoft.com/office/officeart/2008/layout/LinedList"/>
    <dgm:cxn modelId="{234F117C-67EE-426D-A3DB-D027F2E4488C}" type="presParOf" srcId="{21D3FF90-E9D8-4C5C-B6C9-1F6CA8E59491}" destId="{2D3BC803-B346-4E04-9064-301F691840BE}" srcOrd="4" destOrd="0" presId="urn:microsoft.com/office/officeart/2008/layout/LinedList"/>
    <dgm:cxn modelId="{F2A29D7D-3C6D-4F3C-8EAD-A0E50E55823C}" type="presParOf" srcId="{2D3BC803-B346-4E04-9064-301F691840BE}" destId="{CD2E0129-C677-40F3-8F0D-270AB3DDE0BC}" srcOrd="0" destOrd="0" presId="urn:microsoft.com/office/officeart/2008/layout/LinedList"/>
    <dgm:cxn modelId="{21AB08BF-51EA-4B30-84B8-30DD54C434D9}" type="presParOf" srcId="{2D3BC803-B346-4E04-9064-301F691840BE}" destId="{8D52C155-3C28-4A91-A0B1-E3CE36D58FC1}" srcOrd="1" destOrd="0" presId="urn:microsoft.com/office/officeart/2008/layout/LinedList"/>
    <dgm:cxn modelId="{6F4D0BCB-55C7-4A7C-BFE0-589008EB5039}" type="presParOf" srcId="{2D3BC803-B346-4E04-9064-301F691840BE}" destId="{F8E2CC5D-EB0D-419B-B02C-008A52C73CE8}" srcOrd="2" destOrd="0" presId="urn:microsoft.com/office/officeart/2008/layout/LinedList"/>
    <dgm:cxn modelId="{1E98EC2D-2A89-4307-9871-E852887F4CC7}" type="presParOf" srcId="{21D3FF90-E9D8-4C5C-B6C9-1F6CA8E59491}" destId="{E6A20403-A5BB-4C9D-89A4-A9B9EA9C051F}" srcOrd="5" destOrd="0" presId="urn:microsoft.com/office/officeart/2008/layout/LinedList"/>
    <dgm:cxn modelId="{7D0C8673-6C95-4671-8FCC-1273506F70AB}" type="presParOf" srcId="{21D3FF90-E9D8-4C5C-B6C9-1F6CA8E59491}" destId="{43504240-7E6C-4AF3-A1BB-7C24347D8A05}" srcOrd="6" destOrd="0" presId="urn:microsoft.com/office/officeart/2008/layout/LinedList"/>
    <dgm:cxn modelId="{49FF4DCA-E471-4BF2-965C-638199C4A9CB}" type="presParOf" srcId="{21D3FF90-E9D8-4C5C-B6C9-1F6CA8E59491}" destId="{D195CAEB-CF1D-4F7A-A89F-C35AB357E09D}" srcOrd="7" destOrd="0" presId="urn:microsoft.com/office/officeart/2008/layout/LinedList"/>
    <dgm:cxn modelId="{A9FDFE4C-F65C-4BD6-A2EC-8DC83E1602A8}" type="presParOf" srcId="{D195CAEB-CF1D-4F7A-A89F-C35AB357E09D}" destId="{AFA0A981-842D-4DF4-8706-9FDD56C6E47C}" srcOrd="0" destOrd="0" presId="urn:microsoft.com/office/officeart/2008/layout/LinedList"/>
    <dgm:cxn modelId="{D529CB5E-173D-490D-BDF8-CA6AA8B0AFCC}" type="presParOf" srcId="{D195CAEB-CF1D-4F7A-A89F-C35AB357E09D}" destId="{F99E6277-581C-4791-9BF9-1F9AB4A84B6E}" srcOrd="1" destOrd="0" presId="urn:microsoft.com/office/officeart/2008/layout/LinedList"/>
    <dgm:cxn modelId="{3DBF2350-E8E1-4BA3-AE6F-4A35C8195E70}" type="presParOf" srcId="{D195CAEB-CF1D-4F7A-A89F-C35AB357E09D}" destId="{CC338E85-08DC-4CD7-AE19-EF2E822F7D1B}" srcOrd="2" destOrd="0" presId="urn:microsoft.com/office/officeart/2008/layout/LinedList"/>
    <dgm:cxn modelId="{B0A79374-2F9C-496A-8C5D-CEEDB37A588D}" type="presParOf" srcId="{21D3FF90-E9D8-4C5C-B6C9-1F6CA8E59491}" destId="{4B654F54-B78F-42A8-8FA4-C4A3C1F3EB44}" srcOrd="8" destOrd="0" presId="urn:microsoft.com/office/officeart/2008/layout/LinedList"/>
    <dgm:cxn modelId="{10831A36-064D-4C54-A00B-0F236B632F95}"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6EEF343E-C747-4199-BE3A-CCE030A2D76E}">
      <dgm:prSet phldrT="[Text]" custT="1"/>
      <dgm:spPr/>
      <dgm:t>
        <a:bodyPr/>
        <a:lstStyle/>
        <a:p>
          <a:r>
            <a:rPr lang="en-CA" sz="800" b="1" dirty="0" smtClean="0"/>
            <a:t>Release Manager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Sam</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dirty="0" smtClean="0">
              <a:solidFill>
                <a:srgbClr val="FF0000"/>
              </a:solidFill>
              <a:sym typeface="Web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olidFill>
                <a:schemeClr val="accent3">
                  <a:lumMod val="75000"/>
                </a:schemeClr>
              </a:solidFill>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581D5BD5-1302-4EBF-A25D-E6289D8E9674}" srcId="{6EEF343E-C747-4199-BE3A-CCE030A2D76E}" destId="{0720B521-8657-423B-B76C-953078607957}" srcOrd="1" destOrd="0" parTransId="{C9E5E221-68FB-4332-B1CE-9A4D901E5F55}" sibTransId="{DC7C5302-7DD6-46B2-ACA9-84A5DE156F9C}"/>
    <dgm:cxn modelId="{214C416C-F5E1-41E4-AD21-8597A75A2622}" type="presOf" srcId="{0720B521-8657-423B-B76C-953078607957}" destId="{8D52C155-3C28-4A91-A0B1-E3CE36D58FC1}"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D08C5300-E995-4177-A8BB-39BCFC1078EE}" type="presOf" srcId="{12623576-5C10-406F-8408-E3130DDB86D2}" destId="{F99E6277-581C-4791-9BF9-1F9AB4A84B6E}" srcOrd="0" destOrd="0" presId="urn:microsoft.com/office/officeart/2008/layout/LinedList"/>
    <dgm:cxn modelId="{947A149B-A6F7-4990-A97F-FF6DEDCD9EE8}" type="presOf" srcId="{D3EC115C-F4A2-48A9-BA95-725FEED9C9FA}" destId="{12C80B81-B3A7-48F4-A146-9F3DE737AEFA}" srcOrd="0" destOrd="0" presId="urn:microsoft.com/office/officeart/2008/layout/LinedList"/>
    <dgm:cxn modelId="{CCB570FB-6C6A-4A84-A8B3-0AAE255C10AD}" srcId="{18127815-386A-49E6-9B7B-B7E0DB5B14B0}" destId="{6EEF343E-C747-4199-BE3A-CCE030A2D76E}" srcOrd="0" destOrd="0" parTransId="{A21AB597-CF8B-483F-9D15-1322EF2306AB}" sibTransId="{EF7BC449-7B68-4013-A470-AA3998EEA658}"/>
    <dgm:cxn modelId="{DD1EE18E-7CF7-4AA0-A93D-8E8F79D6F4C9}" type="presOf" srcId="{6EEF343E-C747-4199-BE3A-CCE030A2D76E}" destId="{51995745-46E7-4E07-805C-94E68B60FE0A}" srcOrd="0" destOrd="0" presId="urn:microsoft.com/office/officeart/2008/layout/LinedList"/>
    <dgm:cxn modelId="{96394DFE-2674-4D46-9C19-598D6D7FB67F}" type="presOf" srcId="{18127815-386A-49E6-9B7B-B7E0DB5B14B0}" destId="{B00EA13E-7F80-4FC4-8877-45001502C505}"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801F5E7F-40C4-4FDA-B6BB-0C6E956CB6A6}" type="presParOf" srcId="{B00EA13E-7F80-4FC4-8877-45001502C505}" destId="{CCFF2212-7BB1-47CF-8022-32708F9CC957}" srcOrd="0" destOrd="0" presId="urn:microsoft.com/office/officeart/2008/layout/LinedList"/>
    <dgm:cxn modelId="{3A2AA526-D9D9-4851-ABD9-3123F2CE5D64}" type="presParOf" srcId="{B00EA13E-7F80-4FC4-8877-45001502C505}" destId="{DF9D84DB-8B82-4732-BED3-D062B77F6A74}" srcOrd="1" destOrd="0" presId="urn:microsoft.com/office/officeart/2008/layout/LinedList"/>
    <dgm:cxn modelId="{33C923DE-F57A-417C-914D-AB1338C3BFA9}" type="presParOf" srcId="{DF9D84DB-8B82-4732-BED3-D062B77F6A74}" destId="{51995745-46E7-4E07-805C-94E68B60FE0A}" srcOrd="0" destOrd="0" presId="urn:microsoft.com/office/officeart/2008/layout/LinedList"/>
    <dgm:cxn modelId="{844B53EA-D28B-480A-8D01-D8D603E53246}" type="presParOf" srcId="{DF9D84DB-8B82-4732-BED3-D062B77F6A74}" destId="{21D3FF90-E9D8-4C5C-B6C9-1F6CA8E59491}" srcOrd="1" destOrd="0" presId="urn:microsoft.com/office/officeart/2008/layout/LinedList"/>
    <dgm:cxn modelId="{42141E06-297F-4B8D-8900-40B6F4FC1114}" type="presParOf" srcId="{21D3FF90-E9D8-4C5C-B6C9-1F6CA8E59491}" destId="{3F69F5E7-EEAB-4E3B-9529-1DF69C85178D}" srcOrd="0" destOrd="0" presId="urn:microsoft.com/office/officeart/2008/layout/LinedList"/>
    <dgm:cxn modelId="{684CC593-08A6-4CD6-837D-2E2437191CA3}" type="presParOf" srcId="{21D3FF90-E9D8-4C5C-B6C9-1F6CA8E59491}" destId="{B4BF7EB0-7AEE-4E4B-8FDA-C7617EAAA0C7}" srcOrd="1" destOrd="0" presId="urn:microsoft.com/office/officeart/2008/layout/LinedList"/>
    <dgm:cxn modelId="{46251785-A1D9-4596-9E6A-606E95DE38B8}" type="presParOf" srcId="{B4BF7EB0-7AEE-4E4B-8FDA-C7617EAAA0C7}" destId="{99B75950-F11B-45A4-82E5-831C031E0B1B}" srcOrd="0" destOrd="0" presId="urn:microsoft.com/office/officeart/2008/layout/LinedList"/>
    <dgm:cxn modelId="{B139E285-DB9C-42D1-B6FD-4BCA0B2E201D}" type="presParOf" srcId="{B4BF7EB0-7AEE-4E4B-8FDA-C7617EAAA0C7}" destId="{12C80B81-B3A7-48F4-A146-9F3DE737AEFA}" srcOrd="1" destOrd="0" presId="urn:microsoft.com/office/officeart/2008/layout/LinedList"/>
    <dgm:cxn modelId="{84C07C32-0CD7-4B3D-AC62-E5792AA59611}" type="presParOf" srcId="{B4BF7EB0-7AEE-4E4B-8FDA-C7617EAAA0C7}" destId="{FC88F486-3FC2-48EA-9741-0C1097E66D46}" srcOrd="2" destOrd="0" presId="urn:microsoft.com/office/officeart/2008/layout/LinedList"/>
    <dgm:cxn modelId="{1B93FEE1-F2FE-41CD-9C09-BBA7C86BC8E1}" type="presParOf" srcId="{21D3FF90-E9D8-4C5C-B6C9-1F6CA8E59491}" destId="{7A9AD8C2-B19F-40D6-8B1C-DDC0D58685FC}" srcOrd="2" destOrd="0" presId="urn:microsoft.com/office/officeart/2008/layout/LinedList"/>
    <dgm:cxn modelId="{31EEB9DE-954D-49E6-AA33-23AD075FEC70}" type="presParOf" srcId="{21D3FF90-E9D8-4C5C-B6C9-1F6CA8E59491}" destId="{CA13DAE5-CDCE-43E5-9F7F-78B7E12CAB47}" srcOrd="3" destOrd="0" presId="urn:microsoft.com/office/officeart/2008/layout/LinedList"/>
    <dgm:cxn modelId="{373D5214-6C50-4FCA-B311-4F675CAF14D5}" type="presParOf" srcId="{21D3FF90-E9D8-4C5C-B6C9-1F6CA8E59491}" destId="{2D3BC803-B346-4E04-9064-301F691840BE}" srcOrd="4" destOrd="0" presId="urn:microsoft.com/office/officeart/2008/layout/LinedList"/>
    <dgm:cxn modelId="{675CA2F3-586A-40FE-A0D9-7E16A8DE06C7}" type="presParOf" srcId="{2D3BC803-B346-4E04-9064-301F691840BE}" destId="{CD2E0129-C677-40F3-8F0D-270AB3DDE0BC}" srcOrd="0" destOrd="0" presId="urn:microsoft.com/office/officeart/2008/layout/LinedList"/>
    <dgm:cxn modelId="{9E3F346B-D1AC-4830-882D-98725CF2BEA2}" type="presParOf" srcId="{2D3BC803-B346-4E04-9064-301F691840BE}" destId="{8D52C155-3C28-4A91-A0B1-E3CE36D58FC1}" srcOrd="1" destOrd="0" presId="urn:microsoft.com/office/officeart/2008/layout/LinedList"/>
    <dgm:cxn modelId="{D3B0D63D-59DB-4368-BE46-BD775476CFA6}" type="presParOf" srcId="{2D3BC803-B346-4E04-9064-301F691840BE}" destId="{F8E2CC5D-EB0D-419B-B02C-008A52C73CE8}" srcOrd="2" destOrd="0" presId="urn:microsoft.com/office/officeart/2008/layout/LinedList"/>
    <dgm:cxn modelId="{56AC9805-CC16-4397-9960-80D507D7FD01}" type="presParOf" srcId="{21D3FF90-E9D8-4C5C-B6C9-1F6CA8E59491}" destId="{E6A20403-A5BB-4C9D-89A4-A9B9EA9C051F}" srcOrd="5" destOrd="0" presId="urn:microsoft.com/office/officeart/2008/layout/LinedList"/>
    <dgm:cxn modelId="{4E9F5346-5734-40A4-89A0-9EDD00A08106}" type="presParOf" srcId="{21D3FF90-E9D8-4C5C-B6C9-1F6CA8E59491}" destId="{43504240-7E6C-4AF3-A1BB-7C24347D8A05}" srcOrd="6" destOrd="0" presId="urn:microsoft.com/office/officeart/2008/layout/LinedList"/>
    <dgm:cxn modelId="{1D4D37C3-BB17-408A-8084-AF08ABD585FE}" type="presParOf" srcId="{21D3FF90-E9D8-4C5C-B6C9-1F6CA8E59491}" destId="{D195CAEB-CF1D-4F7A-A89F-C35AB357E09D}" srcOrd="7" destOrd="0" presId="urn:microsoft.com/office/officeart/2008/layout/LinedList"/>
    <dgm:cxn modelId="{BDF3493F-9074-4E13-AFF9-5741E28C1383}" type="presParOf" srcId="{D195CAEB-CF1D-4F7A-A89F-C35AB357E09D}" destId="{AFA0A981-842D-4DF4-8706-9FDD56C6E47C}" srcOrd="0" destOrd="0" presId="urn:microsoft.com/office/officeart/2008/layout/LinedList"/>
    <dgm:cxn modelId="{AF018418-6F18-402E-9A09-F4111AA540E5}" type="presParOf" srcId="{D195CAEB-CF1D-4F7A-A89F-C35AB357E09D}" destId="{F99E6277-581C-4791-9BF9-1F9AB4A84B6E}" srcOrd="1" destOrd="0" presId="urn:microsoft.com/office/officeart/2008/layout/LinedList"/>
    <dgm:cxn modelId="{5C62B9E6-7FE1-43E3-86E0-0308A3F05829}" type="presParOf" srcId="{D195CAEB-CF1D-4F7A-A89F-C35AB357E09D}" destId="{CC338E85-08DC-4CD7-AE19-EF2E822F7D1B}" srcOrd="2" destOrd="0" presId="urn:microsoft.com/office/officeart/2008/layout/LinedList"/>
    <dgm:cxn modelId="{EA323D13-AAAA-4E7A-99CD-36EE60561987}" type="presParOf" srcId="{21D3FF90-E9D8-4C5C-B6C9-1F6CA8E59491}" destId="{4B654F54-B78F-42A8-8FA4-C4A3C1F3EB44}" srcOrd="8" destOrd="0" presId="urn:microsoft.com/office/officeart/2008/layout/LinedList"/>
    <dgm:cxn modelId="{F8F36CDD-B9BD-42E8-9C97-9E8C42F9553E}"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6EEF343E-C747-4199-BE3A-CCE030A2D76E}">
      <dgm:prSet phldrT="[Text]" custT="1"/>
      <dgm:spPr/>
      <dgm:t>
        <a:bodyPr/>
        <a:lstStyle/>
        <a:p>
          <a:r>
            <a:rPr lang="en-CA" sz="800" b="1" dirty="0" smtClean="0"/>
            <a:t>Development</a:t>
          </a:r>
          <a:br>
            <a:rPr lang="en-CA" sz="800" b="1" dirty="0" smtClean="0"/>
          </a:br>
          <a:r>
            <a:rPr lang="en-CA" sz="800" b="1" dirty="0" smtClean="0"/>
            <a:t>Lead</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Gary</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olidFill>
                <a:schemeClr val="accent3">
                  <a:lumMod val="75000"/>
                </a:schemeClr>
              </a:solidFill>
              <a:sym typeface="Wingdings"/>
            </a:rPr>
            <a:t> </a:t>
          </a:r>
          <a:r>
            <a:rPr lang="en-CA" sz="500" b="1" dirty="0" smtClean="0">
              <a:sym typeface="Wing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dirty="0" smtClean="0">
              <a:solidFill>
                <a:srgbClr val="FF0000"/>
              </a:solidFill>
              <a:sym typeface="Webdings"/>
            </a:rPr>
            <a:t></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FD7105F9-A250-41B5-8D84-FCEC4BCB95C9}" type="presOf" srcId="{6EEF343E-C747-4199-BE3A-CCE030A2D76E}" destId="{51995745-46E7-4E07-805C-94E68B60FE0A}" srcOrd="0" destOrd="0" presId="urn:microsoft.com/office/officeart/2008/layout/LinedList"/>
    <dgm:cxn modelId="{5CA72AC4-3E12-446A-B419-DA29811F6178}" type="presOf" srcId="{D3EC115C-F4A2-48A9-BA95-725FEED9C9FA}" destId="{12C80B81-B3A7-48F4-A146-9F3DE737AEFA}" srcOrd="0" destOrd="0" presId="urn:microsoft.com/office/officeart/2008/layout/LinedList"/>
    <dgm:cxn modelId="{581D5BD5-1302-4EBF-A25D-E6289D8E9674}" srcId="{6EEF343E-C747-4199-BE3A-CCE030A2D76E}" destId="{0720B521-8657-423B-B76C-953078607957}" srcOrd="1" destOrd="0" parTransId="{C9E5E221-68FB-4332-B1CE-9A4D901E5F55}" sibTransId="{DC7C5302-7DD6-46B2-ACA9-84A5DE156F9C}"/>
    <dgm:cxn modelId="{D0EEDF3C-E51F-40C2-A784-49FCC9BA26E3}" type="presOf" srcId="{18127815-386A-49E6-9B7B-B7E0DB5B14B0}" destId="{B00EA13E-7F80-4FC4-8877-45001502C505}"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5DB779C2-FBBF-4427-83D1-FB2323A958B3}" type="presOf" srcId="{0720B521-8657-423B-B76C-953078607957}" destId="{8D52C155-3C28-4A91-A0B1-E3CE36D58FC1}"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1169D1D6-784F-473B-BE5D-2F6C03549885}" type="presOf" srcId="{12623576-5C10-406F-8408-E3130DDB86D2}" destId="{F99E6277-581C-4791-9BF9-1F9AB4A84B6E}" srcOrd="0" destOrd="0" presId="urn:microsoft.com/office/officeart/2008/layout/LinedList"/>
    <dgm:cxn modelId="{9319334A-D507-4FED-B209-98EFB82A153F}" type="presParOf" srcId="{B00EA13E-7F80-4FC4-8877-45001502C505}" destId="{CCFF2212-7BB1-47CF-8022-32708F9CC957}" srcOrd="0" destOrd="0" presId="urn:microsoft.com/office/officeart/2008/layout/LinedList"/>
    <dgm:cxn modelId="{40B6DC91-8C0E-42BE-80F1-DECA55968F09}" type="presParOf" srcId="{B00EA13E-7F80-4FC4-8877-45001502C505}" destId="{DF9D84DB-8B82-4732-BED3-D062B77F6A74}" srcOrd="1" destOrd="0" presId="urn:microsoft.com/office/officeart/2008/layout/LinedList"/>
    <dgm:cxn modelId="{5B1AB265-44C4-4FA1-85F3-E7DD103A572C}" type="presParOf" srcId="{DF9D84DB-8B82-4732-BED3-D062B77F6A74}" destId="{51995745-46E7-4E07-805C-94E68B60FE0A}" srcOrd="0" destOrd="0" presId="urn:microsoft.com/office/officeart/2008/layout/LinedList"/>
    <dgm:cxn modelId="{DAFE0974-7FC0-4317-94B4-E08A2CD5103E}" type="presParOf" srcId="{DF9D84DB-8B82-4732-BED3-D062B77F6A74}" destId="{21D3FF90-E9D8-4C5C-B6C9-1F6CA8E59491}" srcOrd="1" destOrd="0" presId="urn:microsoft.com/office/officeart/2008/layout/LinedList"/>
    <dgm:cxn modelId="{3BC84FEE-171F-4B1A-9E5C-4202E250FCE4}" type="presParOf" srcId="{21D3FF90-E9D8-4C5C-B6C9-1F6CA8E59491}" destId="{3F69F5E7-EEAB-4E3B-9529-1DF69C85178D}" srcOrd="0" destOrd="0" presId="urn:microsoft.com/office/officeart/2008/layout/LinedList"/>
    <dgm:cxn modelId="{B2D004D9-13CE-45AD-8FDA-7B58EF3B2BCF}" type="presParOf" srcId="{21D3FF90-E9D8-4C5C-B6C9-1F6CA8E59491}" destId="{B4BF7EB0-7AEE-4E4B-8FDA-C7617EAAA0C7}" srcOrd="1" destOrd="0" presId="urn:microsoft.com/office/officeart/2008/layout/LinedList"/>
    <dgm:cxn modelId="{62D26DC1-4BD1-4943-AD89-61F3A0CFB17D}" type="presParOf" srcId="{B4BF7EB0-7AEE-4E4B-8FDA-C7617EAAA0C7}" destId="{99B75950-F11B-45A4-82E5-831C031E0B1B}" srcOrd="0" destOrd="0" presId="urn:microsoft.com/office/officeart/2008/layout/LinedList"/>
    <dgm:cxn modelId="{9C015E0D-FC51-4ADB-8ADD-BA667BDA1636}" type="presParOf" srcId="{B4BF7EB0-7AEE-4E4B-8FDA-C7617EAAA0C7}" destId="{12C80B81-B3A7-48F4-A146-9F3DE737AEFA}" srcOrd="1" destOrd="0" presId="urn:microsoft.com/office/officeart/2008/layout/LinedList"/>
    <dgm:cxn modelId="{CCF9DB37-EE44-4E47-969B-5D394C3AB449}" type="presParOf" srcId="{B4BF7EB0-7AEE-4E4B-8FDA-C7617EAAA0C7}" destId="{FC88F486-3FC2-48EA-9741-0C1097E66D46}" srcOrd="2" destOrd="0" presId="urn:microsoft.com/office/officeart/2008/layout/LinedList"/>
    <dgm:cxn modelId="{1A170020-DE2C-40B8-A319-9EEDC0BFF4FE}" type="presParOf" srcId="{21D3FF90-E9D8-4C5C-B6C9-1F6CA8E59491}" destId="{7A9AD8C2-B19F-40D6-8B1C-DDC0D58685FC}" srcOrd="2" destOrd="0" presId="urn:microsoft.com/office/officeart/2008/layout/LinedList"/>
    <dgm:cxn modelId="{5F6867A7-4C16-4DD6-BBE7-785A8FFAB28F}" type="presParOf" srcId="{21D3FF90-E9D8-4C5C-B6C9-1F6CA8E59491}" destId="{CA13DAE5-CDCE-43E5-9F7F-78B7E12CAB47}" srcOrd="3" destOrd="0" presId="urn:microsoft.com/office/officeart/2008/layout/LinedList"/>
    <dgm:cxn modelId="{C65C3359-4102-45AD-98D2-37CB815803AD}" type="presParOf" srcId="{21D3FF90-E9D8-4C5C-B6C9-1F6CA8E59491}" destId="{2D3BC803-B346-4E04-9064-301F691840BE}" srcOrd="4" destOrd="0" presId="urn:microsoft.com/office/officeart/2008/layout/LinedList"/>
    <dgm:cxn modelId="{8C8402D2-F9A9-44C0-87E7-0422E09AB2C7}" type="presParOf" srcId="{2D3BC803-B346-4E04-9064-301F691840BE}" destId="{CD2E0129-C677-40F3-8F0D-270AB3DDE0BC}" srcOrd="0" destOrd="0" presId="urn:microsoft.com/office/officeart/2008/layout/LinedList"/>
    <dgm:cxn modelId="{44354144-2E1E-4D49-B894-9675A84C3EF2}" type="presParOf" srcId="{2D3BC803-B346-4E04-9064-301F691840BE}" destId="{8D52C155-3C28-4A91-A0B1-E3CE36D58FC1}" srcOrd="1" destOrd="0" presId="urn:microsoft.com/office/officeart/2008/layout/LinedList"/>
    <dgm:cxn modelId="{FE207448-57BD-4B15-941C-C35D608392BF}" type="presParOf" srcId="{2D3BC803-B346-4E04-9064-301F691840BE}" destId="{F8E2CC5D-EB0D-419B-B02C-008A52C73CE8}" srcOrd="2" destOrd="0" presId="urn:microsoft.com/office/officeart/2008/layout/LinedList"/>
    <dgm:cxn modelId="{3B018528-257C-4075-801D-820804277C74}" type="presParOf" srcId="{21D3FF90-E9D8-4C5C-B6C9-1F6CA8E59491}" destId="{E6A20403-A5BB-4C9D-89A4-A9B9EA9C051F}" srcOrd="5" destOrd="0" presId="urn:microsoft.com/office/officeart/2008/layout/LinedList"/>
    <dgm:cxn modelId="{503B4567-BDD0-4D43-A9DE-C938B98E6250}" type="presParOf" srcId="{21D3FF90-E9D8-4C5C-B6C9-1F6CA8E59491}" destId="{43504240-7E6C-4AF3-A1BB-7C24347D8A05}" srcOrd="6" destOrd="0" presId="urn:microsoft.com/office/officeart/2008/layout/LinedList"/>
    <dgm:cxn modelId="{05696BBD-C18B-466E-80AC-0387A1725B00}" type="presParOf" srcId="{21D3FF90-E9D8-4C5C-B6C9-1F6CA8E59491}" destId="{D195CAEB-CF1D-4F7A-A89F-C35AB357E09D}" srcOrd="7" destOrd="0" presId="urn:microsoft.com/office/officeart/2008/layout/LinedList"/>
    <dgm:cxn modelId="{88926D97-BFA8-467F-82BF-34E40E378C61}" type="presParOf" srcId="{D195CAEB-CF1D-4F7A-A89F-C35AB357E09D}" destId="{AFA0A981-842D-4DF4-8706-9FDD56C6E47C}" srcOrd="0" destOrd="0" presId="urn:microsoft.com/office/officeart/2008/layout/LinedList"/>
    <dgm:cxn modelId="{3D7A58E1-03FA-4126-9627-5BED4BC89020}" type="presParOf" srcId="{D195CAEB-CF1D-4F7A-A89F-C35AB357E09D}" destId="{F99E6277-581C-4791-9BF9-1F9AB4A84B6E}" srcOrd="1" destOrd="0" presId="urn:microsoft.com/office/officeart/2008/layout/LinedList"/>
    <dgm:cxn modelId="{A443ECE4-FA29-4CDB-9F08-AB57F80D957A}" type="presParOf" srcId="{D195CAEB-CF1D-4F7A-A89F-C35AB357E09D}" destId="{CC338E85-08DC-4CD7-AE19-EF2E822F7D1B}" srcOrd="2" destOrd="0" presId="urn:microsoft.com/office/officeart/2008/layout/LinedList"/>
    <dgm:cxn modelId="{7D5964DF-C726-47BF-80E5-0E779FC6D173}" type="presParOf" srcId="{21D3FF90-E9D8-4C5C-B6C9-1F6CA8E59491}" destId="{4B654F54-B78F-42A8-8FA4-C4A3C1F3EB44}" srcOrd="8" destOrd="0" presId="urn:microsoft.com/office/officeart/2008/layout/LinedList"/>
    <dgm:cxn modelId="{ED85D0AF-CF30-4F02-AB74-D47B154F6983}"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accent3_2" csCatId="accent3" phldr="1"/>
      <dgm:spPr/>
      <dgm:t>
        <a:bodyPr/>
        <a:lstStyle/>
        <a:p>
          <a:endParaRPr lang="en-US"/>
        </a:p>
      </dgm:t>
    </dgm:pt>
    <dgm:pt modelId="{6EEF343E-C747-4199-BE3A-CCE030A2D76E}">
      <dgm:prSet phldrT="[Text]" custT="1"/>
      <dgm:spPr/>
      <dgm:t>
        <a:bodyPr/>
        <a:lstStyle/>
        <a:p>
          <a:r>
            <a:rPr lang="en-CA" sz="800" b="1" dirty="0" smtClean="0"/>
            <a:t>Build Master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Abu</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ym typeface="Wing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ym typeface="Wingdings"/>
            </a:rPr>
            <a:t></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0B57112B-3A08-4D5B-934C-CE0704E20C17}">
      <dgm:prSet phldrT="[Text]" custT="1"/>
      <dgm:spPr/>
      <dgm:t>
        <a:bodyPr/>
        <a:lstStyle/>
        <a:p>
          <a:pPr algn="r"/>
          <a:r>
            <a:rPr lang="en-CA" sz="500" b="1" dirty="0" smtClean="0">
              <a:sym typeface="Wingdings"/>
            </a:rPr>
            <a:t></a:t>
          </a:r>
          <a:r>
            <a:rPr lang="en-CA" sz="500" dirty="0" smtClean="0">
              <a:sym typeface="Wingdings"/>
            </a:rPr>
            <a:t>  TFS Team Build</a:t>
          </a:r>
          <a:endParaRPr lang="en-US" sz="500" dirty="0"/>
        </a:p>
      </dgm:t>
    </dgm:pt>
    <dgm:pt modelId="{8F7C93C3-C293-4CBC-8304-1A280FF05CF1}" type="parTrans" cxnId="{57D46821-0DDD-4628-A492-DE8A77ABD803}">
      <dgm:prSet/>
      <dgm:spPr/>
      <dgm:t>
        <a:bodyPr/>
        <a:lstStyle/>
        <a:p>
          <a:endParaRPr lang="en-US"/>
        </a:p>
      </dgm:t>
    </dgm:pt>
    <dgm:pt modelId="{7B0BB05A-B813-448C-BA5C-95AD0490151C}" type="sibTrans" cxnId="{57D46821-0DDD-4628-A492-DE8A77ABD803}">
      <dgm:prSet/>
      <dgm:spPr/>
      <dgm:t>
        <a:bodyPr/>
        <a:lstStyle/>
        <a:p>
          <a:endParaRPr lang="en-US"/>
        </a:p>
      </dgm:t>
    </dgm:pt>
    <dgm:pt modelId="{49F6A7E6-477F-47DC-BDCA-4AEF23C914F8}">
      <dgm:prSet phldrT="[Text]" custT="1"/>
      <dgm:spPr/>
      <dgm:t>
        <a:bodyPr/>
        <a:lstStyle/>
        <a:p>
          <a:pPr algn="r"/>
          <a:r>
            <a:rPr lang="en-CA" sz="500" b="1" smtClean="0">
              <a:sym typeface="Wingdings"/>
            </a:rPr>
            <a:t></a:t>
          </a:r>
          <a:r>
            <a:rPr lang="en-CA" sz="500" smtClean="0">
              <a:sym typeface="Wingdings"/>
            </a:rPr>
            <a:t>  </a:t>
          </a:r>
          <a:r>
            <a:rPr lang="en-CA" sz="500" smtClean="0"/>
            <a:t>Build Scripts</a:t>
          </a:r>
          <a:endParaRPr lang="en-US" sz="500" dirty="0"/>
        </a:p>
      </dgm:t>
    </dgm:pt>
    <dgm:pt modelId="{72F9634F-2624-4AD1-9811-9FD6A5C964EF}" type="parTrans" cxnId="{D16C1253-0884-4808-9FF7-7D0914233344}">
      <dgm:prSet/>
      <dgm:spPr/>
      <dgm:t>
        <a:bodyPr/>
        <a:lstStyle/>
        <a:p>
          <a:endParaRPr lang="en-US"/>
        </a:p>
      </dgm:t>
    </dgm:pt>
    <dgm:pt modelId="{6A4C8558-CFE4-438B-B4AA-6C6EC432A704}" type="sibTrans" cxnId="{D16C1253-0884-4808-9FF7-7D0914233344}">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t>
        <a:bodyPr/>
        <a:lstStyle/>
        <a:p>
          <a:endParaRPr lang="en-US"/>
        </a:p>
      </dgm:t>
    </dgm:pt>
    <dgm:pt modelId="{DF9D84DB-8B82-4732-BED3-D062B77F6A74}" type="pres">
      <dgm:prSet presAssocID="{6EEF343E-C747-4199-BE3A-CCE030A2D76E}" presName="horz1" presStyleCnt="0"/>
      <dgm:spPr/>
      <dgm:t>
        <a:bodyPr/>
        <a:lstStyle/>
        <a:p>
          <a:endParaRPr lang="en-US"/>
        </a:p>
      </dgm:t>
    </dgm:pt>
    <dgm:pt modelId="{51995745-46E7-4E07-805C-94E68B60FE0A}" type="pres">
      <dgm:prSet presAssocID="{6EEF343E-C747-4199-BE3A-CCE030A2D76E}" presName="tx1" presStyleLbl="revTx" presStyleIdx="0" presStyleCnt="6" custScaleX="458139"/>
      <dgm:spPr/>
      <dgm:t>
        <a:bodyPr/>
        <a:lstStyle/>
        <a:p>
          <a:endParaRPr lang="en-US"/>
        </a:p>
      </dgm:t>
    </dgm:pt>
    <dgm:pt modelId="{21D3FF90-E9D8-4C5C-B6C9-1F6CA8E59491}" type="pres">
      <dgm:prSet presAssocID="{6EEF343E-C747-4199-BE3A-CCE030A2D76E}" presName="vert1" presStyleCnt="0"/>
      <dgm:spPr/>
      <dgm:t>
        <a:bodyPr/>
        <a:lstStyle/>
        <a:p>
          <a:endParaRPr lang="en-US"/>
        </a:p>
      </dgm:t>
    </dgm:pt>
    <dgm:pt modelId="{3F69F5E7-EEAB-4E3B-9529-1DF69C85178D}" type="pres">
      <dgm:prSet presAssocID="{D3EC115C-F4A2-48A9-BA95-725FEED9C9FA}" presName="vertSpace2a" presStyleCnt="0"/>
      <dgm:spPr/>
      <dgm:t>
        <a:bodyPr/>
        <a:lstStyle/>
        <a:p>
          <a:endParaRPr lang="en-US"/>
        </a:p>
      </dgm:t>
    </dgm:pt>
    <dgm:pt modelId="{B4BF7EB0-7AEE-4E4B-8FDA-C7617EAAA0C7}" type="pres">
      <dgm:prSet presAssocID="{D3EC115C-F4A2-48A9-BA95-725FEED9C9FA}" presName="horz2" presStyleCnt="0"/>
      <dgm:spPr/>
      <dgm:t>
        <a:bodyPr/>
        <a:lstStyle/>
        <a:p>
          <a:endParaRPr lang="en-US"/>
        </a:p>
      </dgm:t>
    </dgm:pt>
    <dgm:pt modelId="{99B75950-F11B-45A4-82E5-831C031E0B1B}" type="pres">
      <dgm:prSet presAssocID="{D3EC115C-F4A2-48A9-BA95-725FEED9C9FA}" presName="horzSpace2" presStyleCnt="0"/>
      <dgm:spPr/>
      <dgm:t>
        <a:bodyPr/>
        <a:lstStyle/>
        <a:p>
          <a:endParaRPr lang="en-US"/>
        </a:p>
      </dgm:t>
    </dgm:pt>
    <dgm:pt modelId="{12C80B81-B3A7-48F4-A146-9F3DE737AEFA}" type="pres">
      <dgm:prSet presAssocID="{D3EC115C-F4A2-48A9-BA95-725FEED9C9FA}" presName="tx2" presStyleLbl="revTx" presStyleIdx="1" presStyleCnt="6"/>
      <dgm:spPr/>
      <dgm:t>
        <a:bodyPr/>
        <a:lstStyle/>
        <a:p>
          <a:endParaRPr lang="en-US"/>
        </a:p>
      </dgm:t>
    </dgm:pt>
    <dgm:pt modelId="{FC88F486-3FC2-48EA-9741-0C1097E66D46}" type="pres">
      <dgm:prSet presAssocID="{D3EC115C-F4A2-48A9-BA95-725FEED9C9FA}" presName="vert2" presStyleCnt="0"/>
      <dgm:spPr/>
      <dgm:t>
        <a:bodyPr/>
        <a:lstStyle/>
        <a:p>
          <a:endParaRPr lang="en-US"/>
        </a:p>
      </dgm:t>
    </dgm:pt>
    <dgm:pt modelId="{7A9AD8C2-B19F-40D6-8B1C-DDC0D58685FC}" type="pres">
      <dgm:prSet presAssocID="{D3EC115C-F4A2-48A9-BA95-725FEED9C9FA}" presName="thinLine2b" presStyleLbl="callout" presStyleIdx="0" presStyleCnt="5"/>
      <dgm:spPr/>
      <dgm:t>
        <a:bodyPr/>
        <a:lstStyle/>
        <a:p>
          <a:endParaRPr lang="en-US"/>
        </a:p>
      </dgm:t>
    </dgm:pt>
    <dgm:pt modelId="{CA13DAE5-CDCE-43E5-9F7F-78B7E12CAB47}" type="pres">
      <dgm:prSet presAssocID="{D3EC115C-F4A2-48A9-BA95-725FEED9C9FA}" presName="vertSpace2b" presStyleCnt="0"/>
      <dgm:spPr/>
      <dgm:t>
        <a:bodyPr/>
        <a:lstStyle/>
        <a:p>
          <a:endParaRPr lang="en-US"/>
        </a:p>
      </dgm:t>
    </dgm:pt>
    <dgm:pt modelId="{2D3BC803-B346-4E04-9064-301F691840BE}" type="pres">
      <dgm:prSet presAssocID="{0720B521-8657-423B-B76C-953078607957}" presName="horz2" presStyleCnt="0"/>
      <dgm:spPr/>
      <dgm:t>
        <a:bodyPr/>
        <a:lstStyle/>
        <a:p>
          <a:endParaRPr lang="en-US"/>
        </a:p>
      </dgm:t>
    </dgm:pt>
    <dgm:pt modelId="{CD2E0129-C677-40F3-8F0D-270AB3DDE0BC}" type="pres">
      <dgm:prSet presAssocID="{0720B521-8657-423B-B76C-953078607957}" presName="horzSpace2" presStyleCnt="0"/>
      <dgm:spPr/>
      <dgm:t>
        <a:bodyPr/>
        <a:lstStyle/>
        <a:p>
          <a:endParaRPr lang="en-US"/>
        </a:p>
      </dgm:t>
    </dgm:pt>
    <dgm:pt modelId="{8D52C155-3C28-4A91-A0B1-E3CE36D58FC1}" type="pres">
      <dgm:prSet presAssocID="{0720B521-8657-423B-B76C-953078607957}" presName="tx2" presStyleLbl="revTx" presStyleIdx="2" presStyleCnt="6"/>
      <dgm:spPr/>
      <dgm:t>
        <a:bodyPr/>
        <a:lstStyle/>
        <a:p>
          <a:endParaRPr lang="en-US"/>
        </a:p>
      </dgm:t>
    </dgm:pt>
    <dgm:pt modelId="{F8E2CC5D-EB0D-419B-B02C-008A52C73CE8}" type="pres">
      <dgm:prSet presAssocID="{0720B521-8657-423B-B76C-953078607957}" presName="vert2" presStyleCnt="0"/>
      <dgm:spPr/>
      <dgm:t>
        <a:bodyPr/>
        <a:lstStyle/>
        <a:p>
          <a:endParaRPr lang="en-US"/>
        </a:p>
      </dgm:t>
    </dgm:pt>
    <dgm:pt modelId="{E6A20403-A5BB-4C9D-89A4-A9B9EA9C051F}" type="pres">
      <dgm:prSet presAssocID="{0720B521-8657-423B-B76C-953078607957}" presName="thinLine2b" presStyleLbl="callout" presStyleIdx="1" presStyleCnt="5"/>
      <dgm:spPr/>
      <dgm:t>
        <a:bodyPr/>
        <a:lstStyle/>
        <a:p>
          <a:endParaRPr lang="en-US"/>
        </a:p>
      </dgm:t>
    </dgm:pt>
    <dgm:pt modelId="{43504240-7E6C-4AF3-A1BB-7C24347D8A05}" type="pres">
      <dgm:prSet presAssocID="{0720B521-8657-423B-B76C-953078607957}" presName="vertSpace2b" presStyleCnt="0"/>
      <dgm:spPr/>
      <dgm:t>
        <a:bodyPr/>
        <a:lstStyle/>
        <a:p>
          <a:endParaRPr lang="en-US"/>
        </a:p>
      </dgm:t>
    </dgm:pt>
    <dgm:pt modelId="{D195CAEB-CF1D-4F7A-A89F-C35AB357E09D}" type="pres">
      <dgm:prSet presAssocID="{12623576-5C10-406F-8408-E3130DDB86D2}" presName="horz2" presStyleCnt="0"/>
      <dgm:spPr/>
      <dgm:t>
        <a:bodyPr/>
        <a:lstStyle/>
        <a:p>
          <a:endParaRPr lang="en-US"/>
        </a:p>
      </dgm:t>
    </dgm:pt>
    <dgm:pt modelId="{AFA0A981-842D-4DF4-8706-9FDD56C6E47C}" type="pres">
      <dgm:prSet presAssocID="{12623576-5C10-406F-8408-E3130DDB86D2}" presName="horzSpace2" presStyleCnt="0"/>
      <dgm:spPr/>
      <dgm:t>
        <a:bodyPr/>
        <a:lstStyle/>
        <a:p>
          <a:endParaRPr lang="en-US"/>
        </a:p>
      </dgm:t>
    </dgm:pt>
    <dgm:pt modelId="{F99E6277-581C-4791-9BF9-1F9AB4A84B6E}" type="pres">
      <dgm:prSet presAssocID="{12623576-5C10-406F-8408-E3130DDB86D2}" presName="tx2" presStyleLbl="revTx" presStyleIdx="3" presStyleCnt="6"/>
      <dgm:spPr/>
      <dgm:t>
        <a:bodyPr/>
        <a:lstStyle/>
        <a:p>
          <a:endParaRPr lang="en-US"/>
        </a:p>
      </dgm:t>
    </dgm:pt>
    <dgm:pt modelId="{CC338E85-08DC-4CD7-AE19-EF2E822F7D1B}" type="pres">
      <dgm:prSet presAssocID="{12623576-5C10-406F-8408-E3130DDB86D2}" presName="vert2" presStyleCnt="0"/>
      <dgm:spPr/>
      <dgm:t>
        <a:bodyPr/>
        <a:lstStyle/>
        <a:p>
          <a:endParaRPr lang="en-US"/>
        </a:p>
      </dgm:t>
    </dgm:pt>
    <dgm:pt modelId="{4B654F54-B78F-42A8-8FA4-C4A3C1F3EB44}" type="pres">
      <dgm:prSet presAssocID="{12623576-5C10-406F-8408-E3130DDB86D2}" presName="thinLine2b" presStyleLbl="callout" presStyleIdx="2" presStyleCnt="5"/>
      <dgm:spPr/>
      <dgm:t>
        <a:bodyPr/>
        <a:lstStyle/>
        <a:p>
          <a:endParaRPr lang="en-US"/>
        </a:p>
      </dgm:t>
    </dgm:pt>
    <dgm:pt modelId="{163CE000-335E-4D88-8673-3BA7DCAF8E33}" type="pres">
      <dgm:prSet presAssocID="{12623576-5C10-406F-8408-E3130DDB86D2}" presName="vertSpace2b" presStyleCnt="0"/>
      <dgm:spPr/>
      <dgm:t>
        <a:bodyPr/>
        <a:lstStyle/>
        <a:p>
          <a:endParaRPr lang="en-US"/>
        </a:p>
      </dgm:t>
    </dgm:pt>
    <dgm:pt modelId="{DA7D36E4-13B3-48D0-9643-78AF85B19D3E}" type="pres">
      <dgm:prSet presAssocID="{0B57112B-3A08-4D5B-934C-CE0704E20C17}" presName="horz2" presStyleCnt="0"/>
      <dgm:spPr/>
    </dgm:pt>
    <dgm:pt modelId="{5A3491B2-5949-451C-B268-87F2352F87DF}" type="pres">
      <dgm:prSet presAssocID="{0B57112B-3A08-4D5B-934C-CE0704E20C17}" presName="horzSpace2" presStyleCnt="0"/>
      <dgm:spPr/>
    </dgm:pt>
    <dgm:pt modelId="{6BA759E2-D5E7-49C9-8052-B357EFBEDAAB}" type="pres">
      <dgm:prSet presAssocID="{0B57112B-3A08-4D5B-934C-CE0704E20C17}" presName="tx2" presStyleLbl="revTx" presStyleIdx="4" presStyleCnt="6"/>
      <dgm:spPr/>
      <dgm:t>
        <a:bodyPr/>
        <a:lstStyle/>
        <a:p>
          <a:endParaRPr lang="en-US"/>
        </a:p>
      </dgm:t>
    </dgm:pt>
    <dgm:pt modelId="{F428C548-1DCA-47FD-877A-3C0C646D85E3}" type="pres">
      <dgm:prSet presAssocID="{0B57112B-3A08-4D5B-934C-CE0704E20C17}" presName="vert2" presStyleCnt="0"/>
      <dgm:spPr/>
    </dgm:pt>
    <dgm:pt modelId="{E5C00341-64DF-4A56-91BE-1A800A1AF019}" type="pres">
      <dgm:prSet presAssocID="{0B57112B-3A08-4D5B-934C-CE0704E20C17}" presName="thinLine2b" presStyleLbl="callout" presStyleIdx="3" presStyleCnt="5"/>
      <dgm:spPr/>
    </dgm:pt>
    <dgm:pt modelId="{8AA61188-9FAB-4DD3-8754-0B5729DD9171}" type="pres">
      <dgm:prSet presAssocID="{0B57112B-3A08-4D5B-934C-CE0704E20C17}" presName="vertSpace2b" presStyleCnt="0"/>
      <dgm:spPr/>
    </dgm:pt>
    <dgm:pt modelId="{5A3B5D99-EB25-4545-9E7B-A2037BB8B5C3}" type="pres">
      <dgm:prSet presAssocID="{49F6A7E6-477F-47DC-BDCA-4AEF23C914F8}" presName="horz2" presStyleCnt="0"/>
      <dgm:spPr/>
    </dgm:pt>
    <dgm:pt modelId="{89F3B896-538D-4688-954E-0FD38FD7EE04}" type="pres">
      <dgm:prSet presAssocID="{49F6A7E6-477F-47DC-BDCA-4AEF23C914F8}" presName="horzSpace2" presStyleCnt="0"/>
      <dgm:spPr/>
    </dgm:pt>
    <dgm:pt modelId="{211F2DEE-5851-4CAC-B1F5-5A32D2E3ACAD}" type="pres">
      <dgm:prSet presAssocID="{49F6A7E6-477F-47DC-BDCA-4AEF23C914F8}" presName="tx2" presStyleLbl="revTx" presStyleIdx="5" presStyleCnt="6"/>
      <dgm:spPr/>
      <dgm:t>
        <a:bodyPr/>
        <a:lstStyle/>
        <a:p>
          <a:endParaRPr lang="en-US"/>
        </a:p>
      </dgm:t>
    </dgm:pt>
    <dgm:pt modelId="{849432F9-EA87-4FA3-BB3D-744F52D6B2CB}" type="pres">
      <dgm:prSet presAssocID="{49F6A7E6-477F-47DC-BDCA-4AEF23C914F8}" presName="vert2" presStyleCnt="0"/>
      <dgm:spPr/>
    </dgm:pt>
    <dgm:pt modelId="{3E6F105D-0194-4BF1-8422-D4CA365F9F40}" type="pres">
      <dgm:prSet presAssocID="{49F6A7E6-477F-47DC-BDCA-4AEF23C914F8}" presName="thinLine2b" presStyleLbl="callout" presStyleIdx="4" presStyleCnt="5"/>
      <dgm:spPr/>
    </dgm:pt>
    <dgm:pt modelId="{40C4994D-1F5B-4175-A671-A93FBF14D5AE}" type="pres">
      <dgm:prSet presAssocID="{49F6A7E6-477F-47DC-BDCA-4AEF23C914F8}" presName="vertSpace2b" presStyleCnt="0"/>
      <dgm:spPr/>
    </dgm:pt>
  </dgm:ptLst>
  <dgm:cxnLst>
    <dgm:cxn modelId="{C863F123-B62B-4384-9380-2549BE05C9D2}" type="presOf" srcId="{18127815-386A-49E6-9B7B-B7E0DB5B14B0}" destId="{B00EA13E-7F80-4FC4-8877-45001502C505}" srcOrd="0" destOrd="0" presId="urn:microsoft.com/office/officeart/2008/layout/LinedList"/>
    <dgm:cxn modelId="{02D092E4-C05A-4688-91AC-B36DA486086B}" type="presOf" srcId="{49F6A7E6-477F-47DC-BDCA-4AEF23C914F8}" destId="{211F2DEE-5851-4CAC-B1F5-5A32D2E3ACAD}" srcOrd="0" destOrd="0" presId="urn:microsoft.com/office/officeart/2008/layout/LinedList"/>
    <dgm:cxn modelId="{7738E276-792B-4286-9C17-35A4BC0CF2FB}" type="presOf" srcId="{6EEF343E-C747-4199-BE3A-CCE030A2D76E}" destId="{51995745-46E7-4E07-805C-94E68B60FE0A}" srcOrd="0" destOrd="0" presId="urn:microsoft.com/office/officeart/2008/layout/LinedList"/>
    <dgm:cxn modelId="{30352516-E46C-4538-A0BB-BAAAF33B2C6D}" type="presOf" srcId="{D3EC115C-F4A2-48A9-BA95-725FEED9C9FA}" destId="{12C80B81-B3A7-48F4-A146-9F3DE737AEFA}" srcOrd="0" destOrd="0" presId="urn:microsoft.com/office/officeart/2008/layout/LinedList"/>
    <dgm:cxn modelId="{82AAD963-BAE9-45A3-846B-0FD3A1C9A876}" type="presOf" srcId="{0720B521-8657-423B-B76C-953078607957}" destId="{8D52C155-3C28-4A91-A0B1-E3CE36D58FC1}" srcOrd="0" destOrd="0" presId="urn:microsoft.com/office/officeart/2008/layout/LinedList"/>
    <dgm:cxn modelId="{AB3712A3-4ACC-482F-9F4F-6093B6E6F218}" type="presOf" srcId="{12623576-5C10-406F-8408-E3130DDB86D2}" destId="{F99E6277-581C-4791-9BF9-1F9AB4A84B6E}" srcOrd="0" destOrd="0" presId="urn:microsoft.com/office/officeart/2008/layout/LinedList"/>
    <dgm:cxn modelId="{581D5BD5-1302-4EBF-A25D-E6289D8E9674}" srcId="{6EEF343E-C747-4199-BE3A-CCE030A2D76E}" destId="{0720B521-8657-423B-B76C-953078607957}" srcOrd="1" destOrd="0" parTransId="{C9E5E221-68FB-4332-B1CE-9A4D901E5F55}" sibTransId="{DC7C5302-7DD6-46B2-ACA9-84A5DE156F9C}"/>
    <dgm:cxn modelId="{D16C1253-0884-4808-9FF7-7D0914233344}" srcId="{6EEF343E-C747-4199-BE3A-CCE030A2D76E}" destId="{49F6A7E6-477F-47DC-BDCA-4AEF23C914F8}" srcOrd="4" destOrd="0" parTransId="{72F9634F-2624-4AD1-9811-9FD6A5C964EF}" sibTransId="{6A4C8558-CFE4-438B-B4AA-6C6EC432A704}"/>
    <dgm:cxn modelId="{E7C62E6B-8A7A-4C20-A8E1-C007CCB638CE}" srcId="{6EEF343E-C747-4199-BE3A-CCE030A2D76E}" destId="{12623576-5C10-406F-8408-E3130DDB86D2}" srcOrd="2" destOrd="0" parTransId="{829C864B-3EF7-4192-9DB0-4700D0E2A6CE}" sibTransId="{E7F13338-8850-4B2A-9406-A899EC2910D9}"/>
    <dgm:cxn modelId="{57D46821-0DDD-4628-A492-DE8A77ABD803}" srcId="{6EEF343E-C747-4199-BE3A-CCE030A2D76E}" destId="{0B57112B-3A08-4D5B-934C-CE0704E20C17}" srcOrd="3" destOrd="0" parTransId="{8F7C93C3-C293-4CBC-8304-1A280FF05CF1}" sibTransId="{7B0BB05A-B813-448C-BA5C-95AD0490151C}"/>
    <dgm:cxn modelId="{DB616378-2959-4122-A1E5-48C3FD72BEDE}" srcId="{6EEF343E-C747-4199-BE3A-CCE030A2D76E}" destId="{D3EC115C-F4A2-48A9-BA95-725FEED9C9FA}" srcOrd="0" destOrd="0" parTransId="{EAA291F6-1688-4416-B58A-7F0174B84074}" sibTransId="{63EDBD2F-A0BB-4526-9F47-CE587C7EE18A}"/>
    <dgm:cxn modelId="{BFDAAFF4-E375-4F4A-8333-F4489421011F}" type="presOf" srcId="{0B57112B-3A08-4D5B-934C-CE0704E20C17}" destId="{6BA759E2-D5E7-49C9-8052-B357EFBEDAAB}" srcOrd="0" destOrd="0" presId="urn:microsoft.com/office/officeart/2008/layout/LinedList"/>
    <dgm:cxn modelId="{CCB570FB-6C6A-4A84-A8B3-0AAE255C10AD}" srcId="{18127815-386A-49E6-9B7B-B7E0DB5B14B0}" destId="{6EEF343E-C747-4199-BE3A-CCE030A2D76E}" srcOrd="0" destOrd="0" parTransId="{A21AB597-CF8B-483F-9D15-1322EF2306AB}" sibTransId="{EF7BC449-7B68-4013-A470-AA3998EEA658}"/>
    <dgm:cxn modelId="{50685BA0-DFDA-45AC-848F-32B5C6DD1AE1}" type="presParOf" srcId="{B00EA13E-7F80-4FC4-8877-45001502C505}" destId="{CCFF2212-7BB1-47CF-8022-32708F9CC957}" srcOrd="0" destOrd="0" presId="urn:microsoft.com/office/officeart/2008/layout/LinedList"/>
    <dgm:cxn modelId="{D0CFE013-4D24-4364-A01D-676A8AF15D41}" type="presParOf" srcId="{B00EA13E-7F80-4FC4-8877-45001502C505}" destId="{DF9D84DB-8B82-4732-BED3-D062B77F6A74}" srcOrd="1" destOrd="0" presId="urn:microsoft.com/office/officeart/2008/layout/LinedList"/>
    <dgm:cxn modelId="{5B37D775-8205-4C0A-B5A4-1ACBD2A561DB}" type="presParOf" srcId="{DF9D84DB-8B82-4732-BED3-D062B77F6A74}" destId="{51995745-46E7-4E07-805C-94E68B60FE0A}" srcOrd="0" destOrd="0" presId="urn:microsoft.com/office/officeart/2008/layout/LinedList"/>
    <dgm:cxn modelId="{2F4C39CC-7546-40BE-A295-57AB0AF53D23}" type="presParOf" srcId="{DF9D84DB-8B82-4732-BED3-D062B77F6A74}" destId="{21D3FF90-E9D8-4C5C-B6C9-1F6CA8E59491}" srcOrd="1" destOrd="0" presId="urn:microsoft.com/office/officeart/2008/layout/LinedList"/>
    <dgm:cxn modelId="{837C8FAE-8E37-4774-BED6-957C1F61D92F}" type="presParOf" srcId="{21D3FF90-E9D8-4C5C-B6C9-1F6CA8E59491}" destId="{3F69F5E7-EEAB-4E3B-9529-1DF69C85178D}" srcOrd="0" destOrd="0" presId="urn:microsoft.com/office/officeart/2008/layout/LinedList"/>
    <dgm:cxn modelId="{66551BAC-9523-4C13-B98C-D9C4665C7CFB}" type="presParOf" srcId="{21D3FF90-E9D8-4C5C-B6C9-1F6CA8E59491}" destId="{B4BF7EB0-7AEE-4E4B-8FDA-C7617EAAA0C7}" srcOrd="1" destOrd="0" presId="urn:microsoft.com/office/officeart/2008/layout/LinedList"/>
    <dgm:cxn modelId="{265CEDCA-755D-4C27-9A8B-6C00DFCB59A3}" type="presParOf" srcId="{B4BF7EB0-7AEE-4E4B-8FDA-C7617EAAA0C7}" destId="{99B75950-F11B-45A4-82E5-831C031E0B1B}" srcOrd="0" destOrd="0" presId="urn:microsoft.com/office/officeart/2008/layout/LinedList"/>
    <dgm:cxn modelId="{26C97C17-609C-43D7-A4C1-A31BE6E62D47}" type="presParOf" srcId="{B4BF7EB0-7AEE-4E4B-8FDA-C7617EAAA0C7}" destId="{12C80B81-B3A7-48F4-A146-9F3DE737AEFA}" srcOrd="1" destOrd="0" presId="urn:microsoft.com/office/officeart/2008/layout/LinedList"/>
    <dgm:cxn modelId="{29103B1C-403A-40C8-9D04-DF6CDB99EE2A}" type="presParOf" srcId="{B4BF7EB0-7AEE-4E4B-8FDA-C7617EAAA0C7}" destId="{FC88F486-3FC2-48EA-9741-0C1097E66D46}" srcOrd="2" destOrd="0" presId="urn:microsoft.com/office/officeart/2008/layout/LinedList"/>
    <dgm:cxn modelId="{EF7738C8-7D23-4FE1-81D6-988B52CF90F7}" type="presParOf" srcId="{21D3FF90-E9D8-4C5C-B6C9-1F6CA8E59491}" destId="{7A9AD8C2-B19F-40D6-8B1C-DDC0D58685FC}" srcOrd="2" destOrd="0" presId="urn:microsoft.com/office/officeart/2008/layout/LinedList"/>
    <dgm:cxn modelId="{9AA7A785-33CA-4CB3-9A1A-7154E92FA92F}" type="presParOf" srcId="{21D3FF90-E9D8-4C5C-B6C9-1F6CA8E59491}" destId="{CA13DAE5-CDCE-43E5-9F7F-78B7E12CAB47}" srcOrd="3" destOrd="0" presId="urn:microsoft.com/office/officeart/2008/layout/LinedList"/>
    <dgm:cxn modelId="{9AA40AC4-F824-4EE5-8A09-458226702B53}" type="presParOf" srcId="{21D3FF90-E9D8-4C5C-B6C9-1F6CA8E59491}" destId="{2D3BC803-B346-4E04-9064-301F691840BE}" srcOrd="4" destOrd="0" presId="urn:microsoft.com/office/officeart/2008/layout/LinedList"/>
    <dgm:cxn modelId="{C8715A42-25AB-44E3-B036-0CEAFEAB91B9}" type="presParOf" srcId="{2D3BC803-B346-4E04-9064-301F691840BE}" destId="{CD2E0129-C677-40F3-8F0D-270AB3DDE0BC}" srcOrd="0" destOrd="0" presId="urn:microsoft.com/office/officeart/2008/layout/LinedList"/>
    <dgm:cxn modelId="{10494E5D-A45A-488C-9AB2-4766F946BB9D}" type="presParOf" srcId="{2D3BC803-B346-4E04-9064-301F691840BE}" destId="{8D52C155-3C28-4A91-A0B1-E3CE36D58FC1}" srcOrd="1" destOrd="0" presId="urn:microsoft.com/office/officeart/2008/layout/LinedList"/>
    <dgm:cxn modelId="{A7B01457-E87E-4135-A173-52987103EAF1}" type="presParOf" srcId="{2D3BC803-B346-4E04-9064-301F691840BE}" destId="{F8E2CC5D-EB0D-419B-B02C-008A52C73CE8}" srcOrd="2" destOrd="0" presId="urn:microsoft.com/office/officeart/2008/layout/LinedList"/>
    <dgm:cxn modelId="{D46C4E43-413B-42EA-B222-FDAC994334DD}" type="presParOf" srcId="{21D3FF90-E9D8-4C5C-B6C9-1F6CA8E59491}" destId="{E6A20403-A5BB-4C9D-89A4-A9B9EA9C051F}" srcOrd="5" destOrd="0" presId="urn:microsoft.com/office/officeart/2008/layout/LinedList"/>
    <dgm:cxn modelId="{B46FFD91-A944-4116-AE83-70ACC0AA30C8}" type="presParOf" srcId="{21D3FF90-E9D8-4C5C-B6C9-1F6CA8E59491}" destId="{43504240-7E6C-4AF3-A1BB-7C24347D8A05}" srcOrd="6" destOrd="0" presId="urn:microsoft.com/office/officeart/2008/layout/LinedList"/>
    <dgm:cxn modelId="{96BED208-BBA3-449A-B468-500B1C8837B2}" type="presParOf" srcId="{21D3FF90-E9D8-4C5C-B6C9-1F6CA8E59491}" destId="{D195CAEB-CF1D-4F7A-A89F-C35AB357E09D}" srcOrd="7" destOrd="0" presId="urn:microsoft.com/office/officeart/2008/layout/LinedList"/>
    <dgm:cxn modelId="{A197A2F9-612E-44D7-B5F9-6051172E8B1D}" type="presParOf" srcId="{D195CAEB-CF1D-4F7A-A89F-C35AB357E09D}" destId="{AFA0A981-842D-4DF4-8706-9FDD56C6E47C}" srcOrd="0" destOrd="0" presId="urn:microsoft.com/office/officeart/2008/layout/LinedList"/>
    <dgm:cxn modelId="{C7953F92-C22F-4EA2-B99D-0CA836CC46FE}" type="presParOf" srcId="{D195CAEB-CF1D-4F7A-A89F-C35AB357E09D}" destId="{F99E6277-581C-4791-9BF9-1F9AB4A84B6E}" srcOrd="1" destOrd="0" presId="urn:microsoft.com/office/officeart/2008/layout/LinedList"/>
    <dgm:cxn modelId="{CC1EF58C-7DC0-41DA-96DB-55D0786E53A2}" type="presParOf" srcId="{D195CAEB-CF1D-4F7A-A89F-C35AB357E09D}" destId="{CC338E85-08DC-4CD7-AE19-EF2E822F7D1B}" srcOrd="2" destOrd="0" presId="urn:microsoft.com/office/officeart/2008/layout/LinedList"/>
    <dgm:cxn modelId="{E2648EB1-B6A7-4124-A311-D95E330C9B87}" type="presParOf" srcId="{21D3FF90-E9D8-4C5C-B6C9-1F6CA8E59491}" destId="{4B654F54-B78F-42A8-8FA4-C4A3C1F3EB44}" srcOrd="8" destOrd="0" presId="urn:microsoft.com/office/officeart/2008/layout/LinedList"/>
    <dgm:cxn modelId="{56CD4727-CFEC-46D7-BE7D-C767D32395BF}" type="presParOf" srcId="{21D3FF90-E9D8-4C5C-B6C9-1F6CA8E59491}" destId="{163CE000-335E-4D88-8673-3BA7DCAF8E33}" srcOrd="9" destOrd="0" presId="urn:microsoft.com/office/officeart/2008/layout/LinedList"/>
    <dgm:cxn modelId="{CA643489-1CC7-48E8-BE7F-6672DF029795}" type="presParOf" srcId="{21D3FF90-E9D8-4C5C-B6C9-1F6CA8E59491}" destId="{DA7D36E4-13B3-48D0-9643-78AF85B19D3E}" srcOrd="10" destOrd="0" presId="urn:microsoft.com/office/officeart/2008/layout/LinedList"/>
    <dgm:cxn modelId="{4933F5FB-3FF0-43E9-A3B5-AA77E0600114}" type="presParOf" srcId="{DA7D36E4-13B3-48D0-9643-78AF85B19D3E}" destId="{5A3491B2-5949-451C-B268-87F2352F87DF}" srcOrd="0" destOrd="0" presId="urn:microsoft.com/office/officeart/2008/layout/LinedList"/>
    <dgm:cxn modelId="{B819AE33-0BC6-42EA-889F-F57DEEAE19C4}" type="presParOf" srcId="{DA7D36E4-13B3-48D0-9643-78AF85B19D3E}" destId="{6BA759E2-D5E7-49C9-8052-B357EFBEDAAB}" srcOrd="1" destOrd="0" presId="urn:microsoft.com/office/officeart/2008/layout/LinedList"/>
    <dgm:cxn modelId="{BAACCA5A-09A6-4A6A-812A-61292ABC1DE2}" type="presParOf" srcId="{DA7D36E4-13B3-48D0-9643-78AF85B19D3E}" destId="{F428C548-1DCA-47FD-877A-3C0C646D85E3}" srcOrd="2" destOrd="0" presId="urn:microsoft.com/office/officeart/2008/layout/LinedList"/>
    <dgm:cxn modelId="{5BE9F7CE-2612-4F05-B20F-447F614B5514}" type="presParOf" srcId="{21D3FF90-E9D8-4C5C-B6C9-1F6CA8E59491}" destId="{E5C00341-64DF-4A56-91BE-1A800A1AF019}" srcOrd="11" destOrd="0" presId="urn:microsoft.com/office/officeart/2008/layout/LinedList"/>
    <dgm:cxn modelId="{B689B401-3DF3-452C-9226-4F8CFAD3BE4D}" type="presParOf" srcId="{21D3FF90-E9D8-4C5C-B6C9-1F6CA8E59491}" destId="{8AA61188-9FAB-4DD3-8754-0B5729DD9171}" srcOrd="12" destOrd="0" presId="urn:microsoft.com/office/officeart/2008/layout/LinedList"/>
    <dgm:cxn modelId="{9C060F7F-DAD5-49E0-A3B5-24C9C70A5006}" type="presParOf" srcId="{21D3FF90-E9D8-4C5C-B6C9-1F6CA8E59491}" destId="{5A3B5D99-EB25-4545-9E7B-A2037BB8B5C3}" srcOrd="13" destOrd="0" presId="urn:microsoft.com/office/officeart/2008/layout/LinedList"/>
    <dgm:cxn modelId="{1194BA85-9D86-46BE-9239-6A3970909994}" type="presParOf" srcId="{5A3B5D99-EB25-4545-9E7B-A2037BB8B5C3}" destId="{89F3B896-538D-4688-954E-0FD38FD7EE04}" srcOrd="0" destOrd="0" presId="urn:microsoft.com/office/officeart/2008/layout/LinedList"/>
    <dgm:cxn modelId="{6A38592D-1C36-4542-B913-DA776EAB5256}" type="presParOf" srcId="{5A3B5D99-EB25-4545-9E7B-A2037BB8B5C3}" destId="{211F2DEE-5851-4CAC-B1F5-5A32D2E3ACAD}" srcOrd="1" destOrd="0" presId="urn:microsoft.com/office/officeart/2008/layout/LinedList"/>
    <dgm:cxn modelId="{18CC7B2C-0D7E-47EA-B1B6-B6CAE0C81BEA}" type="presParOf" srcId="{5A3B5D99-EB25-4545-9E7B-A2037BB8B5C3}" destId="{849432F9-EA87-4FA3-BB3D-744F52D6B2CB}" srcOrd="2" destOrd="0" presId="urn:microsoft.com/office/officeart/2008/layout/LinedList"/>
    <dgm:cxn modelId="{99C88F74-2A1D-49BD-8007-4E779C957ED3}" type="presParOf" srcId="{21D3FF90-E9D8-4C5C-B6C9-1F6CA8E59491}" destId="{3E6F105D-0194-4BF1-8422-D4CA365F9F40}" srcOrd="14" destOrd="0" presId="urn:microsoft.com/office/officeart/2008/layout/LinedList"/>
    <dgm:cxn modelId="{912C8C75-75DB-4D00-8C23-BCF0F3880262}" type="presParOf" srcId="{21D3FF90-E9D8-4C5C-B6C9-1F6CA8E59491}" destId="{40C4994D-1F5B-4175-A671-A93FBF14D5AE}" srcOrd="15" destOrd="0" presId="urn:microsoft.com/office/officeart/2008/layout/LinedList"/>
  </dgm:cxnLst>
  <dgm:bg/>
  <dgm:whole/>
  <dgm:extLst>
    <a:ext uri="http://schemas.microsoft.com/office/drawing/2008/diagram">
      <dsp:dataModelExt xmlns:dsp="http://schemas.microsoft.com/office/drawing/2008/diagram" relId="rId3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en-US"/>
        </a:p>
      </dgm:t>
    </dgm:pt>
    <dgm:pt modelId="{6EEF343E-C747-4199-BE3A-CCE030A2D76E}">
      <dgm:prSet phldrT="[Text]" custT="1"/>
      <dgm:spPr/>
      <dgm:t>
        <a:bodyPr/>
        <a:lstStyle/>
        <a:p>
          <a:r>
            <a:rPr lang="en-CA" sz="800" b="1" dirty="0" smtClean="0"/>
            <a:t>Developer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Doris</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ym typeface="Wing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3A89F2D6-1757-4165-8A1A-87A7E82CDBD2}">
      <dgm:prSet phldrT="[Text]" custT="1"/>
      <dgm:spPr/>
      <dgm:t>
        <a:bodyPr/>
        <a:lstStyle/>
        <a:p>
          <a:pPr algn="r"/>
          <a:r>
            <a:rPr lang="en-CA" sz="500" b="1" dirty="0" smtClean="0">
              <a:sym typeface="Wingdings"/>
            </a:rPr>
            <a:t> </a:t>
          </a:r>
          <a:r>
            <a:rPr lang="en-CA" sz="500" b="0" dirty="0" smtClean="0">
              <a:sym typeface="Wingdings"/>
            </a:rPr>
            <a:t>TFS Team Build</a:t>
          </a:r>
          <a:endParaRPr lang="en-US" sz="500" b="0" dirty="0"/>
        </a:p>
      </dgm:t>
    </dgm:pt>
    <dgm:pt modelId="{2245F326-8750-4A0B-B9F3-207393E75C5F}" type="parTrans" cxnId="{E641525A-9AB6-40DA-A13E-20C7E36BB330}">
      <dgm:prSet/>
      <dgm:spPr/>
      <dgm:t>
        <a:bodyPr/>
        <a:lstStyle/>
        <a:p>
          <a:endParaRPr lang="en-US"/>
        </a:p>
      </dgm:t>
    </dgm:pt>
    <dgm:pt modelId="{53FD9AA3-B7FB-4248-9E79-6FC079C7B683}" type="sibTrans" cxnId="{E641525A-9AB6-40DA-A13E-20C7E36BB330}">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t>
        <a:bodyPr/>
        <a:lstStyle/>
        <a:p>
          <a:endParaRPr lang="en-US"/>
        </a:p>
      </dgm:t>
    </dgm:pt>
    <dgm:pt modelId="{DF9D84DB-8B82-4732-BED3-D062B77F6A74}" type="pres">
      <dgm:prSet presAssocID="{6EEF343E-C747-4199-BE3A-CCE030A2D76E}" presName="horz1" presStyleCnt="0"/>
      <dgm:spPr/>
      <dgm:t>
        <a:bodyPr/>
        <a:lstStyle/>
        <a:p>
          <a:endParaRPr lang="en-US"/>
        </a:p>
      </dgm:t>
    </dgm:pt>
    <dgm:pt modelId="{51995745-46E7-4E07-805C-94E68B60FE0A}" type="pres">
      <dgm:prSet presAssocID="{6EEF343E-C747-4199-BE3A-CCE030A2D76E}" presName="tx1" presStyleLbl="revTx" presStyleIdx="0" presStyleCnt="5" custScaleX="458139"/>
      <dgm:spPr/>
      <dgm:t>
        <a:bodyPr/>
        <a:lstStyle/>
        <a:p>
          <a:endParaRPr lang="en-US"/>
        </a:p>
      </dgm:t>
    </dgm:pt>
    <dgm:pt modelId="{21D3FF90-E9D8-4C5C-B6C9-1F6CA8E59491}" type="pres">
      <dgm:prSet presAssocID="{6EEF343E-C747-4199-BE3A-CCE030A2D76E}" presName="vert1" presStyleCnt="0"/>
      <dgm:spPr/>
      <dgm:t>
        <a:bodyPr/>
        <a:lstStyle/>
        <a:p>
          <a:endParaRPr lang="en-US"/>
        </a:p>
      </dgm:t>
    </dgm:pt>
    <dgm:pt modelId="{3F69F5E7-EEAB-4E3B-9529-1DF69C85178D}" type="pres">
      <dgm:prSet presAssocID="{D3EC115C-F4A2-48A9-BA95-725FEED9C9FA}" presName="vertSpace2a" presStyleCnt="0"/>
      <dgm:spPr/>
      <dgm:t>
        <a:bodyPr/>
        <a:lstStyle/>
        <a:p>
          <a:endParaRPr lang="en-US"/>
        </a:p>
      </dgm:t>
    </dgm:pt>
    <dgm:pt modelId="{B4BF7EB0-7AEE-4E4B-8FDA-C7617EAAA0C7}" type="pres">
      <dgm:prSet presAssocID="{D3EC115C-F4A2-48A9-BA95-725FEED9C9FA}" presName="horz2" presStyleCnt="0"/>
      <dgm:spPr/>
      <dgm:t>
        <a:bodyPr/>
        <a:lstStyle/>
        <a:p>
          <a:endParaRPr lang="en-US"/>
        </a:p>
      </dgm:t>
    </dgm:pt>
    <dgm:pt modelId="{99B75950-F11B-45A4-82E5-831C031E0B1B}" type="pres">
      <dgm:prSet presAssocID="{D3EC115C-F4A2-48A9-BA95-725FEED9C9FA}" presName="horzSpace2" presStyleCnt="0"/>
      <dgm:spPr/>
      <dgm:t>
        <a:bodyPr/>
        <a:lstStyle/>
        <a:p>
          <a:endParaRPr lang="en-US"/>
        </a:p>
      </dgm:t>
    </dgm:pt>
    <dgm:pt modelId="{12C80B81-B3A7-48F4-A146-9F3DE737AEFA}" type="pres">
      <dgm:prSet presAssocID="{D3EC115C-F4A2-48A9-BA95-725FEED9C9FA}" presName="tx2" presStyleLbl="revTx" presStyleIdx="1" presStyleCnt="5"/>
      <dgm:spPr/>
      <dgm:t>
        <a:bodyPr/>
        <a:lstStyle/>
        <a:p>
          <a:endParaRPr lang="en-US"/>
        </a:p>
      </dgm:t>
    </dgm:pt>
    <dgm:pt modelId="{FC88F486-3FC2-48EA-9741-0C1097E66D46}" type="pres">
      <dgm:prSet presAssocID="{D3EC115C-F4A2-48A9-BA95-725FEED9C9FA}" presName="vert2" presStyleCnt="0"/>
      <dgm:spPr/>
      <dgm:t>
        <a:bodyPr/>
        <a:lstStyle/>
        <a:p>
          <a:endParaRPr lang="en-US"/>
        </a:p>
      </dgm:t>
    </dgm:pt>
    <dgm:pt modelId="{7A9AD8C2-B19F-40D6-8B1C-DDC0D58685FC}" type="pres">
      <dgm:prSet presAssocID="{D3EC115C-F4A2-48A9-BA95-725FEED9C9FA}" presName="thinLine2b" presStyleLbl="callout" presStyleIdx="0" presStyleCnt="4"/>
      <dgm:spPr/>
      <dgm:t>
        <a:bodyPr/>
        <a:lstStyle/>
        <a:p>
          <a:endParaRPr lang="en-US"/>
        </a:p>
      </dgm:t>
    </dgm:pt>
    <dgm:pt modelId="{CA13DAE5-CDCE-43E5-9F7F-78B7E12CAB47}" type="pres">
      <dgm:prSet presAssocID="{D3EC115C-F4A2-48A9-BA95-725FEED9C9FA}" presName="vertSpace2b" presStyleCnt="0"/>
      <dgm:spPr/>
      <dgm:t>
        <a:bodyPr/>
        <a:lstStyle/>
        <a:p>
          <a:endParaRPr lang="en-US"/>
        </a:p>
      </dgm:t>
    </dgm:pt>
    <dgm:pt modelId="{2D3BC803-B346-4E04-9064-301F691840BE}" type="pres">
      <dgm:prSet presAssocID="{0720B521-8657-423B-B76C-953078607957}" presName="horz2" presStyleCnt="0"/>
      <dgm:spPr/>
      <dgm:t>
        <a:bodyPr/>
        <a:lstStyle/>
        <a:p>
          <a:endParaRPr lang="en-US"/>
        </a:p>
      </dgm:t>
    </dgm:pt>
    <dgm:pt modelId="{CD2E0129-C677-40F3-8F0D-270AB3DDE0BC}" type="pres">
      <dgm:prSet presAssocID="{0720B521-8657-423B-B76C-953078607957}" presName="horzSpace2" presStyleCnt="0"/>
      <dgm:spPr/>
      <dgm:t>
        <a:bodyPr/>
        <a:lstStyle/>
        <a:p>
          <a:endParaRPr lang="en-US"/>
        </a:p>
      </dgm:t>
    </dgm:pt>
    <dgm:pt modelId="{8D52C155-3C28-4A91-A0B1-E3CE36D58FC1}" type="pres">
      <dgm:prSet presAssocID="{0720B521-8657-423B-B76C-953078607957}" presName="tx2" presStyleLbl="revTx" presStyleIdx="2" presStyleCnt="5"/>
      <dgm:spPr/>
      <dgm:t>
        <a:bodyPr/>
        <a:lstStyle/>
        <a:p>
          <a:endParaRPr lang="en-US"/>
        </a:p>
      </dgm:t>
    </dgm:pt>
    <dgm:pt modelId="{F8E2CC5D-EB0D-419B-B02C-008A52C73CE8}" type="pres">
      <dgm:prSet presAssocID="{0720B521-8657-423B-B76C-953078607957}" presName="vert2" presStyleCnt="0"/>
      <dgm:spPr/>
      <dgm:t>
        <a:bodyPr/>
        <a:lstStyle/>
        <a:p>
          <a:endParaRPr lang="en-US"/>
        </a:p>
      </dgm:t>
    </dgm:pt>
    <dgm:pt modelId="{E6A20403-A5BB-4C9D-89A4-A9B9EA9C051F}" type="pres">
      <dgm:prSet presAssocID="{0720B521-8657-423B-B76C-953078607957}" presName="thinLine2b" presStyleLbl="callout" presStyleIdx="1" presStyleCnt="4"/>
      <dgm:spPr/>
      <dgm:t>
        <a:bodyPr/>
        <a:lstStyle/>
        <a:p>
          <a:endParaRPr lang="en-US"/>
        </a:p>
      </dgm:t>
    </dgm:pt>
    <dgm:pt modelId="{43504240-7E6C-4AF3-A1BB-7C24347D8A05}" type="pres">
      <dgm:prSet presAssocID="{0720B521-8657-423B-B76C-953078607957}" presName="vertSpace2b" presStyleCnt="0"/>
      <dgm:spPr/>
      <dgm:t>
        <a:bodyPr/>
        <a:lstStyle/>
        <a:p>
          <a:endParaRPr lang="en-US"/>
        </a:p>
      </dgm:t>
    </dgm:pt>
    <dgm:pt modelId="{D195CAEB-CF1D-4F7A-A89F-C35AB357E09D}" type="pres">
      <dgm:prSet presAssocID="{12623576-5C10-406F-8408-E3130DDB86D2}" presName="horz2" presStyleCnt="0"/>
      <dgm:spPr/>
      <dgm:t>
        <a:bodyPr/>
        <a:lstStyle/>
        <a:p>
          <a:endParaRPr lang="en-US"/>
        </a:p>
      </dgm:t>
    </dgm:pt>
    <dgm:pt modelId="{AFA0A981-842D-4DF4-8706-9FDD56C6E47C}" type="pres">
      <dgm:prSet presAssocID="{12623576-5C10-406F-8408-E3130DDB86D2}" presName="horzSpace2" presStyleCnt="0"/>
      <dgm:spPr/>
      <dgm:t>
        <a:bodyPr/>
        <a:lstStyle/>
        <a:p>
          <a:endParaRPr lang="en-US"/>
        </a:p>
      </dgm:t>
    </dgm:pt>
    <dgm:pt modelId="{F99E6277-581C-4791-9BF9-1F9AB4A84B6E}" type="pres">
      <dgm:prSet presAssocID="{12623576-5C10-406F-8408-E3130DDB86D2}" presName="tx2" presStyleLbl="revTx" presStyleIdx="3" presStyleCnt="5"/>
      <dgm:spPr/>
      <dgm:t>
        <a:bodyPr/>
        <a:lstStyle/>
        <a:p>
          <a:endParaRPr lang="en-US"/>
        </a:p>
      </dgm:t>
    </dgm:pt>
    <dgm:pt modelId="{CC338E85-08DC-4CD7-AE19-EF2E822F7D1B}" type="pres">
      <dgm:prSet presAssocID="{12623576-5C10-406F-8408-E3130DDB86D2}" presName="vert2" presStyleCnt="0"/>
      <dgm:spPr/>
      <dgm:t>
        <a:bodyPr/>
        <a:lstStyle/>
        <a:p>
          <a:endParaRPr lang="en-US"/>
        </a:p>
      </dgm:t>
    </dgm:pt>
    <dgm:pt modelId="{4B654F54-B78F-42A8-8FA4-C4A3C1F3EB44}" type="pres">
      <dgm:prSet presAssocID="{12623576-5C10-406F-8408-E3130DDB86D2}" presName="thinLine2b" presStyleLbl="callout" presStyleIdx="2" presStyleCnt="4"/>
      <dgm:spPr/>
      <dgm:t>
        <a:bodyPr/>
        <a:lstStyle/>
        <a:p>
          <a:endParaRPr lang="en-US"/>
        </a:p>
      </dgm:t>
    </dgm:pt>
    <dgm:pt modelId="{163CE000-335E-4D88-8673-3BA7DCAF8E33}" type="pres">
      <dgm:prSet presAssocID="{12623576-5C10-406F-8408-E3130DDB86D2}" presName="vertSpace2b" presStyleCnt="0"/>
      <dgm:spPr/>
      <dgm:t>
        <a:bodyPr/>
        <a:lstStyle/>
        <a:p>
          <a:endParaRPr lang="en-US"/>
        </a:p>
      </dgm:t>
    </dgm:pt>
    <dgm:pt modelId="{2A86FF6A-C8DC-4511-88A1-555ED655432C}" type="pres">
      <dgm:prSet presAssocID="{3A89F2D6-1757-4165-8A1A-87A7E82CDBD2}" presName="horz2" presStyleCnt="0"/>
      <dgm:spPr/>
    </dgm:pt>
    <dgm:pt modelId="{D4F15D4E-0BFA-4ADC-930C-D5E96B0612B2}" type="pres">
      <dgm:prSet presAssocID="{3A89F2D6-1757-4165-8A1A-87A7E82CDBD2}" presName="horzSpace2" presStyleCnt="0"/>
      <dgm:spPr/>
    </dgm:pt>
    <dgm:pt modelId="{A6907F23-A241-4D91-983E-425FE95BB76F}" type="pres">
      <dgm:prSet presAssocID="{3A89F2D6-1757-4165-8A1A-87A7E82CDBD2}" presName="tx2" presStyleLbl="revTx" presStyleIdx="4" presStyleCnt="5"/>
      <dgm:spPr/>
      <dgm:t>
        <a:bodyPr/>
        <a:lstStyle/>
        <a:p>
          <a:endParaRPr lang="en-US"/>
        </a:p>
      </dgm:t>
    </dgm:pt>
    <dgm:pt modelId="{A0D71E48-E1E5-40C4-A5DC-31A59BDC3589}" type="pres">
      <dgm:prSet presAssocID="{3A89F2D6-1757-4165-8A1A-87A7E82CDBD2}" presName="vert2" presStyleCnt="0"/>
      <dgm:spPr/>
    </dgm:pt>
    <dgm:pt modelId="{A73635C0-E0CA-4E62-BE66-5EB1D61A4518}" type="pres">
      <dgm:prSet presAssocID="{3A89F2D6-1757-4165-8A1A-87A7E82CDBD2}" presName="thinLine2b" presStyleLbl="callout" presStyleIdx="3" presStyleCnt="4"/>
      <dgm:spPr/>
    </dgm:pt>
    <dgm:pt modelId="{2A063867-4F52-43CB-9F45-8D88C42BDA29}" type="pres">
      <dgm:prSet presAssocID="{3A89F2D6-1757-4165-8A1A-87A7E82CDBD2}" presName="vertSpace2b" presStyleCnt="0"/>
      <dgm:spPr/>
    </dgm:pt>
  </dgm:ptLst>
  <dgm:cxnLst>
    <dgm:cxn modelId="{12FD2D53-36E0-4B2F-A503-3D2587FC3110}" type="presOf" srcId="{12623576-5C10-406F-8408-E3130DDB86D2}" destId="{F99E6277-581C-4791-9BF9-1F9AB4A84B6E}" srcOrd="0" destOrd="0" presId="urn:microsoft.com/office/officeart/2008/layout/LinedList"/>
    <dgm:cxn modelId="{581D5BD5-1302-4EBF-A25D-E6289D8E9674}" srcId="{6EEF343E-C747-4199-BE3A-CCE030A2D76E}" destId="{0720B521-8657-423B-B76C-953078607957}" srcOrd="1" destOrd="0" parTransId="{C9E5E221-68FB-4332-B1CE-9A4D901E5F55}" sibTransId="{DC7C5302-7DD6-46B2-ACA9-84A5DE156F9C}"/>
    <dgm:cxn modelId="{612F90C0-F41B-4FE7-B45A-23DE86983B93}" type="presOf" srcId="{3A89F2D6-1757-4165-8A1A-87A7E82CDBD2}" destId="{A6907F23-A241-4D91-983E-425FE95BB76F}" srcOrd="0" destOrd="0" presId="urn:microsoft.com/office/officeart/2008/layout/LinedList"/>
    <dgm:cxn modelId="{46F191A4-773C-4E88-86A1-5B4B1087C846}" type="presOf" srcId="{18127815-386A-49E6-9B7B-B7E0DB5B14B0}" destId="{B00EA13E-7F80-4FC4-8877-45001502C505}"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8BEA9848-46A4-41BB-A503-9BA32F15B750}" type="presOf" srcId="{D3EC115C-F4A2-48A9-BA95-725FEED9C9FA}" destId="{12C80B81-B3A7-48F4-A146-9F3DE737AEFA}" srcOrd="0" destOrd="0" presId="urn:microsoft.com/office/officeart/2008/layout/LinedList"/>
    <dgm:cxn modelId="{E641525A-9AB6-40DA-A13E-20C7E36BB330}" srcId="{6EEF343E-C747-4199-BE3A-CCE030A2D76E}" destId="{3A89F2D6-1757-4165-8A1A-87A7E82CDBD2}" srcOrd="3" destOrd="0" parTransId="{2245F326-8750-4A0B-B9F3-207393E75C5F}" sibTransId="{53FD9AA3-B7FB-4248-9E79-6FC079C7B683}"/>
    <dgm:cxn modelId="{2CB30D4D-55CD-4D88-A7C2-C70C4BECB07C}" type="presOf" srcId="{0720B521-8657-423B-B76C-953078607957}" destId="{8D52C155-3C28-4A91-A0B1-E3CE36D58FC1}"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A130813E-FAE5-4EE0-A807-3FDB1A91C099}" type="presOf" srcId="{6EEF343E-C747-4199-BE3A-CCE030A2D76E}" destId="{51995745-46E7-4E07-805C-94E68B60FE0A}" srcOrd="0" destOrd="0" presId="urn:microsoft.com/office/officeart/2008/layout/LinedList"/>
    <dgm:cxn modelId="{3CC39215-3D37-4C42-9FFD-7CA79182F53D}" type="presParOf" srcId="{B00EA13E-7F80-4FC4-8877-45001502C505}" destId="{CCFF2212-7BB1-47CF-8022-32708F9CC957}" srcOrd="0" destOrd="0" presId="urn:microsoft.com/office/officeart/2008/layout/LinedList"/>
    <dgm:cxn modelId="{3B298BBB-8A9D-43AA-9109-178A61C9785A}" type="presParOf" srcId="{B00EA13E-7F80-4FC4-8877-45001502C505}" destId="{DF9D84DB-8B82-4732-BED3-D062B77F6A74}" srcOrd="1" destOrd="0" presId="urn:microsoft.com/office/officeart/2008/layout/LinedList"/>
    <dgm:cxn modelId="{AF84FF4E-33DE-4874-808D-23B3330D7D01}" type="presParOf" srcId="{DF9D84DB-8B82-4732-BED3-D062B77F6A74}" destId="{51995745-46E7-4E07-805C-94E68B60FE0A}" srcOrd="0" destOrd="0" presId="urn:microsoft.com/office/officeart/2008/layout/LinedList"/>
    <dgm:cxn modelId="{2DDF7BF7-8403-4721-8ADC-D6409AC7ADCE}" type="presParOf" srcId="{DF9D84DB-8B82-4732-BED3-D062B77F6A74}" destId="{21D3FF90-E9D8-4C5C-B6C9-1F6CA8E59491}" srcOrd="1" destOrd="0" presId="urn:microsoft.com/office/officeart/2008/layout/LinedList"/>
    <dgm:cxn modelId="{A62725C9-C5C4-4ECE-85FE-5434A146B5D3}" type="presParOf" srcId="{21D3FF90-E9D8-4C5C-B6C9-1F6CA8E59491}" destId="{3F69F5E7-EEAB-4E3B-9529-1DF69C85178D}" srcOrd="0" destOrd="0" presId="urn:microsoft.com/office/officeart/2008/layout/LinedList"/>
    <dgm:cxn modelId="{041C4CB5-62FD-4AA4-93A0-C08822400FB9}" type="presParOf" srcId="{21D3FF90-E9D8-4C5C-B6C9-1F6CA8E59491}" destId="{B4BF7EB0-7AEE-4E4B-8FDA-C7617EAAA0C7}" srcOrd="1" destOrd="0" presId="urn:microsoft.com/office/officeart/2008/layout/LinedList"/>
    <dgm:cxn modelId="{43FC66B9-C501-4D06-8B6C-2407216A4669}" type="presParOf" srcId="{B4BF7EB0-7AEE-4E4B-8FDA-C7617EAAA0C7}" destId="{99B75950-F11B-45A4-82E5-831C031E0B1B}" srcOrd="0" destOrd="0" presId="urn:microsoft.com/office/officeart/2008/layout/LinedList"/>
    <dgm:cxn modelId="{AC4D2C11-85A2-4593-B27C-267D3B9FDF84}" type="presParOf" srcId="{B4BF7EB0-7AEE-4E4B-8FDA-C7617EAAA0C7}" destId="{12C80B81-B3A7-48F4-A146-9F3DE737AEFA}" srcOrd="1" destOrd="0" presId="urn:microsoft.com/office/officeart/2008/layout/LinedList"/>
    <dgm:cxn modelId="{FE7C3191-4931-4407-81DA-1686EC44EBEC}" type="presParOf" srcId="{B4BF7EB0-7AEE-4E4B-8FDA-C7617EAAA0C7}" destId="{FC88F486-3FC2-48EA-9741-0C1097E66D46}" srcOrd="2" destOrd="0" presId="urn:microsoft.com/office/officeart/2008/layout/LinedList"/>
    <dgm:cxn modelId="{CEC81DDA-8DCF-4444-9470-7002B5DDF5CB}" type="presParOf" srcId="{21D3FF90-E9D8-4C5C-B6C9-1F6CA8E59491}" destId="{7A9AD8C2-B19F-40D6-8B1C-DDC0D58685FC}" srcOrd="2" destOrd="0" presId="urn:microsoft.com/office/officeart/2008/layout/LinedList"/>
    <dgm:cxn modelId="{ECB1A12C-ED57-46E3-9DCA-3101A32BC1B1}" type="presParOf" srcId="{21D3FF90-E9D8-4C5C-B6C9-1F6CA8E59491}" destId="{CA13DAE5-CDCE-43E5-9F7F-78B7E12CAB47}" srcOrd="3" destOrd="0" presId="urn:microsoft.com/office/officeart/2008/layout/LinedList"/>
    <dgm:cxn modelId="{37F458F3-62D2-46D7-8120-6656A39D454E}" type="presParOf" srcId="{21D3FF90-E9D8-4C5C-B6C9-1F6CA8E59491}" destId="{2D3BC803-B346-4E04-9064-301F691840BE}" srcOrd="4" destOrd="0" presId="urn:microsoft.com/office/officeart/2008/layout/LinedList"/>
    <dgm:cxn modelId="{68F7D3D3-8E5E-421A-9721-A983EA076969}" type="presParOf" srcId="{2D3BC803-B346-4E04-9064-301F691840BE}" destId="{CD2E0129-C677-40F3-8F0D-270AB3DDE0BC}" srcOrd="0" destOrd="0" presId="urn:microsoft.com/office/officeart/2008/layout/LinedList"/>
    <dgm:cxn modelId="{364019FA-83F9-4522-8493-08065ACB9BB8}" type="presParOf" srcId="{2D3BC803-B346-4E04-9064-301F691840BE}" destId="{8D52C155-3C28-4A91-A0B1-E3CE36D58FC1}" srcOrd="1" destOrd="0" presId="urn:microsoft.com/office/officeart/2008/layout/LinedList"/>
    <dgm:cxn modelId="{AC5A48C7-5135-49FE-B2C5-F6DB768857A9}" type="presParOf" srcId="{2D3BC803-B346-4E04-9064-301F691840BE}" destId="{F8E2CC5D-EB0D-419B-B02C-008A52C73CE8}" srcOrd="2" destOrd="0" presId="urn:microsoft.com/office/officeart/2008/layout/LinedList"/>
    <dgm:cxn modelId="{67385357-A1D8-444C-B523-0578253B7240}" type="presParOf" srcId="{21D3FF90-E9D8-4C5C-B6C9-1F6CA8E59491}" destId="{E6A20403-A5BB-4C9D-89A4-A9B9EA9C051F}" srcOrd="5" destOrd="0" presId="urn:microsoft.com/office/officeart/2008/layout/LinedList"/>
    <dgm:cxn modelId="{959DA6E9-B1FA-4DE7-BA18-539A49D126BC}" type="presParOf" srcId="{21D3FF90-E9D8-4C5C-B6C9-1F6CA8E59491}" destId="{43504240-7E6C-4AF3-A1BB-7C24347D8A05}" srcOrd="6" destOrd="0" presId="urn:microsoft.com/office/officeart/2008/layout/LinedList"/>
    <dgm:cxn modelId="{34392545-B6BA-42E5-9D25-B66DD27A651E}" type="presParOf" srcId="{21D3FF90-E9D8-4C5C-B6C9-1F6CA8E59491}" destId="{D195CAEB-CF1D-4F7A-A89F-C35AB357E09D}" srcOrd="7" destOrd="0" presId="urn:microsoft.com/office/officeart/2008/layout/LinedList"/>
    <dgm:cxn modelId="{D79EDC6D-35E6-4E92-ACC4-48E62360B48F}" type="presParOf" srcId="{D195CAEB-CF1D-4F7A-A89F-C35AB357E09D}" destId="{AFA0A981-842D-4DF4-8706-9FDD56C6E47C}" srcOrd="0" destOrd="0" presId="urn:microsoft.com/office/officeart/2008/layout/LinedList"/>
    <dgm:cxn modelId="{71112912-9A53-4395-91A3-96139EA3A519}" type="presParOf" srcId="{D195CAEB-CF1D-4F7A-A89F-C35AB357E09D}" destId="{F99E6277-581C-4791-9BF9-1F9AB4A84B6E}" srcOrd="1" destOrd="0" presId="urn:microsoft.com/office/officeart/2008/layout/LinedList"/>
    <dgm:cxn modelId="{B3650E4D-04BF-4482-B8C7-3DACB79517C3}" type="presParOf" srcId="{D195CAEB-CF1D-4F7A-A89F-C35AB357E09D}" destId="{CC338E85-08DC-4CD7-AE19-EF2E822F7D1B}" srcOrd="2" destOrd="0" presId="urn:microsoft.com/office/officeart/2008/layout/LinedList"/>
    <dgm:cxn modelId="{D77D4037-A660-41D8-A706-593365AD2681}" type="presParOf" srcId="{21D3FF90-E9D8-4C5C-B6C9-1F6CA8E59491}" destId="{4B654F54-B78F-42A8-8FA4-C4A3C1F3EB44}" srcOrd="8" destOrd="0" presId="urn:microsoft.com/office/officeart/2008/layout/LinedList"/>
    <dgm:cxn modelId="{FAB2EB97-5ABE-43D0-A600-5AF823057151}" type="presParOf" srcId="{21D3FF90-E9D8-4C5C-B6C9-1F6CA8E59491}" destId="{163CE000-335E-4D88-8673-3BA7DCAF8E33}" srcOrd="9" destOrd="0" presId="urn:microsoft.com/office/officeart/2008/layout/LinedList"/>
    <dgm:cxn modelId="{40F8F75B-C212-46A2-A4DC-E39CA951176E}" type="presParOf" srcId="{21D3FF90-E9D8-4C5C-B6C9-1F6CA8E59491}" destId="{2A86FF6A-C8DC-4511-88A1-555ED655432C}" srcOrd="10" destOrd="0" presId="urn:microsoft.com/office/officeart/2008/layout/LinedList"/>
    <dgm:cxn modelId="{208A2306-9352-4B1E-AF21-7CCFF5F67E38}" type="presParOf" srcId="{2A86FF6A-C8DC-4511-88A1-555ED655432C}" destId="{D4F15D4E-0BFA-4ADC-930C-D5E96B0612B2}" srcOrd="0" destOrd="0" presId="urn:microsoft.com/office/officeart/2008/layout/LinedList"/>
    <dgm:cxn modelId="{F0B9481A-289E-4162-85DA-ABF20FDA5E55}" type="presParOf" srcId="{2A86FF6A-C8DC-4511-88A1-555ED655432C}" destId="{A6907F23-A241-4D91-983E-425FE95BB76F}" srcOrd="1" destOrd="0" presId="urn:microsoft.com/office/officeart/2008/layout/LinedList"/>
    <dgm:cxn modelId="{9B67F988-F702-45F9-A02B-3B29E3EE334C}" type="presParOf" srcId="{2A86FF6A-C8DC-4511-88A1-555ED655432C}" destId="{A0D71E48-E1E5-40C4-A5DC-31A59BDC3589}" srcOrd="2" destOrd="0" presId="urn:microsoft.com/office/officeart/2008/layout/LinedList"/>
    <dgm:cxn modelId="{40EA2D04-3260-41F2-A478-8DA8D14B22CD}" type="presParOf" srcId="{21D3FF90-E9D8-4C5C-B6C9-1F6CA8E59491}" destId="{A73635C0-E0CA-4E62-BE66-5EB1D61A4518}" srcOrd="11" destOrd="0" presId="urn:microsoft.com/office/officeart/2008/layout/LinedList"/>
    <dgm:cxn modelId="{5F4C8912-BFA2-4723-BE5A-047CAD8C1F21}" type="presParOf" srcId="{21D3FF90-E9D8-4C5C-B6C9-1F6CA8E59491}" destId="{2A063867-4F52-43CB-9F45-8D88C42BDA29}" srcOrd="12" destOrd="0" presId="urn:microsoft.com/office/officeart/2008/layout/LinedList"/>
  </dgm:cxnLst>
  <dgm:bg/>
  <dgm:whole/>
  <dgm:extLst>
    <a:ext uri="http://schemas.microsoft.com/office/drawing/2008/diagram">
      <dsp:dataModelExt xmlns:dsp="http://schemas.microsoft.com/office/drawing/2008/diagram" relId="rId42"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en-US"/>
        </a:p>
      </dgm:t>
    </dgm:pt>
    <dgm:pt modelId="{6EEF343E-C747-4199-BE3A-CCE030A2D76E}">
      <dgm:prSet phldrT="[Text]" custT="1"/>
      <dgm:spPr/>
      <dgm:t>
        <a:bodyPr/>
        <a:lstStyle/>
        <a:p>
          <a:r>
            <a:rPr lang="en-CA" sz="800" b="1" dirty="0" smtClean="0"/>
            <a:t>Tester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Christine</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ym typeface="Wing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t>
        <a:bodyPr/>
        <a:lstStyle/>
        <a:p>
          <a:endParaRPr lang="en-US"/>
        </a:p>
      </dgm:t>
    </dgm:pt>
    <dgm:pt modelId="{DF9D84DB-8B82-4732-BED3-D062B77F6A74}" type="pres">
      <dgm:prSet presAssocID="{6EEF343E-C747-4199-BE3A-CCE030A2D76E}" presName="horz1" presStyleCnt="0"/>
      <dgm:spPr/>
      <dgm:t>
        <a:bodyPr/>
        <a:lstStyle/>
        <a:p>
          <a:endParaRPr lang="en-US"/>
        </a:p>
      </dgm:t>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t>
        <a:bodyPr/>
        <a:lstStyle/>
        <a:p>
          <a:endParaRPr lang="en-US"/>
        </a:p>
      </dgm:t>
    </dgm:pt>
    <dgm:pt modelId="{3F69F5E7-EEAB-4E3B-9529-1DF69C85178D}" type="pres">
      <dgm:prSet presAssocID="{D3EC115C-F4A2-48A9-BA95-725FEED9C9FA}" presName="vertSpace2a" presStyleCnt="0"/>
      <dgm:spPr/>
      <dgm:t>
        <a:bodyPr/>
        <a:lstStyle/>
        <a:p>
          <a:endParaRPr lang="en-US"/>
        </a:p>
      </dgm:t>
    </dgm:pt>
    <dgm:pt modelId="{B4BF7EB0-7AEE-4E4B-8FDA-C7617EAAA0C7}" type="pres">
      <dgm:prSet presAssocID="{D3EC115C-F4A2-48A9-BA95-725FEED9C9FA}" presName="horz2" presStyleCnt="0"/>
      <dgm:spPr/>
      <dgm:t>
        <a:bodyPr/>
        <a:lstStyle/>
        <a:p>
          <a:endParaRPr lang="en-US"/>
        </a:p>
      </dgm:t>
    </dgm:pt>
    <dgm:pt modelId="{99B75950-F11B-45A4-82E5-831C031E0B1B}" type="pres">
      <dgm:prSet presAssocID="{D3EC115C-F4A2-48A9-BA95-725FEED9C9FA}" presName="horzSpace2" presStyleCnt="0"/>
      <dgm:spPr/>
      <dgm:t>
        <a:bodyPr/>
        <a:lstStyle/>
        <a:p>
          <a:endParaRPr lang="en-US"/>
        </a:p>
      </dgm:t>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t>
        <a:bodyPr/>
        <a:lstStyle/>
        <a:p>
          <a:endParaRPr lang="en-US"/>
        </a:p>
      </dgm:t>
    </dgm:pt>
    <dgm:pt modelId="{7A9AD8C2-B19F-40D6-8B1C-DDC0D58685FC}" type="pres">
      <dgm:prSet presAssocID="{D3EC115C-F4A2-48A9-BA95-725FEED9C9FA}" presName="thinLine2b" presStyleLbl="callout" presStyleIdx="0" presStyleCnt="3"/>
      <dgm:spPr/>
      <dgm:t>
        <a:bodyPr/>
        <a:lstStyle/>
        <a:p>
          <a:endParaRPr lang="en-US"/>
        </a:p>
      </dgm:t>
    </dgm:pt>
    <dgm:pt modelId="{CA13DAE5-CDCE-43E5-9F7F-78B7E12CAB47}" type="pres">
      <dgm:prSet presAssocID="{D3EC115C-F4A2-48A9-BA95-725FEED9C9FA}" presName="vertSpace2b" presStyleCnt="0"/>
      <dgm:spPr/>
      <dgm:t>
        <a:bodyPr/>
        <a:lstStyle/>
        <a:p>
          <a:endParaRPr lang="en-US"/>
        </a:p>
      </dgm:t>
    </dgm:pt>
    <dgm:pt modelId="{2D3BC803-B346-4E04-9064-301F691840BE}" type="pres">
      <dgm:prSet presAssocID="{0720B521-8657-423B-B76C-953078607957}" presName="horz2" presStyleCnt="0"/>
      <dgm:spPr/>
      <dgm:t>
        <a:bodyPr/>
        <a:lstStyle/>
        <a:p>
          <a:endParaRPr lang="en-US"/>
        </a:p>
      </dgm:t>
    </dgm:pt>
    <dgm:pt modelId="{CD2E0129-C677-40F3-8F0D-270AB3DDE0BC}" type="pres">
      <dgm:prSet presAssocID="{0720B521-8657-423B-B76C-953078607957}" presName="horzSpace2" presStyleCnt="0"/>
      <dgm:spPr/>
      <dgm:t>
        <a:bodyPr/>
        <a:lstStyle/>
        <a:p>
          <a:endParaRPr lang="en-US"/>
        </a:p>
      </dgm:t>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t>
        <a:bodyPr/>
        <a:lstStyle/>
        <a:p>
          <a:endParaRPr lang="en-US"/>
        </a:p>
      </dgm:t>
    </dgm:pt>
    <dgm:pt modelId="{E6A20403-A5BB-4C9D-89A4-A9B9EA9C051F}" type="pres">
      <dgm:prSet presAssocID="{0720B521-8657-423B-B76C-953078607957}" presName="thinLine2b" presStyleLbl="callout" presStyleIdx="1" presStyleCnt="3"/>
      <dgm:spPr/>
      <dgm:t>
        <a:bodyPr/>
        <a:lstStyle/>
        <a:p>
          <a:endParaRPr lang="en-US"/>
        </a:p>
      </dgm:t>
    </dgm:pt>
    <dgm:pt modelId="{43504240-7E6C-4AF3-A1BB-7C24347D8A05}" type="pres">
      <dgm:prSet presAssocID="{0720B521-8657-423B-B76C-953078607957}" presName="vertSpace2b" presStyleCnt="0"/>
      <dgm:spPr/>
      <dgm:t>
        <a:bodyPr/>
        <a:lstStyle/>
        <a:p>
          <a:endParaRPr lang="en-US"/>
        </a:p>
      </dgm:t>
    </dgm:pt>
    <dgm:pt modelId="{D195CAEB-CF1D-4F7A-A89F-C35AB357E09D}" type="pres">
      <dgm:prSet presAssocID="{12623576-5C10-406F-8408-E3130DDB86D2}" presName="horz2" presStyleCnt="0"/>
      <dgm:spPr/>
      <dgm:t>
        <a:bodyPr/>
        <a:lstStyle/>
        <a:p>
          <a:endParaRPr lang="en-US"/>
        </a:p>
      </dgm:t>
    </dgm:pt>
    <dgm:pt modelId="{AFA0A981-842D-4DF4-8706-9FDD56C6E47C}" type="pres">
      <dgm:prSet presAssocID="{12623576-5C10-406F-8408-E3130DDB86D2}" presName="horzSpace2" presStyleCnt="0"/>
      <dgm:spPr/>
      <dgm:t>
        <a:bodyPr/>
        <a:lstStyle/>
        <a:p>
          <a:endParaRPr lang="en-US"/>
        </a:p>
      </dgm:t>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t>
        <a:bodyPr/>
        <a:lstStyle/>
        <a:p>
          <a:endParaRPr lang="en-US"/>
        </a:p>
      </dgm:t>
    </dgm:pt>
    <dgm:pt modelId="{4B654F54-B78F-42A8-8FA4-C4A3C1F3EB44}" type="pres">
      <dgm:prSet presAssocID="{12623576-5C10-406F-8408-E3130DDB86D2}" presName="thinLine2b" presStyleLbl="callout" presStyleIdx="2" presStyleCnt="3"/>
      <dgm:spPr/>
      <dgm:t>
        <a:bodyPr/>
        <a:lstStyle/>
        <a:p>
          <a:endParaRPr lang="en-US"/>
        </a:p>
      </dgm:t>
    </dgm:pt>
    <dgm:pt modelId="{163CE000-335E-4D88-8673-3BA7DCAF8E33}" type="pres">
      <dgm:prSet presAssocID="{12623576-5C10-406F-8408-E3130DDB86D2}" presName="vertSpace2b" presStyleCnt="0"/>
      <dgm:spPr/>
      <dgm:t>
        <a:bodyPr/>
        <a:lstStyle/>
        <a:p>
          <a:endParaRPr lang="en-US"/>
        </a:p>
      </dgm:t>
    </dgm:pt>
  </dgm:ptLst>
  <dgm:cxnLst>
    <dgm:cxn modelId="{581D5BD5-1302-4EBF-A25D-E6289D8E9674}" srcId="{6EEF343E-C747-4199-BE3A-CCE030A2D76E}" destId="{0720B521-8657-423B-B76C-953078607957}" srcOrd="1" destOrd="0" parTransId="{C9E5E221-68FB-4332-B1CE-9A4D901E5F55}" sibTransId="{DC7C5302-7DD6-46B2-ACA9-84A5DE156F9C}"/>
    <dgm:cxn modelId="{390101F4-234E-424B-942F-DB842C7A7969}" type="presOf" srcId="{12623576-5C10-406F-8408-E3130DDB86D2}" destId="{F99E6277-581C-4791-9BF9-1F9AB4A84B6E}" srcOrd="0" destOrd="0" presId="urn:microsoft.com/office/officeart/2008/layout/LinedList"/>
    <dgm:cxn modelId="{383A2DB8-CAAE-4827-A5DE-DF0DA356265B}" type="presOf" srcId="{18127815-386A-49E6-9B7B-B7E0DB5B14B0}" destId="{B00EA13E-7F80-4FC4-8877-45001502C505}"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61DA2F70-D250-4801-A133-F21368D602C7}" type="presOf" srcId="{6EEF343E-C747-4199-BE3A-CCE030A2D76E}" destId="{51995745-46E7-4E07-805C-94E68B60FE0A}" srcOrd="0" destOrd="0" presId="urn:microsoft.com/office/officeart/2008/layout/LinedList"/>
    <dgm:cxn modelId="{3597986E-40CB-4180-97AD-51E312602479}" type="presOf" srcId="{0720B521-8657-423B-B76C-953078607957}" destId="{8D52C155-3C28-4A91-A0B1-E3CE36D58FC1}" srcOrd="0" destOrd="0" presId="urn:microsoft.com/office/officeart/2008/layout/LinedList"/>
    <dgm:cxn modelId="{01B26D6A-009B-474A-929A-2574E1121371}" type="presOf" srcId="{D3EC115C-F4A2-48A9-BA95-725FEED9C9FA}" destId="{12C80B81-B3A7-48F4-A146-9F3DE737AEFA}"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6AF97EBE-0B07-4314-8E34-7776D2F98E68}" type="presParOf" srcId="{B00EA13E-7F80-4FC4-8877-45001502C505}" destId="{CCFF2212-7BB1-47CF-8022-32708F9CC957}" srcOrd="0" destOrd="0" presId="urn:microsoft.com/office/officeart/2008/layout/LinedList"/>
    <dgm:cxn modelId="{F8995478-23AD-4E1C-B6DB-AF7CA4D82700}" type="presParOf" srcId="{B00EA13E-7F80-4FC4-8877-45001502C505}" destId="{DF9D84DB-8B82-4732-BED3-D062B77F6A74}" srcOrd="1" destOrd="0" presId="urn:microsoft.com/office/officeart/2008/layout/LinedList"/>
    <dgm:cxn modelId="{C3899EA1-F47F-49B0-9852-7D68163D4406}" type="presParOf" srcId="{DF9D84DB-8B82-4732-BED3-D062B77F6A74}" destId="{51995745-46E7-4E07-805C-94E68B60FE0A}" srcOrd="0" destOrd="0" presId="urn:microsoft.com/office/officeart/2008/layout/LinedList"/>
    <dgm:cxn modelId="{0C080759-F4B8-4465-991D-DD4869581A38}" type="presParOf" srcId="{DF9D84DB-8B82-4732-BED3-D062B77F6A74}" destId="{21D3FF90-E9D8-4C5C-B6C9-1F6CA8E59491}" srcOrd="1" destOrd="0" presId="urn:microsoft.com/office/officeart/2008/layout/LinedList"/>
    <dgm:cxn modelId="{000F90E4-7451-4D5F-9430-2B6EF34D8F6C}" type="presParOf" srcId="{21D3FF90-E9D8-4C5C-B6C9-1F6CA8E59491}" destId="{3F69F5E7-EEAB-4E3B-9529-1DF69C85178D}" srcOrd="0" destOrd="0" presId="urn:microsoft.com/office/officeart/2008/layout/LinedList"/>
    <dgm:cxn modelId="{23E6D0E0-14F3-48B3-B81F-EBED8FA8216D}" type="presParOf" srcId="{21D3FF90-E9D8-4C5C-B6C9-1F6CA8E59491}" destId="{B4BF7EB0-7AEE-4E4B-8FDA-C7617EAAA0C7}" srcOrd="1" destOrd="0" presId="urn:microsoft.com/office/officeart/2008/layout/LinedList"/>
    <dgm:cxn modelId="{BFCDD008-196F-446D-889E-56CE40CB3F94}" type="presParOf" srcId="{B4BF7EB0-7AEE-4E4B-8FDA-C7617EAAA0C7}" destId="{99B75950-F11B-45A4-82E5-831C031E0B1B}" srcOrd="0" destOrd="0" presId="urn:microsoft.com/office/officeart/2008/layout/LinedList"/>
    <dgm:cxn modelId="{5EB88E4E-241E-47D0-8CF4-6E5C188CF674}" type="presParOf" srcId="{B4BF7EB0-7AEE-4E4B-8FDA-C7617EAAA0C7}" destId="{12C80B81-B3A7-48F4-A146-9F3DE737AEFA}" srcOrd="1" destOrd="0" presId="urn:microsoft.com/office/officeart/2008/layout/LinedList"/>
    <dgm:cxn modelId="{2106E995-2B6F-44EB-B59D-6A4F94F43B13}" type="presParOf" srcId="{B4BF7EB0-7AEE-4E4B-8FDA-C7617EAAA0C7}" destId="{FC88F486-3FC2-48EA-9741-0C1097E66D46}" srcOrd="2" destOrd="0" presId="urn:microsoft.com/office/officeart/2008/layout/LinedList"/>
    <dgm:cxn modelId="{BB338901-E25C-4837-B491-3169A94C1072}" type="presParOf" srcId="{21D3FF90-E9D8-4C5C-B6C9-1F6CA8E59491}" destId="{7A9AD8C2-B19F-40D6-8B1C-DDC0D58685FC}" srcOrd="2" destOrd="0" presId="urn:microsoft.com/office/officeart/2008/layout/LinedList"/>
    <dgm:cxn modelId="{EE60F094-45B6-4678-966A-B051922ED8E8}" type="presParOf" srcId="{21D3FF90-E9D8-4C5C-B6C9-1F6CA8E59491}" destId="{CA13DAE5-CDCE-43E5-9F7F-78B7E12CAB47}" srcOrd="3" destOrd="0" presId="urn:microsoft.com/office/officeart/2008/layout/LinedList"/>
    <dgm:cxn modelId="{BF8922AB-F00E-4238-9EC6-0DB6C454418A}" type="presParOf" srcId="{21D3FF90-E9D8-4C5C-B6C9-1F6CA8E59491}" destId="{2D3BC803-B346-4E04-9064-301F691840BE}" srcOrd="4" destOrd="0" presId="urn:microsoft.com/office/officeart/2008/layout/LinedList"/>
    <dgm:cxn modelId="{907C05FB-55B3-401A-BE47-9B3D9539F2BC}" type="presParOf" srcId="{2D3BC803-B346-4E04-9064-301F691840BE}" destId="{CD2E0129-C677-40F3-8F0D-270AB3DDE0BC}" srcOrd="0" destOrd="0" presId="urn:microsoft.com/office/officeart/2008/layout/LinedList"/>
    <dgm:cxn modelId="{6E060368-15B2-4F80-8B37-20B6BF51FEBF}" type="presParOf" srcId="{2D3BC803-B346-4E04-9064-301F691840BE}" destId="{8D52C155-3C28-4A91-A0B1-E3CE36D58FC1}" srcOrd="1" destOrd="0" presId="urn:microsoft.com/office/officeart/2008/layout/LinedList"/>
    <dgm:cxn modelId="{49C87888-9A59-4DB9-A27E-3864E5BC6590}" type="presParOf" srcId="{2D3BC803-B346-4E04-9064-301F691840BE}" destId="{F8E2CC5D-EB0D-419B-B02C-008A52C73CE8}" srcOrd="2" destOrd="0" presId="urn:microsoft.com/office/officeart/2008/layout/LinedList"/>
    <dgm:cxn modelId="{D441F1DE-F863-4E22-8B77-9FF433A4C3A6}" type="presParOf" srcId="{21D3FF90-E9D8-4C5C-B6C9-1F6CA8E59491}" destId="{E6A20403-A5BB-4C9D-89A4-A9B9EA9C051F}" srcOrd="5" destOrd="0" presId="urn:microsoft.com/office/officeart/2008/layout/LinedList"/>
    <dgm:cxn modelId="{79C3A62F-0C39-402E-A4D9-4302DDBBD548}" type="presParOf" srcId="{21D3FF90-E9D8-4C5C-B6C9-1F6CA8E59491}" destId="{43504240-7E6C-4AF3-A1BB-7C24347D8A05}" srcOrd="6" destOrd="0" presId="urn:microsoft.com/office/officeart/2008/layout/LinedList"/>
    <dgm:cxn modelId="{283BBB57-9232-44C9-A271-CBAB6A84B65D}" type="presParOf" srcId="{21D3FF90-E9D8-4C5C-B6C9-1F6CA8E59491}" destId="{D195CAEB-CF1D-4F7A-A89F-C35AB357E09D}" srcOrd="7" destOrd="0" presId="urn:microsoft.com/office/officeart/2008/layout/LinedList"/>
    <dgm:cxn modelId="{BBCD641F-81E3-493A-83AB-D5A28756B740}" type="presParOf" srcId="{D195CAEB-CF1D-4F7A-A89F-C35AB357E09D}" destId="{AFA0A981-842D-4DF4-8706-9FDD56C6E47C}" srcOrd="0" destOrd="0" presId="urn:microsoft.com/office/officeart/2008/layout/LinedList"/>
    <dgm:cxn modelId="{50A6E337-EDBD-4BB8-89EA-E6C17FEEDE47}" type="presParOf" srcId="{D195CAEB-CF1D-4F7A-A89F-C35AB357E09D}" destId="{F99E6277-581C-4791-9BF9-1F9AB4A84B6E}" srcOrd="1" destOrd="0" presId="urn:microsoft.com/office/officeart/2008/layout/LinedList"/>
    <dgm:cxn modelId="{8F5FE142-5FA0-42B6-96E0-8BF45946E1AD}" type="presParOf" srcId="{D195CAEB-CF1D-4F7A-A89F-C35AB357E09D}" destId="{CC338E85-08DC-4CD7-AE19-EF2E822F7D1B}" srcOrd="2" destOrd="0" presId="urn:microsoft.com/office/officeart/2008/layout/LinedList"/>
    <dgm:cxn modelId="{BC7FFBE6-0BD1-4F8A-A65E-086CE40D7247}" type="presParOf" srcId="{21D3FF90-E9D8-4C5C-B6C9-1F6CA8E59491}" destId="{4B654F54-B78F-42A8-8FA4-C4A3C1F3EB44}" srcOrd="8" destOrd="0" presId="urn:microsoft.com/office/officeart/2008/layout/LinedList"/>
    <dgm:cxn modelId="{AF8AB2AF-063A-4B27-9962-3EBC0AF9ACB8}"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4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284BCE6E-9A96-4B06-AE90-4239869B762F}" type="doc">
      <dgm:prSet loTypeId="urn:microsoft.com/office/officeart/2005/8/layout/venn2" loCatId="relationship" qsTypeId="urn:microsoft.com/office/officeart/2005/8/quickstyle/3d1" qsCatId="3D" csTypeId="urn:microsoft.com/office/officeart/2005/8/colors/colorful1#1" csCatId="colorful" phldr="1"/>
      <dgm:spPr/>
      <dgm:t>
        <a:bodyPr/>
        <a:lstStyle/>
        <a:p>
          <a:endParaRPr lang="en-US"/>
        </a:p>
      </dgm:t>
    </dgm:pt>
    <dgm:pt modelId="{A73BA5B8-17E9-4214-90F3-60A654955613}">
      <dgm:prSet phldrT="[Text]"/>
      <dgm:spPr/>
      <dgm:t>
        <a:bodyPr/>
        <a:lstStyle/>
        <a:p>
          <a:r>
            <a:rPr lang="en-US" b="1" dirty="0" smtClean="0">
              <a:effectLst>
                <a:outerShdw blurRad="38100" dist="38100" dir="2700000" algn="tl">
                  <a:srgbClr val="000000">
                    <a:alpha val="43137"/>
                  </a:srgbClr>
                </a:outerShdw>
              </a:effectLst>
            </a:rPr>
            <a:t>System</a:t>
          </a:r>
          <a:endParaRPr lang="en-US" b="1" dirty="0">
            <a:effectLst>
              <a:outerShdw blurRad="38100" dist="38100" dir="2700000" algn="tl">
                <a:srgbClr val="000000">
                  <a:alpha val="43137"/>
                </a:srgbClr>
              </a:outerShdw>
            </a:effectLst>
          </a:endParaRPr>
        </a:p>
      </dgm:t>
    </dgm:pt>
    <dgm:pt modelId="{0CFB5D73-FCE7-4298-BF23-2A76B07EA096}" type="parTrans" cxnId="{DD86E7A6-E76D-40B8-B453-EFF903127D91}">
      <dgm:prSet/>
      <dgm:spPr/>
      <dgm:t>
        <a:bodyPr/>
        <a:lstStyle/>
        <a:p>
          <a:endParaRPr lang="en-US" b="1">
            <a:effectLst>
              <a:outerShdw blurRad="38100" dist="38100" dir="2700000" algn="tl">
                <a:srgbClr val="000000">
                  <a:alpha val="43137"/>
                </a:srgbClr>
              </a:outerShdw>
            </a:effectLst>
          </a:endParaRPr>
        </a:p>
      </dgm:t>
    </dgm:pt>
    <dgm:pt modelId="{64FF3ABF-5A96-42BA-9917-940BB1EB57CE}" type="sibTrans" cxnId="{DD86E7A6-E76D-40B8-B453-EFF903127D91}">
      <dgm:prSet/>
      <dgm:spPr/>
      <dgm:t>
        <a:bodyPr/>
        <a:lstStyle/>
        <a:p>
          <a:endParaRPr lang="en-US" b="1">
            <a:effectLst>
              <a:outerShdw blurRad="38100" dist="38100" dir="2700000" algn="tl">
                <a:srgbClr val="000000">
                  <a:alpha val="43137"/>
                </a:srgbClr>
              </a:outerShdw>
            </a:effectLst>
          </a:endParaRPr>
        </a:p>
      </dgm:t>
    </dgm:pt>
    <dgm:pt modelId="{B3507576-A620-4C84-8F35-269FD87877AD}">
      <dgm:prSet phldrT="[Text]"/>
      <dgm:spPr/>
      <dgm:t>
        <a:bodyPr/>
        <a:lstStyle/>
        <a:p>
          <a:r>
            <a:rPr lang="en-US" b="1" dirty="0" smtClean="0">
              <a:effectLst>
                <a:outerShdw blurRad="38100" dist="38100" dir="2700000" algn="tl">
                  <a:srgbClr val="000000">
                    <a:alpha val="43137"/>
                  </a:srgbClr>
                </a:outerShdw>
              </a:effectLst>
            </a:rPr>
            <a:t>Validation</a:t>
          </a:r>
          <a:endParaRPr lang="en-US" b="1" dirty="0">
            <a:effectLst>
              <a:outerShdw blurRad="38100" dist="38100" dir="2700000" algn="tl">
                <a:srgbClr val="000000">
                  <a:alpha val="43137"/>
                </a:srgbClr>
              </a:outerShdw>
            </a:effectLst>
          </a:endParaRPr>
        </a:p>
      </dgm:t>
    </dgm:pt>
    <dgm:pt modelId="{4E4841B5-CA8C-4F7A-8C1D-985EB8830DDF}" type="parTrans" cxnId="{15DE1F60-85DD-49CD-88BF-16FFB0BAD51B}">
      <dgm:prSet/>
      <dgm:spPr/>
      <dgm:t>
        <a:bodyPr/>
        <a:lstStyle/>
        <a:p>
          <a:endParaRPr lang="en-US" b="1">
            <a:effectLst>
              <a:outerShdw blurRad="38100" dist="38100" dir="2700000" algn="tl">
                <a:srgbClr val="000000">
                  <a:alpha val="43137"/>
                </a:srgbClr>
              </a:outerShdw>
            </a:effectLst>
          </a:endParaRPr>
        </a:p>
      </dgm:t>
    </dgm:pt>
    <dgm:pt modelId="{012C33E4-9CCA-4179-A733-99E36ED192DD}" type="sibTrans" cxnId="{15DE1F60-85DD-49CD-88BF-16FFB0BAD51B}">
      <dgm:prSet/>
      <dgm:spPr/>
      <dgm:t>
        <a:bodyPr/>
        <a:lstStyle/>
        <a:p>
          <a:endParaRPr lang="en-US" b="1">
            <a:effectLst>
              <a:outerShdw blurRad="38100" dist="38100" dir="2700000" algn="tl">
                <a:srgbClr val="000000">
                  <a:alpha val="43137"/>
                </a:srgbClr>
              </a:outerShdw>
            </a:effectLst>
          </a:endParaRPr>
        </a:p>
      </dgm:t>
    </dgm:pt>
    <dgm:pt modelId="{18988645-2956-45CD-BEAC-FD5F7FA8F72E}">
      <dgm:prSet phldrT="[Text]">
        <dgm:style>
          <a:lnRef idx="0">
            <a:schemeClr val="accent4"/>
          </a:lnRef>
          <a:fillRef idx="3">
            <a:schemeClr val="accent4"/>
          </a:fillRef>
          <a:effectRef idx="3">
            <a:schemeClr val="accent4"/>
          </a:effectRef>
          <a:fontRef idx="minor">
            <a:schemeClr val="lt1"/>
          </a:fontRef>
        </dgm:style>
      </dgm:prSet>
      <dgm:spPr/>
      <dgm:t>
        <a:bodyPr/>
        <a:lstStyle/>
        <a:p>
          <a:r>
            <a:rPr lang="en-US" b="1" dirty="0" smtClean="0">
              <a:effectLst>
                <a:outerShdw blurRad="38100" dist="38100" dir="2700000" algn="tl">
                  <a:srgbClr val="000000">
                    <a:alpha val="43137"/>
                  </a:srgbClr>
                </a:outerShdw>
              </a:effectLst>
            </a:rPr>
            <a:t>Integration</a:t>
          </a:r>
          <a:endParaRPr lang="en-US" b="1" dirty="0">
            <a:effectLst>
              <a:outerShdw blurRad="38100" dist="38100" dir="2700000" algn="tl">
                <a:srgbClr val="000000">
                  <a:alpha val="43137"/>
                </a:srgbClr>
              </a:outerShdw>
            </a:effectLst>
          </a:endParaRPr>
        </a:p>
      </dgm:t>
    </dgm:pt>
    <dgm:pt modelId="{128C75D5-707F-4D17-BE49-26125A17C5DE}" type="parTrans" cxnId="{5C34B4B6-C1E8-4409-8391-FB973F9E0FB6}">
      <dgm:prSet/>
      <dgm:spPr/>
      <dgm:t>
        <a:bodyPr/>
        <a:lstStyle/>
        <a:p>
          <a:endParaRPr lang="en-US" b="1">
            <a:effectLst>
              <a:outerShdw blurRad="38100" dist="38100" dir="2700000" algn="tl">
                <a:srgbClr val="000000">
                  <a:alpha val="43137"/>
                </a:srgbClr>
              </a:outerShdw>
            </a:effectLst>
          </a:endParaRPr>
        </a:p>
      </dgm:t>
    </dgm:pt>
    <dgm:pt modelId="{4CC8688B-431F-48A8-B8D8-335E7AB783ED}" type="sibTrans" cxnId="{5C34B4B6-C1E8-4409-8391-FB973F9E0FB6}">
      <dgm:prSet/>
      <dgm:spPr/>
      <dgm:t>
        <a:bodyPr/>
        <a:lstStyle/>
        <a:p>
          <a:endParaRPr lang="en-US" b="1">
            <a:effectLst>
              <a:outerShdw blurRad="38100" dist="38100" dir="2700000" algn="tl">
                <a:srgbClr val="000000">
                  <a:alpha val="43137"/>
                </a:srgbClr>
              </a:outerShdw>
            </a:effectLst>
          </a:endParaRPr>
        </a:p>
      </dgm:t>
    </dgm:pt>
    <dgm:pt modelId="{7BE26F90-DFB1-44CD-8B13-F33270ABBF34}">
      <dgm:prSet phldrT="[Text]"/>
      <dgm:spPr/>
      <dgm:t>
        <a:bodyPr/>
        <a:lstStyle/>
        <a:p>
          <a:r>
            <a:rPr lang="en-US" b="1" dirty="0" smtClean="0">
              <a:effectLst>
                <a:outerShdw blurRad="38100" dist="38100" dir="2700000" algn="tl">
                  <a:srgbClr val="000000">
                    <a:alpha val="43137"/>
                  </a:srgbClr>
                </a:outerShdw>
              </a:effectLst>
            </a:rPr>
            <a:t>Unit</a:t>
          </a:r>
          <a:endParaRPr lang="en-US" b="1" dirty="0">
            <a:effectLst>
              <a:outerShdw blurRad="38100" dist="38100" dir="2700000" algn="tl">
                <a:srgbClr val="000000">
                  <a:alpha val="43137"/>
                </a:srgbClr>
              </a:outerShdw>
            </a:effectLst>
          </a:endParaRPr>
        </a:p>
      </dgm:t>
    </dgm:pt>
    <dgm:pt modelId="{9543CAA8-B442-4046-A1AC-1F116BCAC64E}" type="parTrans" cxnId="{5A1BD9EA-030B-41D7-B323-F0A439AA7317}">
      <dgm:prSet/>
      <dgm:spPr/>
      <dgm:t>
        <a:bodyPr/>
        <a:lstStyle/>
        <a:p>
          <a:endParaRPr lang="en-US" b="1">
            <a:effectLst>
              <a:outerShdw blurRad="38100" dist="38100" dir="2700000" algn="tl">
                <a:srgbClr val="000000">
                  <a:alpha val="43137"/>
                </a:srgbClr>
              </a:outerShdw>
            </a:effectLst>
          </a:endParaRPr>
        </a:p>
      </dgm:t>
    </dgm:pt>
    <dgm:pt modelId="{102D88E3-3869-456A-88BC-886F7C965B38}" type="sibTrans" cxnId="{5A1BD9EA-030B-41D7-B323-F0A439AA7317}">
      <dgm:prSet/>
      <dgm:spPr/>
      <dgm:t>
        <a:bodyPr/>
        <a:lstStyle/>
        <a:p>
          <a:endParaRPr lang="en-US" b="1">
            <a:effectLst>
              <a:outerShdw blurRad="38100" dist="38100" dir="2700000" algn="tl">
                <a:srgbClr val="000000">
                  <a:alpha val="43137"/>
                </a:srgbClr>
              </a:outerShdw>
            </a:effectLst>
          </a:endParaRPr>
        </a:p>
      </dgm:t>
    </dgm:pt>
    <dgm:pt modelId="{A837C882-0EFA-4846-BDF2-9430C2734DE2}" type="pres">
      <dgm:prSet presAssocID="{284BCE6E-9A96-4B06-AE90-4239869B762F}" presName="Name0" presStyleCnt="0">
        <dgm:presLayoutVars>
          <dgm:chMax val="7"/>
          <dgm:resizeHandles val="exact"/>
        </dgm:presLayoutVars>
      </dgm:prSet>
      <dgm:spPr/>
      <dgm:t>
        <a:bodyPr/>
        <a:lstStyle/>
        <a:p>
          <a:endParaRPr lang="en-US"/>
        </a:p>
      </dgm:t>
    </dgm:pt>
    <dgm:pt modelId="{3F997D38-67B8-45C4-838C-1FAAE8BDF9CF}" type="pres">
      <dgm:prSet presAssocID="{284BCE6E-9A96-4B06-AE90-4239869B762F}" presName="comp1" presStyleCnt="0"/>
      <dgm:spPr/>
    </dgm:pt>
    <dgm:pt modelId="{BDA6DFD5-F302-453D-839F-9B44B088ACD1}" type="pres">
      <dgm:prSet presAssocID="{284BCE6E-9A96-4B06-AE90-4239869B762F}" presName="circle1" presStyleLbl="node1" presStyleIdx="0" presStyleCnt="4"/>
      <dgm:spPr/>
      <dgm:t>
        <a:bodyPr/>
        <a:lstStyle/>
        <a:p>
          <a:endParaRPr lang="en-US"/>
        </a:p>
      </dgm:t>
    </dgm:pt>
    <dgm:pt modelId="{4FE76442-E446-4904-8981-06990777C146}" type="pres">
      <dgm:prSet presAssocID="{284BCE6E-9A96-4B06-AE90-4239869B762F}" presName="c1text" presStyleLbl="node1" presStyleIdx="0" presStyleCnt="4">
        <dgm:presLayoutVars>
          <dgm:bulletEnabled val="1"/>
        </dgm:presLayoutVars>
      </dgm:prSet>
      <dgm:spPr/>
      <dgm:t>
        <a:bodyPr/>
        <a:lstStyle/>
        <a:p>
          <a:endParaRPr lang="en-US"/>
        </a:p>
      </dgm:t>
    </dgm:pt>
    <dgm:pt modelId="{FD615C22-F73B-47C4-9CB8-44E3A1C50E6E}" type="pres">
      <dgm:prSet presAssocID="{284BCE6E-9A96-4B06-AE90-4239869B762F}" presName="comp2" presStyleCnt="0"/>
      <dgm:spPr/>
    </dgm:pt>
    <dgm:pt modelId="{3681BCF8-1FAC-430E-917B-6BF4950324A7}" type="pres">
      <dgm:prSet presAssocID="{284BCE6E-9A96-4B06-AE90-4239869B762F}" presName="circle2" presStyleLbl="node1" presStyleIdx="1" presStyleCnt="4"/>
      <dgm:spPr/>
      <dgm:t>
        <a:bodyPr/>
        <a:lstStyle/>
        <a:p>
          <a:endParaRPr lang="en-US"/>
        </a:p>
      </dgm:t>
    </dgm:pt>
    <dgm:pt modelId="{BE59CC57-01CF-465E-9CE6-B6AEE0DDBC72}" type="pres">
      <dgm:prSet presAssocID="{284BCE6E-9A96-4B06-AE90-4239869B762F}" presName="c2text" presStyleLbl="node1" presStyleIdx="1" presStyleCnt="4">
        <dgm:presLayoutVars>
          <dgm:bulletEnabled val="1"/>
        </dgm:presLayoutVars>
      </dgm:prSet>
      <dgm:spPr/>
      <dgm:t>
        <a:bodyPr/>
        <a:lstStyle/>
        <a:p>
          <a:endParaRPr lang="en-US"/>
        </a:p>
      </dgm:t>
    </dgm:pt>
    <dgm:pt modelId="{9FDBCF60-3A4A-4E21-AD08-57A276E43EA9}" type="pres">
      <dgm:prSet presAssocID="{284BCE6E-9A96-4B06-AE90-4239869B762F}" presName="comp3" presStyleCnt="0"/>
      <dgm:spPr/>
    </dgm:pt>
    <dgm:pt modelId="{032475C0-EBC6-427F-80F7-CC702B8BCE82}" type="pres">
      <dgm:prSet presAssocID="{284BCE6E-9A96-4B06-AE90-4239869B762F}" presName="circle3" presStyleLbl="node1" presStyleIdx="2" presStyleCnt="4"/>
      <dgm:spPr/>
      <dgm:t>
        <a:bodyPr/>
        <a:lstStyle/>
        <a:p>
          <a:endParaRPr lang="en-US"/>
        </a:p>
      </dgm:t>
    </dgm:pt>
    <dgm:pt modelId="{FFC11797-1E6B-4048-810C-010189354391}" type="pres">
      <dgm:prSet presAssocID="{284BCE6E-9A96-4B06-AE90-4239869B762F}" presName="c3text" presStyleLbl="node1" presStyleIdx="2" presStyleCnt="4">
        <dgm:presLayoutVars>
          <dgm:bulletEnabled val="1"/>
        </dgm:presLayoutVars>
      </dgm:prSet>
      <dgm:spPr/>
      <dgm:t>
        <a:bodyPr/>
        <a:lstStyle/>
        <a:p>
          <a:endParaRPr lang="en-US"/>
        </a:p>
      </dgm:t>
    </dgm:pt>
    <dgm:pt modelId="{060AF769-CE24-46DB-B3E8-C7689210E4C1}" type="pres">
      <dgm:prSet presAssocID="{284BCE6E-9A96-4B06-AE90-4239869B762F}" presName="comp4" presStyleCnt="0"/>
      <dgm:spPr/>
    </dgm:pt>
    <dgm:pt modelId="{C312ECB8-21BA-431E-BD5C-E3ACF5837EE7}" type="pres">
      <dgm:prSet presAssocID="{284BCE6E-9A96-4B06-AE90-4239869B762F}" presName="circle4" presStyleLbl="node1" presStyleIdx="3" presStyleCnt="4"/>
      <dgm:spPr/>
      <dgm:t>
        <a:bodyPr/>
        <a:lstStyle/>
        <a:p>
          <a:endParaRPr lang="en-US"/>
        </a:p>
      </dgm:t>
    </dgm:pt>
    <dgm:pt modelId="{EB7A7C07-1EAD-4F58-A474-58A7AE7CB5DE}" type="pres">
      <dgm:prSet presAssocID="{284BCE6E-9A96-4B06-AE90-4239869B762F}" presName="c4text" presStyleLbl="node1" presStyleIdx="3" presStyleCnt="4">
        <dgm:presLayoutVars>
          <dgm:bulletEnabled val="1"/>
        </dgm:presLayoutVars>
      </dgm:prSet>
      <dgm:spPr/>
      <dgm:t>
        <a:bodyPr/>
        <a:lstStyle/>
        <a:p>
          <a:endParaRPr lang="en-US"/>
        </a:p>
      </dgm:t>
    </dgm:pt>
  </dgm:ptLst>
  <dgm:cxnLst>
    <dgm:cxn modelId="{1EAB5FFA-1A13-466E-BCBC-620934986E76}" type="presOf" srcId="{A73BA5B8-17E9-4214-90F3-60A654955613}" destId="{4FE76442-E446-4904-8981-06990777C146}" srcOrd="1" destOrd="0" presId="urn:microsoft.com/office/officeart/2005/8/layout/venn2"/>
    <dgm:cxn modelId="{11F1CE9D-8314-46DA-A20B-509812313779}" type="presOf" srcId="{284BCE6E-9A96-4B06-AE90-4239869B762F}" destId="{A837C882-0EFA-4846-BDF2-9430C2734DE2}" srcOrd="0" destOrd="0" presId="urn:microsoft.com/office/officeart/2005/8/layout/venn2"/>
    <dgm:cxn modelId="{D68E105B-6351-48C7-A05B-5513B76FB1A2}" type="presOf" srcId="{B3507576-A620-4C84-8F35-269FD87877AD}" destId="{BE59CC57-01CF-465E-9CE6-B6AEE0DDBC72}" srcOrd="1" destOrd="0" presId="urn:microsoft.com/office/officeart/2005/8/layout/venn2"/>
    <dgm:cxn modelId="{7A21D724-54F7-476D-B9B5-4FC8F6FC2A98}" type="presOf" srcId="{7BE26F90-DFB1-44CD-8B13-F33270ABBF34}" destId="{C312ECB8-21BA-431E-BD5C-E3ACF5837EE7}" srcOrd="0" destOrd="0" presId="urn:microsoft.com/office/officeart/2005/8/layout/venn2"/>
    <dgm:cxn modelId="{A5E67C20-B007-41AD-B9D0-054FC338D2E4}" type="presOf" srcId="{7BE26F90-DFB1-44CD-8B13-F33270ABBF34}" destId="{EB7A7C07-1EAD-4F58-A474-58A7AE7CB5DE}" srcOrd="1" destOrd="0" presId="urn:microsoft.com/office/officeart/2005/8/layout/venn2"/>
    <dgm:cxn modelId="{D3B36481-CAA1-48AA-9B16-51A9A9DD2187}" type="presOf" srcId="{A73BA5B8-17E9-4214-90F3-60A654955613}" destId="{BDA6DFD5-F302-453D-839F-9B44B088ACD1}" srcOrd="0" destOrd="0" presId="urn:microsoft.com/office/officeart/2005/8/layout/venn2"/>
    <dgm:cxn modelId="{A466AB25-5012-4B80-A29B-7F9DA34C7615}" type="presOf" srcId="{B3507576-A620-4C84-8F35-269FD87877AD}" destId="{3681BCF8-1FAC-430E-917B-6BF4950324A7}" srcOrd="0" destOrd="0" presId="urn:microsoft.com/office/officeart/2005/8/layout/venn2"/>
    <dgm:cxn modelId="{CDB246E8-EB04-476C-A67B-11A4381010C9}" type="presOf" srcId="{18988645-2956-45CD-BEAC-FD5F7FA8F72E}" destId="{FFC11797-1E6B-4048-810C-010189354391}" srcOrd="1" destOrd="0" presId="urn:microsoft.com/office/officeart/2005/8/layout/venn2"/>
    <dgm:cxn modelId="{52AE4CFA-FF03-4511-B93B-677548A24FAE}" type="presOf" srcId="{18988645-2956-45CD-BEAC-FD5F7FA8F72E}" destId="{032475C0-EBC6-427F-80F7-CC702B8BCE82}" srcOrd="0" destOrd="0" presId="urn:microsoft.com/office/officeart/2005/8/layout/venn2"/>
    <dgm:cxn modelId="{5A1BD9EA-030B-41D7-B323-F0A439AA7317}" srcId="{284BCE6E-9A96-4B06-AE90-4239869B762F}" destId="{7BE26F90-DFB1-44CD-8B13-F33270ABBF34}" srcOrd="3" destOrd="0" parTransId="{9543CAA8-B442-4046-A1AC-1F116BCAC64E}" sibTransId="{102D88E3-3869-456A-88BC-886F7C965B38}"/>
    <dgm:cxn modelId="{DD86E7A6-E76D-40B8-B453-EFF903127D91}" srcId="{284BCE6E-9A96-4B06-AE90-4239869B762F}" destId="{A73BA5B8-17E9-4214-90F3-60A654955613}" srcOrd="0" destOrd="0" parTransId="{0CFB5D73-FCE7-4298-BF23-2A76B07EA096}" sibTransId="{64FF3ABF-5A96-42BA-9917-940BB1EB57CE}"/>
    <dgm:cxn modelId="{5C34B4B6-C1E8-4409-8391-FB973F9E0FB6}" srcId="{284BCE6E-9A96-4B06-AE90-4239869B762F}" destId="{18988645-2956-45CD-BEAC-FD5F7FA8F72E}" srcOrd="2" destOrd="0" parTransId="{128C75D5-707F-4D17-BE49-26125A17C5DE}" sibTransId="{4CC8688B-431F-48A8-B8D8-335E7AB783ED}"/>
    <dgm:cxn modelId="{15DE1F60-85DD-49CD-88BF-16FFB0BAD51B}" srcId="{284BCE6E-9A96-4B06-AE90-4239869B762F}" destId="{B3507576-A620-4C84-8F35-269FD87877AD}" srcOrd="1" destOrd="0" parTransId="{4E4841B5-CA8C-4F7A-8C1D-985EB8830DDF}" sibTransId="{012C33E4-9CCA-4179-A733-99E36ED192DD}"/>
    <dgm:cxn modelId="{CA1FC6E2-40D8-440F-BCCC-11993BBBA1A0}" type="presParOf" srcId="{A837C882-0EFA-4846-BDF2-9430C2734DE2}" destId="{3F997D38-67B8-45C4-838C-1FAAE8BDF9CF}" srcOrd="0" destOrd="0" presId="urn:microsoft.com/office/officeart/2005/8/layout/venn2"/>
    <dgm:cxn modelId="{FF1BB916-4824-4F72-969D-E1CEBF467CEF}" type="presParOf" srcId="{3F997D38-67B8-45C4-838C-1FAAE8BDF9CF}" destId="{BDA6DFD5-F302-453D-839F-9B44B088ACD1}" srcOrd="0" destOrd="0" presId="urn:microsoft.com/office/officeart/2005/8/layout/venn2"/>
    <dgm:cxn modelId="{80125A82-6AE2-4B91-95D4-ECFFC673AC75}" type="presParOf" srcId="{3F997D38-67B8-45C4-838C-1FAAE8BDF9CF}" destId="{4FE76442-E446-4904-8981-06990777C146}" srcOrd="1" destOrd="0" presId="urn:microsoft.com/office/officeart/2005/8/layout/venn2"/>
    <dgm:cxn modelId="{670E6769-1D9D-4125-AAA3-3738787F13DC}" type="presParOf" srcId="{A837C882-0EFA-4846-BDF2-9430C2734DE2}" destId="{FD615C22-F73B-47C4-9CB8-44E3A1C50E6E}" srcOrd="1" destOrd="0" presId="urn:microsoft.com/office/officeart/2005/8/layout/venn2"/>
    <dgm:cxn modelId="{540E5D3F-9849-4EBD-A9AA-037BEE36B807}" type="presParOf" srcId="{FD615C22-F73B-47C4-9CB8-44E3A1C50E6E}" destId="{3681BCF8-1FAC-430E-917B-6BF4950324A7}" srcOrd="0" destOrd="0" presId="urn:microsoft.com/office/officeart/2005/8/layout/venn2"/>
    <dgm:cxn modelId="{BF1CB150-C709-4389-88C8-C754B085CCE6}" type="presParOf" srcId="{FD615C22-F73B-47C4-9CB8-44E3A1C50E6E}" destId="{BE59CC57-01CF-465E-9CE6-B6AEE0DDBC72}" srcOrd="1" destOrd="0" presId="urn:microsoft.com/office/officeart/2005/8/layout/venn2"/>
    <dgm:cxn modelId="{5C5EA559-D3B8-4892-8231-88D0A83214B8}" type="presParOf" srcId="{A837C882-0EFA-4846-BDF2-9430C2734DE2}" destId="{9FDBCF60-3A4A-4E21-AD08-57A276E43EA9}" srcOrd="2" destOrd="0" presId="urn:microsoft.com/office/officeart/2005/8/layout/venn2"/>
    <dgm:cxn modelId="{FE18A44D-0D79-43E0-AED9-5CC1DF6236AF}" type="presParOf" srcId="{9FDBCF60-3A4A-4E21-AD08-57A276E43EA9}" destId="{032475C0-EBC6-427F-80F7-CC702B8BCE82}" srcOrd="0" destOrd="0" presId="urn:microsoft.com/office/officeart/2005/8/layout/venn2"/>
    <dgm:cxn modelId="{5950D77A-05FC-4B57-BCA7-329C73631299}" type="presParOf" srcId="{9FDBCF60-3A4A-4E21-AD08-57A276E43EA9}" destId="{FFC11797-1E6B-4048-810C-010189354391}" srcOrd="1" destOrd="0" presId="urn:microsoft.com/office/officeart/2005/8/layout/venn2"/>
    <dgm:cxn modelId="{BDBBE9D5-3773-4059-9600-FB37474159EA}" type="presParOf" srcId="{A837C882-0EFA-4846-BDF2-9430C2734DE2}" destId="{060AF769-CE24-46DB-B3E8-C7689210E4C1}" srcOrd="3" destOrd="0" presId="urn:microsoft.com/office/officeart/2005/8/layout/venn2"/>
    <dgm:cxn modelId="{E163AD51-4040-4FEC-82A2-A22B97927FFC}" type="presParOf" srcId="{060AF769-CE24-46DB-B3E8-C7689210E4C1}" destId="{C312ECB8-21BA-431E-BD5C-E3ACF5837EE7}" srcOrd="0" destOrd="0" presId="urn:microsoft.com/office/officeart/2005/8/layout/venn2"/>
    <dgm:cxn modelId="{0632DF18-BC98-432A-9262-8B43502F5E84}" type="presParOf" srcId="{060AF769-CE24-46DB-B3E8-C7689210E4C1}" destId="{EB7A7C07-1EAD-4F58-A474-58A7AE7CB5DE}" srcOrd="1" destOrd="0" presId="urn:microsoft.com/office/officeart/2005/8/layout/ven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28BF1ADB-6F59-48E0-825C-F4547A44B6D7}" type="doc">
      <dgm:prSet loTypeId="urn:microsoft.com/office/officeart/2005/8/layout/process1" loCatId="process" qsTypeId="urn:microsoft.com/office/officeart/2005/8/quickstyle/simple5" qsCatId="simple" csTypeId="urn:microsoft.com/office/officeart/2005/8/colors/accent0_3" csCatId="mainScheme" phldr="1"/>
      <dgm:spPr/>
      <dgm:t>
        <a:bodyPr/>
        <a:lstStyle/>
        <a:p>
          <a:endParaRPr lang="en-US"/>
        </a:p>
      </dgm:t>
    </dgm:pt>
    <dgm:pt modelId="{F10340C5-5556-4AD5-A7E7-789BACCE4517}">
      <dgm:prSet phldrT="[Text]" custT="1"/>
      <dgm:spPr/>
      <dgm:t>
        <a:bodyPr/>
        <a:lstStyle/>
        <a:p>
          <a:r>
            <a:rPr lang="en-US" sz="1400" b="1" dirty="0" smtClean="0">
              <a:effectLst>
                <a:outerShdw blurRad="38100" dist="38100" dir="2700000" algn="tl">
                  <a:srgbClr val="000000">
                    <a:alpha val="43137"/>
                  </a:srgbClr>
                </a:outerShdw>
              </a:effectLst>
            </a:rPr>
            <a:t>Ultimate</a:t>
          </a:r>
          <a:endParaRPr lang="en-US" sz="1400" b="1" dirty="0">
            <a:effectLst>
              <a:outerShdw blurRad="38100" dist="38100" dir="2700000" algn="tl">
                <a:srgbClr val="000000">
                  <a:alpha val="43137"/>
                </a:srgbClr>
              </a:outerShdw>
            </a:effectLst>
          </a:endParaRPr>
        </a:p>
      </dgm:t>
    </dgm:pt>
    <dgm:pt modelId="{78144289-7AA3-41EB-85A0-60B0FAA62496}" type="parTrans" cxnId="{AEE632E3-DD73-42CC-82F8-581D8D03CF44}">
      <dgm:prSet/>
      <dgm:spPr/>
      <dgm:t>
        <a:bodyPr/>
        <a:lstStyle/>
        <a:p>
          <a:endParaRPr lang="en-US"/>
        </a:p>
      </dgm:t>
    </dgm:pt>
    <dgm:pt modelId="{56A70188-F53B-410D-92B4-C2363888D589}" type="sibTrans" cxnId="{AEE632E3-DD73-42CC-82F8-581D8D03CF44}">
      <dgm:prSet/>
      <dgm:spPr/>
      <dgm:t>
        <a:bodyPr/>
        <a:lstStyle/>
        <a:p>
          <a:endParaRPr lang="en-US"/>
        </a:p>
      </dgm:t>
    </dgm:pt>
    <dgm:pt modelId="{227C068A-C509-4E1F-A428-10A9C977F449}">
      <dgm:prSet phldrT="[Text]" custT="1"/>
      <dgm:spPr/>
      <dgm:t>
        <a:bodyPr/>
        <a:lstStyle/>
        <a:p>
          <a:r>
            <a:rPr lang="en-US" sz="1400" b="1" dirty="0" smtClean="0">
              <a:effectLst>
                <a:outerShdw blurRad="38100" dist="38100" dir="2700000" algn="tl">
                  <a:srgbClr val="000000">
                    <a:alpha val="43137"/>
                  </a:srgbClr>
                </a:outerShdw>
              </a:effectLst>
            </a:rPr>
            <a:t>Test Professional</a:t>
          </a:r>
          <a:endParaRPr lang="en-US" sz="1400" b="1" dirty="0">
            <a:effectLst>
              <a:outerShdw blurRad="38100" dist="38100" dir="2700000" algn="tl">
                <a:srgbClr val="000000">
                  <a:alpha val="43137"/>
                </a:srgbClr>
              </a:outerShdw>
            </a:effectLst>
          </a:endParaRPr>
        </a:p>
      </dgm:t>
    </dgm:pt>
    <dgm:pt modelId="{B0D238CC-2ABF-4827-ACA0-9D867F149932}" type="parTrans" cxnId="{8B1E9E82-63D0-4247-B47C-F253A5A9A7CA}">
      <dgm:prSet/>
      <dgm:spPr/>
      <dgm:t>
        <a:bodyPr/>
        <a:lstStyle/>
        <a:p>
          <a:endParaRPr lang="en-US"/>
        </a:p>
      </dgm:t>
    </dgm:pt>
    <dgm:pt modelId="{172767A9-DD27-48B3-9B50-A718DDC91190}" type="sibTrans" cxnId="{8B1E9E82-63D0-4247-B47C-F253A5A9A7CA}">
      <dgm:prSet/>
      <dgm:spPr/>
      <dgm:t>
        <a:bodyPr/>
        <a:lstStyle/>
        <a:p>
          <a:endParaRPr lang="en-US"/>
        </a:p>
      </dgm:t>
    </dgm:pt>
    <dgm:pt modelId="{4FE0D1FC-5C62-42FC-9BDD-E7556B85966E}">
      <dgm:prSet phldrT="[Text]" custT="1"/>
      <dgm:spPr/>
      <dgm:t>
        <a:bodyPr/>
        <a:lstStyle/>
        <a:p>
          <a:r>
            <a:rPr lang="en-US" sz="1400" b="1" dirty="0" smtClean="0">
              <a:effectLst>
                <a:outerShdw blurRad="38100" dist="38100" dir="2700000" algn="tl">
                  <a:srgbClr val="000000">
                    <a:alpha val="43137"/>
                  </a:srgbClr>
                </a:outerShdw>
              </a:effectLst>
            </a:rPr>
            <a:t>Lab Management</a:t>
          </a:r>
          <a:endParaRPr lang="en-US" sz="1400" b="1" dirty="0">
            <a:effectLst>
              <a:outerShdw blurRad="38100" dist="38100" dir="2700000" algn="tl">
                <a:srgbClr val="000000">
                  <a:alpha val="43137"/>
                </a:srgbClr>
              </a:outerShdw>
            </a:effectLst>
          </a:endParaRPr>
        </a:p>
      </dgm:t>
    </dgm:pt>
    <dgm:pt modelId="{332E5BCC-C32C-4C64-B5FF-C787ACD71647}" type="parTrans" cxnId="{FB400A92-D8FF-4091-9C59-7E60D4E5F96D}">
      <dgm:prSet/>
      <dgm:spPr/>
      <dgm:t>
        <a:bodyPr/>
        <a:lstStyle/>
        <a:p>
          <a:endParaRPr lang="en-US"/>
        </a:p>
      </dgm:t>
    </dgm:pt>
    <dgm:pt modelId="{3315DD59-99DA-47C6-98A3-793E43639DB2}" type="sibTrans" cxnId="{FB400A92-D8FF-4091-9C59-7E60D4E5F96D}">
      <dgm:prSet/>
      <dgm:spPr/>
      <dgm:t>
        <a:bodyPr/>
        <a:lstStyle/>
        <a:p>
          <a:endParaRPr lang="en-US"/>
        </a:p>
      </dgm:t>
    </dgm:pt>
    <dgm:pt modelId="{E19FAC3A-BFFB-4664-8A84-EBBEE893C748}">
      <dgm:prSet phldrT="[Text]" custT="1"/>
      <dgm:spPr/>
      <dgm:t>
        <a:bodyPr/>
        <a:lstStyle/>
        <a:p>
          <a:r>
            <a:rPr lang="en-US" sz="1400" b="1" dirty="0" smtClean="0">
              <a:effectLst>
                <a:outerShdw blurRad="38100" dist="38100" dir="2700000" algn="tl">
                  <a:srgbClr val="000000">
                    <a:alpha val="43137"/>
                  </a:srgbClr>
                </a:outerShdw>
              </a:effectLst>
            </a:rPr>
            <a:t>Test Load Agent</a:t>
          </a:r>
          <a:endParaRPr lang="en-US" sz="1400" b="1" dirty="0">
            <a:effectLst>
              <a:outerShdw blurRad="38100" dist="38100" dir="2700000" algn="tl">
                <a:srgbClr val="000000">
                  <a:alpha val="43137"/>
                </a:srgbClr>
              </a:outerShdw>
            </a:effectLst>
          </a:endParaRPr>
        </a:p>
      </dgm:t>
    </dgm:pt>
    <dgm:pt modelId="{97A4E767-1C33-41DF-A157-051D26DAEE68}" type="parTrans" cxnId="{5440A3CE-3EA6-4B93-B6A7-95E7669EAF7B}">
      <dgm:prSet/>
      <dgm:spPr/>
      <dgm:t>
        <a:bodyPr/>
        <a:lstStyle/>
        <a:p>
          <a:endParaRPr lang="en-US"/>
        </a:p>
      </dgm:t>
    </dgm:pt>
    <dgm:pt modelId="{17B74167-65EE-47CB-A183-034DF47440A6}" type="sibTrans" cxnId="{5440A3CE-3EA6-4B93-B6A7-95E7669EAF7B}">
      <dgm:prSet/>
      <dgm:spPr/>
      <dgm:t>
        <a:bodyPr/>
        <a:lstStyle/>
        <a:p>
          <a:endParaRPr lang="en-US"/>
        </a:p>
      </dgm:t>
    </dgm:pt>
    <dgm:pt modelId="{17642A71-4F3F-4530-BC7F-0CB9848B7828}">
      <dgm:prSet phldrT="[Text]" custT="1"/>
      <dgm:spPr/>
      <dgm:t>
        <a:bodyPr/>
        <a:lstStyle/>
        <a:p>
          <a:r>
            <a:rPr lang="en-US" sz="1400" b="1" dirty="0" smtClean="0">
              <a:effectLst>
                <a:outerShdw blurRad="38100" dist="38100" dir="2700000" algn="tl">
                  <a:srgbClr val="000000">
                    <a:alpha val="43137"/>
                  </a:srgbClr>
                </a:outerShdw>
              </a:effectLst>
            </a:rPr>
            <a:t>Premium</a:t>
          </a:r>
          <a:endParaRPr lang="en-US" sz="1400" b="1" dirty="0">
            <a:effectLst>
              <a:outerShdw blurRad="38100" dist="38100" dir="2700000" algn="tl">
                <a:srgbClr val="000000">
                  <a:alpha val="43137"/>
                </a:srgbClr>
              </a:outerShdw>
            </a:effectLst>
          </a:endParaRPr>
        </a:p>
      </dgm:t>
    </dgm:pt>
    <dgm:pt modelId="{FABBDC4D-CE3D-425B-9335-B65AEE4F38AF}" type="parTrans" cxnId="{62078763-A97A-4881-A89C-2F6F65995842}">
      <dgm:prSet/>
      <dgm:spPr/>
      <dgm:t>
        <a:bodyPr/>
        <a:lstStyle/>
        <a:p>
          <a:endParaRPr lang="en-US"/>
        </a:p>
      </dgm:t>
    </dgm:pt>
    <dgm:pt modelId="{3560367F-A98D-45BA-A273-DA8D9E4BE104}" type="sibTrans" cxnId="{62078763-A97A-4881-A89C-2F6F65995842}">
      <dgm:prSet/>
      <dgm:spPr/>
      <dgm:t>
        <a:bodyPr/>
        <a:lstStyle/>
        <a:p>
          <a:endParaRPr lang="en-US"/>
        </a:p>
      </dgm:t>
    </dgm:pt>
    <dgm:pt modelId="{0A991515-9E6E-4DCB-B41D-9E738A986A48}" type="pres">
      <dgm:prSet presAssocID="{28BF1ADB-6F59-48E0-825C-F4547A44B6D7}" presName="Name0" presStyleCnt="0">
        <dgm:presLayoutVars>
          <dgm:dir/>
          <dgm:resizeHandles val="exact"/>
        </dgm:presLayoutVars>
      </dgm:prSet>
      <dgm:spPr/>
      <dgm:t>
        <a:bodyPr/>
        <a:lstStyle/>
        <a:p>
          <a:endParaRPr lang="en-US"/>
        </a:p>
      </dgm:t>
    </dgm:pt>
    <dgm:pt modelId="{4D67CDE8-C6B4-4CB8-88E3-87D4A850B048}" type="pres">
      <dgm:prSet presAssocID="{F10340C5-5556-4AD5-A7E7-789BACCE4517}" presName="node" presStyleLbl="node1" presStyleIdx="0" presStyleCnt="5" custScaleY="57794" custLinFactNeighborY="-16033">
        <dgm:presLayoutVars>
          <dgm:bulletEnabled val="1"/>
        </dgm:presLayoutVars>
      </dgm:prSet>
      <dgm:spPr/>
      <dgm:t>
        <a:bodyPr/>
        <a:lstStyle/>
        <a:p>
          <a:endParaRPr lang="en-US"/>
        </a:p>
      </dgm:t>
    </dgm:pt>
    <dgm:pt modelId="{A2937778-1F11-4DE8-9B39-2CC1E665C695}" type="pres">
      <dgm:prSet presAssocID="{56A70188-F53B-410D-92B4-C2363888D589}" presName="sibTrans" presStyleLbl="sibTrans2D1" presStyleIdx="0" presStyleCnt="4"/>
      <dgm:spPr/>
      <dgm:t>
        <a:bodyPr/>
        <a:lstStyle/>
        <a:p>
          <a:endParaRPr lang="en-US"/>
        </a:p>
      </dgm:t>
    </dgm:pt>
    <dgm:pt modelId="{66AB6E32-8B99-49BE-A542-9C146277A389}" type="pres">
      <dgm:prSet presAssocID="{56A70188-F53B-410D-92B4-C2363888D589}" presName="connectorText" presStyleLbl="sibTrans2D1" presStyleIdx="0" presStyleCnt="4"/>
      <dgm:spPr/>
      <dgm:t>
        <a:bodyPr/>
        <a:lstStyle/>
        <a:p>
          <a:endParaRPr lang="en-US"/>
        </a:p>
      </dgm:t>
    </dgm:pt>
    <dgm:pt modelId="{010F9AD1-B624-4F03-A0B3-1E1760286C06}" type="pres">
      <dgm:prSet presAssocID="{17642A71-4F3F-4530-BC7F-0CB9848B7828}" presName="node" presStyleLbl="node1" presStyleIdx="1" presStyleCnt="5" custScaleY="57794" custLinFactNeighborY="-16033">
        <dgm:presLayoutVars>
          <dgm:bulletEnabled val="1"/>
        </dgm:presLayoutVars>
      </dgm:prSet>
      <dgm:spPr/>
      <dgm:t>
        <a:bodyPr/>
        <a:lstStyle/>
        <a:p>
          <a:endParaRPr lang="en-US"/>
        </a:p>
      </dgm:t>
    </dgm:pt>
    <dgm:pt modelId="{31F1466B-0CA8-43DD-AF29-4F9CA2FEBA29}" type="pres">
      <dgm:prSet presAssocID="{3560367F-A98D-45BA-A273-DA8D9E4BE104}" presName="sibTrans" presStyleLbl="sibTrans2D1" presStyleIdx="1" presStyleCnt="4"/>
      <dgm:spPr/>
      <dgm:t>
        <a:bodyPr/>
        <a:lstStyle/>
        <a:p>
          <a:endParaRPr lang="en-US"/>
        </a:p>
      </dgm:t>
    </dgm:pt>
    <dgm:pt modelId="{893BC1A0-5AC9-4505-B1B9-57E0590E3432}" type="pres">
      <dgm:prSet presAssocID="{3560367F-A98D-45BA-A273-DA8D9E4BE104}" presName="connectorText" presStyleLbl="sibTrans2D1" presStyleIdx="1" presStyleCnt="4"/>
      <dgm:spPr/>
      <dgm:t>
        <a:bodyPr/>
        <a:lstStyle/>
        <a:p>
          <a:endParaRPr lang="en-US"/>
        </a:p>
      </dgm:t>
    </dgm:pt>
    <dgm:pt modelId="{94156F28-2C77-4F4F-A507-E979F8AC8073}" type="pres">
      <dgm:prSet presAssocID="{227C068A-C509-4E1F-A428-10A9C977F449}" presName="node" presStyleLbl="node1" presStyleIdx="2" presStyleCnt="5" custScaleY="57793" custLinFactNeighborY="-16007">
        <dgm:presLayoutVars>
          <dgm:bulletEnabled val="1"/>
        </dgm:presLayoutVars>
      </dgm:prSet>
      <dgm:spPr/>
      <dgm:t>
        <a:bodyPr/>
        <a:lstStyle/>
        <a:p>
          <a:endParaRPr lang="en-US"/>
        </a:p>
      </dgm:t>
    </dgm:pt>
    <dgm:pt modelId="{D9E71EDB-015A-4C18-8EA8-F25747BA734D}" type="pres">
      <dgm:prSet presAssocID="{172767A9-DD27-48B3-9B50-A718DDC91190}" presName="sibTrans" presStyleLbl="sibTrans2D1" presStyleIdx="2" presStyleCnt="4"/>
      <dgm:spPr/>
      <dgm:t>
        <a:bodyPr/>
        <a:lstStyle/>
        <a:p>
          <a:endParaRPr lang="en-US"/>
        </a:p>
      </dgm:t>
    </dgm:pt>
    <dgm:pt modelId="{FC0B323E-9AFA-4D7C-AA2F-618215634014}" type="pres">
      <dgm:prSet presAssocID="{172767A9-DD27-48B3-9B50-A718DDC91190}" presName="connectorText" presStyleLbl="sibTrans2D1" presStyleIdx="2" presStyleCnt="4"/>
      <dgm:spPr/>
      <dgm:t>
        <a:bodyPr/>
        <a:lstStyle/>
        <a:p>
          <a:endParaRPr lang="en-US"/>
        </a:p>
      </dgm:t>
    </dgm:pt>
    <dgm:pt modelId="{22B4A254-4E5F-4CE9-958F-F9A75E0011AD}" type="pres">
      <dgm:prSet presAssocID="{4FE0D1FC-5C62-42FC-9BDD-E7556B85966E}" presName="node" presStyleLbl="node1" presStyleIdx="3" presStyleCnt="5" custScaleY="57794" custLinFactNeighborY="-15981">
        <dgm:presLayoutVars>
          <dgm:bulletEnabled val="1"/>
        </dgm:presLayoutVars>
      </dgm:prSet>
      <dgm:spPr/>
      <dgm:t>
        <a:bodyPr/>
        <a:lstStyle/>
        <a:p>
          <a:endParaRPr lang="en-US"/>
        </a:p>
      </dgm:t>
    </dgm:pt>
    <dgm:pt modelId="{2D5ADC73-5933-48A3-B6EB-767CD32AA8B9}" type="pres">
      <dgm:prSet presAssocID="{3315DD59-99DA-47C6-98A3-793E43639DB2}" presName="sibTrans" presStyleLbl="sibTrans2D1" presStyleIdx="3" presStyleCnt="4"/>
      <dgm:spPr/>
      <dgm:t>
        <a:bodyPr/>
        <a:lstStyle/>
        <a:p>
          <a:endParaRPr lang="en-US"/>
        </a:p>
      </dgm:t>
    </dgm:pt>
    <dgm:pt modelId="{8DE6A647-A046-401C-8555-8D30C728D114}" type="pres">
      <dgm:prSet presAssocID="{3315DD59-99DA-47C6-98A3-793E43639DB2}" presName="connectorText" presStyleLbl="sibTrans2D1" presStyleIdx="3" presStyleCnt="4"/>
      <dgm:spPr/>
      <dgm:t>
        <a:bodyPr/>
        <a:lstStyle/>
        <a:p>
          <a:endParaRPr lang="en-US"/>
        </a:p>
      </dgm:t>
    </dgm:pt>
    <dgm:pt modelId="{A08FB14C-D566-4361-9F6E-EAADF5B1DD1A}" type="pres">
      <dgm:prSet presAssocID="{E19FAC3A-BFFB-4664-8A84-EBBEE893C748}" presName="node" presStyleLbl="node1" presStyleIdx="4" presStyleCnt="5" custScaleY="57794" custLinFactNeighborY="-15981">
        <dgm:presLayoutVars>
          <dgm:bulletEnabled val="1"/>
        </dgm:presLayoutVars>
      </dgm:prSet>
      <dgm:spPr/>
      <dgm:t>
        <a:bodyPr/>
        <a:lstStyle/>
        <a:p>
          <a:endParaRPr lang="en-US"/>
        </a:p>
      </dgm:t>
    </dgm:pt>
  </dgm:ptLst>
  <dgm:cxnLst>
    <dgm:cxn modelId="{6CE42675-1BB6-4658-BBB4-3E30C3144EDA}" type="presOf" srcId="{3560367F-A98D-45BA-A273-DA8D9E4BE104}" destId="{31F1466B-0CA8-43DD-AF29-4F9CA2FEBA29}" srcOrd="0" destOrd="0" presId="urn:microsoft.com/office/officeart/2005/8/layout/process1"/>
    <dgm:cxn modelId="{6D103CF6-0138-4923-9266-94E2A27D82B3}" type="presOf" srcId="{227C068A-C509-4E1F-A428-10A9C977F449}" destId="{94156F28-2C77-4F4F-A507-E979F8AC8073}" srcOrd="0" destOrd="0" presId="urn:microsoft.com/office/officeart/2005/8/layout/process1"/>
    <dgm:cxn modelId="{5D86C0FE-F7FC-4EEF-A637-4AEC65520830}" type="presOf" srcId="{4FE0D1FC-5C62-42FC-9BDD-E7556B85966E}" destId="{22B4A254-4E5F-4CE9-958F-F9A75E0011AD}" srcOrd="0" destOrd="0" presId="urn:microsoft.com/office/officeart/2005/8/layout/process1"/>
    <dgm:cxn modelId="{FFC7BE54-4E44-45E4-B859-1E014B612F86}" type="presOf" srcId="{56A70188-F53B-410D-92B4-C2363888D589}" destId="{66AB6E32-8B99-49BE-A542-9C146277A389}" srcOrd="1" destOrd="0" presId="urn:microsoft.com/office/officeart/2005/8/layout/process1"/>
    <dgm:cxn modelId="{FB400A92-D8FF-4091-9C59-7E60D4E5F96D}" srcId="{28BF1ADB-6F59-48E0-825C-F4547A44B6D7}" destId="{4FE0D1FC-5C62-42FC-9BDD-E7556B85966E}" srcOrd="3" destOrd="0" parTransId="{332E5BCC-C32C-4C64-B5FF-C787ACD71647}" sibTransId="{3315DD59-99DA-47C6-98A3-793E43639DB2}"/>
    <dgm:cxn modelId="{CC1CBC96-87A2-4338-9047-DF1AA3BC6925}" type="presOf" srcId="{3315DD59-99DA-47C6-98A3-793E43639DB2}" destId="{8DE6A647-A046-401C-8555-8D30C728D114}" srcOrd="1" destOrd="0" presId="urn:microsoft.com/office/officeart/2005/8/layout/process1"/>
    <dgm:cxn modelId="{5A15C565-1A63-4FFD-90A7-989FD6EA4EF7}" type="presOf" srcId="{F10340C5-5556-4AD5-A7E7-789BACCE4517}" destId="{4D67CDE8-C6B4-4CB8-88E3-87D4A850B048}" srcOrd="0" destOrd="0" presId="urn:microsoft.com/office/officeart/2005/8/layout/process1"/>
    <dgm:cxn modelId="{62078763-A97A-4881-A89C-2F6F65995842}" srcId="{28BF1ADB-6F59-48E0-825C-F4547A44B6D7}" destId="{17642A71-4F3F-4530-BC7F-0CB9848B7828}" srcOrd="1" destOrd="0" parTransId="{FABBDC4D-CE3D-425B-9335-B65AEE4F38AF}" sibTransId="{3560367F-A98D-45BA-A273-DA8D9E4BE104}"/>
    <dgm:cxn modelId="{5440A3CE-3EA6-4B93-B6A7-95E7669EAF7B}" srcId="{28BF1ADB-6F59-48E0-825C-F4547A44B6D7}" destId="{E19FAC3A-BFFB-4664-8A84-EBBEE893C748}" srcOrd="4" destOrd="0" parTransId="{97A4E767-1C33-41DF-A157-051D26DAEE68}" sibTransId="{17B74167-65EE-47CB-A183-034DF47440A6}"/>
    <dgm:cxn modelId="{75D1111F-0371-4CFC-82E2-457B4768CC7E}" type="presOf" srcId="{172767A9-DD27-48B3-9B50-A718DDC91190}" destId="{D9E71EDB-015A-4C18-8EA8-F25747BA734D}" srcOrd="0" destOrd="0" presId="urn:microsoft.com/office/officeart/2005/8/layout/process1"/>
    <dgm:cxn modelId="{8B1E9E82-63D0-4247-B47C-F253A5A9A7CA}" srcId="{28BF1ADB-6F59-48E0-825C-F4547A44B6D7}" destId="{227C068A-C509-4E1F-A428-10A9C977F449}" srcOrd="2" destOrd="0" parTransId="{B0D238CC-2ABF-4827-ACA0-9D867F149932}" sibTransId="{172767A9-DD27-48B3-9B50-A718DDC91190}"/>
    <dgm:cxn modelId="{0789B9A3-4245-47A9-9A80-820E206EBB7E}" type="presOf" srcId="{172767A9-DD27-48B3-9B50-A718DDC91190}" destId="{FC0B323E-9AFA-4D7C-AA2F-618215634014}" srcOrd="1" destOrd="0" presId="urn:microsoft.com/office/officeart/2005/8/layout/process1"/>
    <dgm:cxn modelId="{18F2F555-A98C-453A-BCB1-2A1BD178AF1F}" type="presOf" srcId="{3560367F-A98D-45BA-A273-DA8D9E4BE104}" destId="{893BC1A0-5AC9-4505-B1B9-57E0590E3432}" srcOrd="1" destOrd="0" presId="urn:microsoft.com/office/officeart/2005/8/layout/process1"/>
    <dgm:cxn modelId="{D12FDE6B-4B00-4F9E-B4C9-35BC7FB8AB92}" type="presOf" srcId="{E19FAC3A-BFFB-4664-8A84-EBBEE893C748}" destId="{A08FB14C-D566-4361-9F6E-EAADF5B1DD1A}" srcOrd="0" destOrd="0" presId="urn:microsoft.com/office/officeart/2005/8/layout/process1"/>
    <dgm:cxn modelId="{5E7C6817-D5E0-43D8-83EC-4210AAC319B8}" type="presOf" srcId="{3315DD59-99DA-47C6-98A3-793E43639DB2}" destId="{2D5ADC73-5933-48A3-B6EB-767CD32AA8B9}" srcOrd="0" destOrd="0" presId="urn:microsoft.com/office/officeart/2005/8/layout/process1"/>
    <dgm:cxn modelId="{672D608A-E00C-4C4E-AF5E-4717B70C8B65}" type="presOf" srcId="{56A70188-F53B-410D-92B4-C2363888D589}" destId="{A2937778-1F11-4DE8-9B39-2CC1E665C695}" srcOrd="0" destOrd="0" presId="urn:microsoft.com/office/officeart/2005/8/layout/process1"/>
    <dgm:cxn modelId="{074CE31D-46CA-46B9-9F88-049AA2C3D358}" type="presOf" srcId="{17642A71-4F3F-4530-BC7F-0CB9848B7828}" destId="{010F9AD1-B624-4F03-A0B3-1E1760286C06}" srcOrd="0" destOrd="0" presId="urn:microsoft.com/office/officeart/2005/8/layout/process1"/>
    <dgm:cxn modelId="{982A876F-A66B-4836-AB91-40F4BED36356}" type="presOf" srcId="{28BF1ADB-6F59-48E0-825C-F4547A44B6D7}" destId="{0A991515-9E6E-4DCB-B41D-9E738A986A48}" srcOrd="0" destOrd="0" presId="urn:microsoft.com/office/officeart/2005/8/layout/process1"/>
    <dgm:cxn modelId="{AEE632E3-DD73-42CC-82F8-581D8D03CF44}" srcId="{28BF1ADB-6F59-48E0-825C-F4547A44B6D7}" destId="{F10340C5-5556-4AD5-A7E7-789BACCE4517}" srcOrd="0" destOrd="0" parTransId="{78144289-7AA3-41EB-85A0-60B0FAA62496}" sibTransId="{56A70188-F53B-410D-92B4-C2363888D589}"/>
    <dgm:cxn modelId="{6A9F3DCE-9784-41B0-BDC5-E3FE3DB7A74A}" type="presParOf" srcId="{0A991515-9E6E-4DCB-B41D-9E738A986A48}" destId="{4D67CDE8-C6B4-4CB8-88E3-87D4A850B048}" srcOrd="0" destOrd="0" presId="urn:microsoft.com/office/officeart/2005/8/layout/process1"/>
    <dgm:cxn modelId="{DC67737B-706F-4290-8231-4E4E11F24DE2}" type="presParOf" srcId="{0A991515-9E6E-4DCB-B41D-9E738A986A48}" destId="{A2937778-1F11-4DE8-9B39-2CC1E665C695}" srcOrd="1" destOrd="0" presId="urn:microsoft.com/office/officeart/2005/8/layout/process1"/>
    <dgm:cxn modelId="{0A57AB4B-52DD-457F-A604-408ED1273308}" type="presParOf" srcId="{A2937778-1F11-4DE8-9B39-2CC1E665C695}" destId="{66AB6E32-8B99-49BE-A542-9C146277A389}" srcOrd="0" destOrd="0" presId="urn:microsoft.com/office/officeart/2005/8/layout/process1"/>
    <dgm:cxn modelId="{A133FEC2-8D99-4683-BFD8-5018E4E59BA4}" type="presParOf" srcId="{0A991515-9E6E-4DCB-B41D-9E738A986A48}" destId="{010F9AD1-B624-4F03-A0B3-1E1760286C06}" srcOrd="2" destOrd="0" presId="urn:microsoft.com/office/officeart/2005/8/layout/process1"/>
    <dgm:cxn modelId="{9699B5E8-C8F7-440A-A7F4-E008C9D20A61}" type="presParOf" srcId="{0A991515-9E6E-4DCB-B41D-9E738A986A48}" destId="{31F1466B-0CA8-43DD-AF29-4F9CA2FEBA29}" srcOrd="3" destOrd="0" presId="urn:microsoft.com/office/officeart/2005/8/layout/process1"/>
    <dgm:cxn modelId="{4050E04D-08EF-494D-B06F-00770DE6D3C6}" type="presParOf" srcId="{31F1466B-0CA8-43DD-AF29-4F9CA2FEBA29}" destId="{893BC1A0-5AC9-4505-B1B9-57E0590E3432}" srcOrd="0" destOrd="0" presId="urn:microsoft.com/office/officeart/2005/8/layout/process1"/>
    <dgm:cxn modelId="{E6804832-68B1-4358-983F-3AAF191D440F}" type="presParOf" srcId="{0A991515-9E6E-4DCB-B41D-9E738A986A48}" destId="{94156F28-2C77-4F4F-A507-E979F8AC8073}" srcOrd="4" destOrd="0" presId="urn:microsoft.com/office/officeart/2005/8/layout/process1"/>
    <dgm:cxn modelId="{61F09AC3-CF8E-4348-AE09-0BFAB2DCFFB0}" type="presParOf" srcId="{0A991515-9E6E-4DCB-B41D-9E738A986A48}" destId="{D9E71EDB-015A-4C18-8EA8-F25747BA734D}" srcOrd="5" destOrd="0" presId="urn:microsoft.com/office/officeart/2005/8/layout/process1"/>
    <dgm:cxn modelId="{871B271F-A687-4D6D-BA0B-4868B6CF3A5B}" type="presParOf" srcId="{D9E71EDB-015A-4C18-8EA8-F25747BA734D}" destId="{FC0B323E-9AFA-4D7C-AA2F-618215634014}" srcOrd="0" destOrd="0" presId="urn:microsoft.com/office/officeart/2005/8/layout/process1"/>
    <dgm:cxn modelId="{EC155238-6978-43B7-A58D-468319D1611B}" type="presParOf" srcId="{0A991515-9E6E-4DCB-B41D-9E738A986A48}" destId="{22B4A254-4E5F-4CE9-958F-F9A75E0011AD}" srcOrd="6" destOrd="0" presId="urn:microsoft.com/office/officeart/2005/8/layout/process1"/>
    <dgm:cxn modelId="{24F929F6-FE9A-4E84-B104-A1E9BD6B630C}" type="presParOf" srcId="{0A991515-9E6E-4DCB-B41D-9E738A986A48}" destId="{2D5ADC73-5933-48A3-B6EB-767CD32AA8B9}" srcOrd="7" destOrd="0" presId="urn:microsoft.com/office/officeart/2005/8/layout/process1"/>
    <dgm:cxn modelId="{78907797-F185-48C8-BBE2-C650D28A1B47}" type="presParOf" srcId="{2D5ADC73-5933-48A3-B6EB-767CD32AA8B9}" destId="{8DE6A647-A046-401C-8555-8D30C728D114}" srcOrd="0" destOrd="0" presId="urn:microsoft.com/office/officeart/2005/8/layout/process1"/>
    <dgm:cxn modelId="{94F6F075-B61A-47AB-A2D7-B34C62CE5221}" type="presParOf" srcId="{0A991515-9E6E-4DCB-B41D-9E738A986A48}" destId="{A08FB14C-D566-4361-9F6E-EAADF5B1DD1A}" srcOrd="8" destOrd="0" presId="urn:microsoft.com/office/officeart/2005/8/layout/process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284BCE6E-9A96-4B06-AE90-4239869B762F}" type="doc">
      <dgm:prSet loTypeId="urn:microsoft.com/office/officeart/2005/8/layout/venn2" loCatId="relationship" qsTypeId="urn:microsoft.com/office/officeart/2005/8/quickstyle/3d1" qsCatId="3D" csTypeId="urn:microsoft.com/office/officeart/2005/8/colors/colorful1#1" csCatId="colorful" phldr="1"/>
      <dgm:spPr/>
      <dgm:t>
        <a:bodyPr/>
        <a:lstStyle/>
        <a:p>
          <a:endParaRPr lang="en-US"/>
        </a:p>
      </dgm:t>
    </dgm:pt>
    <dgm:pt modelId="{A73BA5B8-17E9-4214-90F3-60A654955613}">
      <dgm:prSet phldrT="[Text]"/>
      <dgm:spPr/>
      <dgm:t>
        <a:bodyPr/>
        <a:lstStyle/>
        <a:p>
          <a:r>
            <a:rPr lang="en-US" b="1" dirty="0" smtClean="0">
              <a:effectLst>
                <a:outerShdw blurRad="38100" dist="38100" dir="2700000" algn="tl">
                  <a:srgbClr val="000000">
                    <a:alpha val="43137"/>
                  </a:srgbClr>
                </a:outerShdw>
              </a:effectLst>
            </a:rPr>
            <a:t>System</a:t>
          </a:r>
          <a:endParaRPr lang="en-US" b="1" dirty="0">
            <a:effectLst>
              <a:outerShdw blurRad="38100" dist="38100" dir="2700000" algn="tl">
                <a:srgbClr val="000000">
                  <a:alpha val="43137"/>
                </a:srgbClr>
              </a:outerShdw>
            </a:effectLst>
          </a:endParaRPr>
        </a:p>
      </dgm:t>
    </dgm:pt>
    <dgm:pt modelId="{0CFB5D73-FCE7-4298-BF23-2A76B07EA096}" type="parTrans" cxnId="{DD86E7A6-E76D-40B8-B453-EFF903127D91}">
      <dgm:prSet/>
      <dgm:spPr/>
      <dgm:t>
        <a:bodyPr/>
        <a:lstStyle/>
        <a:p>
          <a:endParaRPr lang="en-US" b="1">
            <a:effectLst>
              <a:outerShdw blurRad="38100" dist="38100" dir="2700000" algn="tl">
                <a:srgbClr val="000000">
                  <a:alpha val="43137"/>
                </a:srgbClr>
              </a:outerShdw>
            </a:effectLst>
          </a:endParaRPr>
        </a:p>
      </dgm:t>
    </dgm:pt>
    <dgm:pt modelId="{64FF3ABF-5A96-42BA-9917-940BB1EB57CE}" type="sibTrans" cxnId="{DD86E7A6-E76D-40B8-B453-EFF903127D91}">
      <dgm:prSet/>
      <dgm:spPr/>
      <dgm:t>
        <a:bodyPr/>
        <a:lstStyle/>
        <a:p>
          <a:endParaRPr lang="en-US" b="1">
            <a:effectLst>
              <a:outerShdw blurRad="38100" dist="38100" dir="2700000" algn="tl">
                <a:srgbClr val="000000">
                  <a:alpha val="43137"/>
                </a:srgbClr>
              </a:outerShdw>
            </a:effectLst>
          </a:endParaRPr>
        </a:p>
      </dgm:t>
    </dgm:pt>
    <dgm:pt modelId="{B3507576-A620-4C84-8F35-269FD87877AD}">
      <dgm:prSet phldrT="[Text]"/>
      <dgm:spPr/>
      <dgm:t>
        <a:bodyPr/>
        <a:lstStyle/>
        <a:p>
          <a:r>
            <a:rPr lang="en-US" b="1" dirty="0" smtClean="0">
              <a:effectLst>
                <a:outerShdw blurRad="38100" dist="38100" dir="2700000" algn="tl">
                  <a:srgbClr val="000000">
                    <a:alpha val="43137"/>
                  </a:srgbClr>
                </a:outerShdw>
              </a:effectLst>
            </a:rPr>
            <a:t>Validation</a:t>
          </a:r>
          <a:endParaRPr lang="en-US" b="1" dirty="0">
            <a:effectLst>
              <a:outerShdw blurRad="38100" dist="38100" dir="2700000" algn="tl">
                <a:srgbClr val="000000">
                  <a:alpha val="43137"/>
                </a:srgbClr>
              </a:outerShdw>
            </a:effectLst>
          </a:endParaRPr>
        </a:p>
      </dgm:t>
    </dgm:pt>
    <dgm:pt modelId="{4E4841B5-CA8C-4F7A-8C1D-985EB8830DDF}" type="parTrans" cxnId="{15DE1F60-85DD-49CD-88BF-16FFB0BAD51B}">
      <dgm:prSet/>
      <dgm:spPr/>
      <dgm:t>
        <a:bodyPr/>
        <a:lstStyle/>
        <a:p>
          <a:endParaRPr lang="en-US" b="1">
            <a:effectLst>
              <a:outerShdw blurRad="38100" dist="38100" dir="2700000" algn="tl">
                <a:srgbClr val="000000">
                  <a:alpha val="43137"/>
                </a:srgbClr>
              </a:outerShdw>
            </a:effectLst>
          </a:endParaRPr>
        </a:p>
      </dgm:t>
    </dgm:pt>
    <dgm:pt modelId="{012C33E4-9CCA-4179-A733-99E36ED192DD}" type="sibTrans" cxnId="{15DE1F60-85DD-49CD-88BF-16FFB0BAD51B}">
      <dgm:prSet/>
      <dgm:spPr/>
      <dgm:t>
        <a:bodyPr/>
        <a:lstStyle/>
        <a:p>
          <a:endParaRPr lang="en-US" b="1">
            <a:effectLst>
              <a:outerShdw blurRad="38100" dist="38100" dir="2700000" algn="tl">
                <a:srgbClr val="000000">
                  <a:alpha val="43137"/>
                </a:srgbClr>
              </a:outerShdw>
            </a:effectLst>
          </a:endParaRPr>
        </a:p>
      </dgm:t>
    </dgm:pt>
    <dgm:pt modelId="{18988645-2956-45CD-BEAC-FD5F7FA8F72E}">
      <dgm:prSet phldrT="[Text]">
        <dgm:style>
          <a:lnRef idx="0">
            <a:schemeClr val="accent4"/>
          </a:lnRef>
          <a:fillRef idx="3">
            <a:schemeClr val="accent4"/>
          </a:fillRef>
          <a:effectRef idx="3">
            <a:schemeClr val="accent4"/>
          </a:effectRef>
          <a:fontRef idx="minor">
            <a:schemeClr val="lt1"/>
          </a:fontRef>
        </dgm:style>
      </dgm:prSet>
      <dgm:spPr/>
      <dgm:t>
        <a:bodyPr/>
        <a:lstStyle/>
        <a:p>
          <a:r>
            <a:rPr lang="en-US" b="1" dirty="0" smtClean="0">
              <a:effectLst>
                <a:outerShdw blurRad="38100" dist="38100" dir="2700000" algn="tl">
                  <a:srgbClr val="000000">
                    <a:alpha val="43137"/>
                  </a:srgbClr>
                </a:outerShdw>
              </a:effectLst>
            </a:rPr>
            <a:t>Integration</a:t>
          </a:r>
          <a:endParaRPr lang="en-US" b="1" dirty="0">
            <a:effectLst>
              <a:outerShdw blurRad="38100" dist="38100" dir="2700000" algn="tl">
                <a:srgbClr val="000000">
                  <a:alpha val="43137"/>
                </a:srgbClr>
              </a:outerShdw>
            </a:effectLst>
          </a:endParaRPr>
        </a:p>
      </dgm:t>
    </dgm:pt>
    <dgm:pt modelId="{128C75D5-707F-4D17-BE49-26125A17C5DE}" type="parTrans" cxnId="{5C34B4B6-C1E8-4409-8391-FB973F9E0FB6}">
      <dgm:prSet/>
      <dgm:spPr/>
      <dgm:t>
        <a:bodyPr/>
        <a:lstStyle/>
        <a:p>
          <a:endParaRPr lang="en-US" b="1">
            <a:effectLst>
              <a:outerShdw blurRad="38100" dist="38100" dir="2700000" algn="tl">
                <a:srgbClr val="000000">
                  <a:alpha val="43137"/>
                </a:srgbClr>
              </a:outerShdw>
            </a:effectLst>
          </a:endParaRPr>
        </a:p>
      </dgm:t>
    </dgm:pt>
    <dgm:pt modelId="{4CC8688B-431F-48A8-B8D8-335E7AB783ED}" type="sibTrans" cxnId="{5C34B4B6-C1E8-4409-8391-FB973F9E0FB6}">
      <dgm:prSet/>
      <dgm:spPr/>
      <dgm:t>
        <a:bodyPr/>
        <a:lstStyle/>
        <a:p>
          <a:endParaRPr lang="en-US" b="1">
            <a:effectLst>
              <a:outerShdw blurRad="38100" dist="38100" dir="2700000" algn="tl">
                <a:srgbClr val="000000">
                  <a:alpha val="43137"/>
                </a:srgbClr>
              </a:outerShdw>
            </a:effectLst>
          </a:endParaRPr>
        </a:p>
      </dgm:t>
    </dgm:pt>
    <dgm:pt modelId="{7BE26F90-DFB1-44CD-8B13-F33270ABBF34}">
      <dgm:prSet phldrT="[Text]"/>
      <dgm:spPr/>
      <dgm:t>
        <a:bodyPr/>
        <a:lstStyle/>
        <a:p>
          <a:r>
            <a:rPr lang="en-US" b="1" dirty="0" smtClean="0">
              <a:effectLst>
                <a:outerShdw blurRad="38100" dist="38100" dir="2700000" algn="tl">
                  <a:srgbClr val="000000">
                    <a:alpha val="43137"/>
                  </a:srgbClr>
                </a:outerShdw>
              </a:effectLst>
            </a:rPr>
            <a:t>Unit</a:t>
          </a:r>
          <a:endParaRPr lang="en-US" b="1" dirty="0">
            <a:effectLst>
              <a:outerShdw blurRad="38100" dist="38100" dir="2700000" algn="tl">
                <a:srgbClr val="000000">
                  <a:alpha val="43137"/>
                </a:srgbClr>
              </a:outerShdw>
            </a:effectLst>
          </a:endParaRPr>
        </a:p>
      </dgm:t>
    </dgm:pt>
    <dgm:pt modelId="{9543CAA8-B442-4046-A1AC-1F116BCAC64E}" type="parTrans" cxnId="{5A1BD9EA-030B-41D7-B323-F0A439AA7317}">
      <dgm:prSet/>
      <dgm:spPr/>
      <dgm:t>
        <a:bodyPr/>
        <a:lstStyle/>
        <a:p>
          <a:endParaRPr lang="en-US" b="1">
            <a:effectLst>
              <a:outerShdw blurRad="38100" dist="38100" dir="2700000" algn="tl">
                <a:srgbClr val="000000">
                  <a:alpha val="43137"/>
                </a:srgbClr>
              </a:outerShdw>
            </a:effectLst>
          </a:endParaRPr>
        </a:p>
      </dgm:t>
    </dgm:pt>
    <dgm:pt modelId="{102D88E3-3869-456A-88BC-886F7C965B38}" type="sibTrans" cxnId="{5A1BD9EA-030B-41D7-B323-F0A439AA7317}">
      <dgm:prSet/>
      <dgm:spPr/>
      <dgm:t>
        <a:bodyPr/>
        <a:lstStyle/>
        <a:p>
          <a:endParaRPr lang="en-US" b="1">
            <a:effectLst>
              <a:outerShdw blurRad="38100" dist="38100" dir="2700000" algn="tl">
                <a:srgbClr val="000000">
                  <a:alpha val="43137"/>
                </a:srgbClr>
              </a:outerShdw>
            </a:effectLst>
          </a:endParaRPr>
        </a:p>
      </dgm:t>
    </dgm:pt>
    <dgm:pt modelId="{A837C882-0EFA-4846-BDF2-9430C2734DE2}" type="pres">
      <dgm:prSet presAssocID="{284BCE6E-9A96-4B06-AE90-4239869B762F}" presName="Name0" presStyleCnt="0">
        <dgm:presLayoutVars>
          <dgm:chMax val="7"/>
          <dgm:resizeHandles val="exact"/>
        </dgm:presLayoutVars>
      </dgm:prSet>
      <dgm:spPr/>
      <dgm:t>
        <a:bodyPr/>
        <a:lstStyle/>
        <a:p>
          <a:endParaRPr lang="en-US"/>
        </a:p>
      </dgm:t>
    </dgm:pt>
    <dgm:pt modelId="{3F997D38-67B8-45C4-838C-1FAAE8BDF9CF}" type="pres">
      <dgm:prSet presAssocID="{284BCE6E-9A96-4B06-AE90-4239869B762F}" presName="comp1" presStyleCnt="0"/>
      <dgm:spPr/>
    </dgm:pt>
    <dgm:pt modelId="{BDA6DFD5-F302-453D-839F-9B44B088ACD1}" type="pres">
      <dgm:prSet presAssocID="{284BCE6E-9A96-4B06-AE90-4239869B762F}" presName="circle1" presStyleLbl="node1" presStyleIdx="0" presStyleCnt="4"/>
      <dgm:spPr/>
      <dgm:t>
        <a:bodyPr/>
        <a:lstStyle/>
        <a:p>
          <a:endParaRPr lang="en-US"/>
        </a:p>
      </dgm:t>
    </dgm:pt>
    <dgm:pt modelId="{4FE76442-E446-4904-8981-06990777C146}" type="pres">
      <dgm:prSet presAssocID="{284BCE6E-9A96-4B06-AE90-4239869B762F}" presName="c1text" presStyleLbl="node1" presStyleIdx="0" presStyleCnt="4">
        <dgm:presLayoutVars>
          <dgm:bulletEnabled val="1"/>
        </dgm:presLayoutVars>
      </dgm:prSet>
      <dgm:spPr/>
      <dgm:t>
        <a:bodyPr/>
        <a:lstStyle/>
        <a:p>
          <a:endParaRPr lang="en-US"/>
        </a:p>
      </dgm:t>
    </dgm:pt>
    <dgm:pt modelId="{FD615C22-F73B-47C4-9CB8-44E3A1C50E6E}" type="pres">
      <dgm:prSet presAssocID="{284BCE6E-9A96-4B06-AE90-4239869B762F}" presName="comp2" presStyleCnt="0"/>
      <dgm:spPr/>
    </dgm:pt>
    <dgm:pt modelId="{3681BCF8-1FAC-430E-917B-6BF4950324A7}" type="pres">
      <dgm:prSet presAssocID="{284BCE6E-9A96-4B06-AE90-4239869B762F}" presName="circle2" presStyleLbl="node1" presStyleIdx="1" presStyleCnt="4"/>
      <dgm:spPr/>
      <dgm:t>
        <a:bodyPr/>
        <a:lstStyle/>
        <a:p>
          <a:endParaRPr lang="en-US"/>
        </a:p>
      </dgm:t>
    </dgm:pt>
    <dgm:pt modelId="{BE59CC57-01CF-465E-9CE6-B6AEE0DDBC72}" type="pres">
      <dgm:prSet presAssocID="{284BCE6E-9A96-4B06-AE90-4239869B762F}" presName="c2text" presStyleLbl="node1" presStyleIdx="1" presStyleCnt="4">
        <dgm:presLayoutVars>
          <dgm:bulletEnabled val="1"/>
        </dgm:presLayoutVars>
      </dgm:prSet>
      <dgm:spPr/>
      <dgm:t>
        <a:bodyPr/>
        <a:lstStyle/>
        <a:p>
          <a:endParaRPr lang="en-US"/>
        </a:p>
      </dgm:t>
    </dgm:pt>
    <dgm:pt modelId="{9FDBCF60-3A4A-4E21-AD08-57A276E43EA9}" type="pres">
      <dgm:prSet presAssocID="{284BCE6E-9A96-4B06-AE90-4239869B762F}" presName="comp3" presStyleCnt="0"/>
      <dgm:spPr/>
    </dgm:pt>
    <dgm:pt modelId="{032475C0-EBC6-427F-80F7-CC702B8BCE82}" type="pres">
      <dgm:prSet presAssocID="{284BCE6E-9A96-4B06-AE90-4239869B762F}" presName="circle3" presStyleLbl="node1" presStyleIdx="2" presStyleCnt="4"/>
      <dgm:spPr/>
      <dgm:t>
        <a:bodyPr/>
        <a:lstStyle/>
        <a:p>
          <a:endParaRPr lang="en-US"/>
        </a:p>
      </dgm:t>
    </dgm:pt>
    <dgm:pt modelId="{FFC11797-1E6B-4048-810C-010189354391}" type="pres">
      <dgm:prSet presAssocID="{284BCE6E-9A96-4B06-AE90-4239869B762F}" presName="c3text" presStyleLbl="node1" presStyleIdx="2" presStyleCnt="4">
        <dgm:presLayoutVars>
          <dgm:bulletEnabled val="1"/>
        </dgm:presLayoutVars>
      </dgm:prSet>
      <dgm:spPr/>
      <dgm:t>
        <a:bodyPr/>
        <a:lstStyle/>
        <a:p>
          <a:endParaRPr lang="en-US"/>
        </a:p>
      </dgm:t>
    </dgm:pt>
    <dgm:pt modelId="{060AF769-CE24-46DB-B3E8-C7689210E4C1}" type="pres">
      <dgm:prSet presAssocID="{284BCE6E-9A96-4B06-AE90-4239869B762F}" presName="comp4" presStyleCnt="0"/>
      <dgm:spPr/>
    </dgm:pt>
    <dgm:pt modelId="{C312ECB8-21BA-431E-BD5C-E3ACF5837EE7}" type="pres">
      <dgm:prSet presAssocID="{284BCE6E-9A96-4B06-AE90-4239869B762F}" presName="circle4" presStyleLbl="node1" presStyleIdx="3" presStyleCnt="4"/>
      <dgm:spPr/>
      <dgm:t>
        <a:bodyPr/>
        <a:lstStyle/>
        <a:p>
          <a:endParaRPr lang="en-US"/>
        </a:p>
      </dgm:t>
    </dgm:pt>
    <dgm:pt modelId="{EB7A7C07-1EAD-4F58-A474-58A7AE7CB5DE}" type="pres">
      <dgm:prSet presAssocID="{284BCE6E-9A96-4B06-AE90-4239869B762F}" presName="c4text" presStyleLbl="node1" presStyleIdx="3" presStyleCnt="4">
        <dgm:presLayoutVars>
          <dgm:bulletEnabled val="1"/>
        </dgm:presLayoutVars>
      </dgm:prSet>
      <dgm:spPr/>
      <dgm:t>
        <a:bodyPr/>
        <a:lstStyle/>
        <a:p>
          <a:endParaRPr lang="en-US"/>
        </a:p>
      </dgm:t>
    </dgm:pt>
  </dgm:ptLst>
  <dgm:cxnLst>
    <dgm:cxn modelId="{5A1BD9EA-030B-41D7-B323-F0A439AA7317}" srcId="{284BCE6E-9A96-4B06-AE90-4239869B762F}" destId="{7BE26F90-DFB1-44CD-8B13-F33270ABBF34}" srcOrd="3" destOrd="0" parTransId="{9543CAA8-B442-4046-A1AC-1F116BCAC64E}" sibTransId="{102D88E3-3869-456A-88BC-886F7C965B38}"/>
    <dgm:cxn modelId="{CEEA88B5-F42C-41EA-A542-A26D4DF3FECC}" type="presOf" srcId="{284BCE6E-9A96-4B06-AE90-4239869B762F}" destId="{A837C882-0EFA-4846-BDF2-9430C2734DE2}" srcOrd="0" destOrd="0" presId="urn:microsoft.com/office/officeart/2005/8/layout/venn2"/>
    <dgm:cxn modelId="{DD86E7A6-E76D-40B8-B453-EFF903127D91}" srcId="{284BCE6E-9A96-4B06-AE90-4239869B762F}" destId="{A73BA5B8-17E9-4214-90F3-60A654955613}" srcOrd="0" destOrd="0" parTransId="{0CFB5D73-FCE7-4298-BF23-2A76B07EA096}" sibTransId="{64FF3ABF-5A96-42BA-9917-940BB1EB57CE}"/>
    <dgm:cxn modelId="{15DE1F60-85DD-49CD-88BF-16FFB0BAD51B}" srcId="{284BCE6E-9A96-4B06-AE90-4239869B762F}" destId="{B3507576-A620-4C84-8F35-269FD87877AD}" srcOrd="1" destOrd="0" parTransId="{4E4841B5-CA8C-4F7A-8C1D-985EB8830DDF}" sibTransId="{012C33E4-9CCA-4179-A733-99E36ED192DD}"/>
    <dgm:cxn modelId="{3CED42CD-6967-4F75-B99F-B156B444B0F8}" type="presOf" srcId="{B3507576-A620-4C84-8F35-269FD87877AD}" destId="{3681BCF8-1FAC-430E-917B-6BF4950324A7}" srcOrd="0" destOrd="0" presId="urn:microsoft.com/office/officeart/2005/8/layout/venn2"/>
    <dgm:cxn modelId="{5C34B4B6-C1E8-4409-8391-FB973F9E0FB6}" srcId="{284BCE6E-9A96-4B06-AE90-4239869B762F}" destId="{18988645-2956-45CD-BEAC-FD5F7FA8F72E}" srcOrd="2" destOrd="0" parTransId="{128C75D5-707F-4D17-BE49-26125A17C5DE}" sibTransId="{4CC8688B-431F-48A8-B8D8-335E7AB783ED}"/>
    <dgm:cxn modelId="{1C2022EA-CA95-4667-9820-AB0D2976C79B}" type="presOf" srcId="{A73BA5B8-17E9-4214-90F3-60A654955613}" destId="{BDA6DFD5-F302-453D-839F-9B44B088ACD1}" srcOrd="0" destOrd="0" presId="urn:microsoft.com/office/officeart/2005/8/layout/venn2"/>
    <dgm:cxn modelId="{C5D0FDA0-B30B-43F8-A464-EDB196F14F92}" type="presOf" srcId="{7BE26F90-DFB1-44CD-8B13-F33270ABBF34}" destId="{C312ECB8-21BA-431E-BD5C-E3ACF5837EE7}" srcOrd="0" destOrd="0" presId="urn:microsoft.com/office/officeart/2005/8/layout/venn2"/>
    <dgm:cxn modelId="{60A05F58-FCE6-47A3-A4AD-0D3C77844B6C}" type="presOf" srcId="{B3507576-A620-4C84-8F35-269FD87877AD}" destId="{BE59CC57-01CF-465E-9CE6-B6AEE0DDBC72}" srcOrd="1" destOrd="0" presId="urn:microsoft.com/office/officeart/2005/8/layout/venn2"/>
    <dgm:cxn modelId="{4A9FE9C0-C985-42EC-9459-A4C0489878AD}" type="presOf" srcId="{7BE26F90-DFB1-44CD-8B13-F33270ABBF34}" destId="{EB7A7C07-1EAD-4F58-A474-58A7AE7CB5DE}" srcOrd="1" destOrd="0" presId="urn:microsoft.com/office/officeart/2005/8/layout/venn2"/>
    <dgm:cxn modelId="{0E24E0C0-419C-4C88-B559-09C86D0676BE}" type="presOf" srcId="{A73BA5B8-17E9-4214-90F3-60A654955613}" destId="{4FE76442-E446-4904-8981-06990777C146}" srcOrd="1" destOrd="0" presId="urn:microsoft.com/office/officeart/2005/8/layout/venn2"/>
    <dgm:cxn modelId="{F06B1D51-DBE9-446D-BA4B-EF25D1435408}" type="presOf" srcId="{18988645-2956-45CD-BEAC-FD5F7FA8F72E}" destId="{032475C0-EBC6-427F-80F7-CC702B8BCE82}" srcOrd="0" destOrd="0" presId="urn:microsoft.com/office/officeart/2005/8/layout/venn2"/>
    <dgm:cxn modelId="{56D76FD7-4A11-4EBD-97DB-695DE4FCCC91}" type="presOf" srcId="{18988645-2956-45CD-BEAC-FD5F7FA8F72E}" destId="{FFC11797-1E6B-4048-810C-010189354391}" srcOrd="1" destOrd="0" presId="urn:microsoft.com/office/officeart/2005/8/layout/venn2"/>
    <dgm:cxn modelId="{BBD7ABC8-E0D5-4B80-9784-204F31C26A45}" type="presParOf" srcId="{A837C882-0EFA-4846-BDF2-9430C2734DE2}" destId="{3F997D38-67B8-45C4-838C-1FAAE8BDF9CF}" srcOrd="0" destOrd="0" presId="urn:microsoft.com/office/officeart/2005/8/layout/venn2"/>
    <dgm:cxn modelId="{3200F7F8-7921-4015-8F9E-9388611C4771}" type="presParOf" srcId="{3F997D38-67B8-45C4-838C-1FAAE8BDF9CF}" destId="{BDA6DFD5-F302-453D-839F-9B44B088ACD1}" srcOrd="0" destOrd="0" presId="urn:microsoft.com/office/officeart/2005/8/layout/venn2"/>
    <dgm:cxn modelId="{36027951-48DF-4236-9ED1-9B2E416856DA}" type="presParOf" srcId="{3F997D38-67B8-45C4-838C-1FAAE8BDF9CF}" destId="{4FE76442-E446-4904-8981-06990777C146}" srcOrd="1" destOrd="0" presId="urn:microsoft.com/office/officeart/2005/8/layout/venn2"/>
    <dgm:cxn modelId="{4EB44BB9-AD62-445C-9C42-CDB7F700C29B}" type="presParOf" srcId="{A837C882-0EFA-4846-BDF2-9430C2734DE2}" destId="{FD615C22-F73B-47C4-9CB8-44E3A1C50E6E}" srcOrd="1" destOrd="0" presId="urn:microsoft.com/office/officeart/2005/8/layout/venn2"/>
    <dgm:cxn modelId="{95BBC535-A4E1-440C-B4D0-788ACFA69D83}" type="presParOf" srcId="{FD615C22-F73B-47C4-9CB8-44E3A1C50E6E}" destId="{3681BCF8-1FAC-430E-917B-6BF4950324A7}" srcOrd="0" destOrd="0" presId="urn:microsoft.com/office/officeart/2005/8/layout/venn2"/>
    <dgm:cxn modelId="{F8B1C04D-B42B-43C8-8538-99AF6A42FACD}" type="presParOf" srcId="{FD615C22-F73B-47C4-9CB8-44E3A1C50E6E}" destId="{BE59CC57-01CF-465E-9CE6-B6AEE0DDBC72}" srcOrd="1" destOrd="0" presId="urn:microsoft.com/office/officeart/2005/8/layout/venn2"/>
    <dgm:cxn modelId="{82E31B9F-6572-4AD2-9287-28BBB91F4696}" type="presParOf" srcId="{A837C882-0EFA-4846-BDF2-9430C2734DE2}" destId="{9FDBCF60-3A4A-4E21-AD08-57A276E43EA9}" srcOrd="2" destOrd="0" presId="urn:microsoft.com/office/officeart/2005/8/layout/venn2"/>
    <dgm:cxn modelId="{DDD35B78-549E-43EC-AEE5-9F488CB3DAA8}" type="presParOf" srcId="{9FDBCF60-3A4A-4E21-AD08-57A276E43EA9}" destId="{032475C0-EBC6-427F-80F7-CC702B8BCE82}" srcOrd="0" destOrd="0" presId="urn:microsoft.com/office/officeart/2005/8/layout/venn2"/>
    <dgm:cxn modelId="{BB6A1139-8E9C-445F-8F86-20A6DAB35F83}" type="presParOf" srcId="{9FDBCF60-3A4A-4E21-AD08-57A276E43EA9}" destId="{FFC11797-1E6B-4048-810C-010189354391}" srcOrd="1" destOrd="0" presId="urn:microsoft.com/office/officeart/2005/8/layout/venn2"/>
    <dgm:cxn modelId="{085E7FD3-ECBF-4C14-905F-5FBF7F6CE6B6}" type="presParOf" srcId="{A837C882-0EFA-4846-BDF2-9430C2734DE2}" destId="{060AF769-CE24-46DB-B3E8-C7689210E4C1}" srcOrd="3" destOrd="0" presId="urn:microsoft.com/office/officeart/2005/8/layout/venn2"/>
    <dgm:cxn modelId="{B43FBD80-B261-4536-89DD-197429058823}" type="presParOf" srcId="{060AF769-CE24-46DB-B3E8-C7689210E4C1}" destId="{C312ECB8-21BA-431E-BD5C-E3ACF5837EE7}" srcOrd="0" destOrd="0" presId="urn:microsoft.com/office/officeart/2005/8/layout/venn2"/>
    <dgm:cxn modelId="{70DCB0BC-5B21-43EA-8261-AEFB636DEA3D}" type="presParOf" srcId="{060AF769-CE24-46DB-B3E8-C7689210E4C1}" destId="{EB7A7C07-1EAD-4F58-A474-58A7AE7CB5DE}"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6EEF343E-C747-4199-BE3A-CCE030A2D76E}">
      <dgm:prSet phldrT="[Text]" custT="1"/>
      <dgm:spPr/>
      <dgm:t>
        <a:bodyPr/>
        <a:lstStyle/>
        <a:p>
          <a:r>
            <a:rPr lang="en-CA" sz="800" b="1" dirty="0" smtClean="0"/>
            <a:t>Release Manager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Sam</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dirty="0" smtClean="0">
              <a:solidFill>
                <a:srgbClr val="FF0000"/>
              </a:solidFill>
              <a:sym typeface="Web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olidFill>
                <a:schemeClr val="accent3">
                  <a:lumMod val="75000"/>
                </a:schemeClr>
              </a:solidFill>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069AA596-75D3-45E0-AC1D-4F69AA574A80}" type="presOf" srcId="{18127815-386A-49E6-9B7B-B7E0DB5B14B0}" destId="{B00EA13E-7F80-4FC4-8877-45001502C505}" srcOrd="0" destOrd="0" presId="urn:microsoft.com/office/officeart/2008/layout/LinedList"/>
    <dgm:cxn modelId="{581D5BD5-1302-4EBF-A25D-E6289D8E9674}" srcId="{6EEF343E-C747-4199-BE3A-CCE030A2D76E}" destId="{0720B521-8657-423B-B76C-953078607957}" srcOrd="1" destOrd="0" parTransId="{C9E5E221-68FB-4332-B1CE-9A4D901E5F55}" sibTransId="{DC7C5302-7DD6-46B2-ACA9-84A5DE156F9C}"/>
    <dgm:cxn modelId="{ABD9FE6D-2F40-42E8-B3CD-9849F9D24A8B}" type="presOf" srcId="{D3EC115C-F4A2-48A9-BA95-725FEED9C9FA}" destId="{12C80B81-B3A7-48F4-A146-9F3DE737AEFA}" srcOrd="0" destOrd="0" presId="urn:microsoft.com/office/officeart/2008/layout/LinedList"/>
    <dgm:cxn modelId="{B6EF2217-6548-4423-9B63-B815DB80B137}" type="presOf" srcId="{12623576-5C10-406F-8408-E3130DDB86D2}" destId="{F99E6277-581C-4791-9BF9-1F9AB4A84B6E}"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E9C282A6-99C7-4FF3-AD9C-72786B267A08}" type="presOf" srcId="{6EEF343E-C747-4199-BE3A-CCE030A2D76E}" destId="{51995745-46E7-4E07-805C-94E68B60FE0A}"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2A15C450-4252-4B0D-85E4-7F60512DBC95}" type="presOf" srcId="{0720B521-8657-423B-B76C-953078607957}" destId="{8D52C155-3C28-4A91-A0B1-E3CE36D58FC1}" srcOrd="0" destOrd="0" presId="urn:microsoft.com/office/officeart/2008/layout/LinedList"/>
    <dgm:cxn modelId="{E77C4E3F-955A-4E60-BB5F-500698510AC1}" type="presParOf" srcId="{B00EA13E-7F80-4FC4-8877-45001502C505}" destId="{CCFF2212-7BB1-47CF-8022-32708F9CC957}" srcOrd="0" destOrd="0" presId="urn:microsoft.com/office/officeart/2008/layout/LinedList"/>
    <dgm:cxn modelId="{457D5EB3-509B-4DEE-AAD7-F29C6A3202F7}" type="presParOf" srcId="{B00EA13E-7F80-4FC4-8877-45001502C505}" destId="{DF9D84DB-8B82-4732-BED3-D062B77F6A74}" srcOrd="1" destOrd="0" presId="urn:microsoft.com/office/officeart/2008/layout/LinedList"/>
    <dgm:cxn modelId="{C7798EA7-D30B-441F-9F42-8D0B2BF5C5CD}" type="presParOf" srcId="{DF9D84DB-8B82-4732-BED3-D062B77F6A74}" destId="{51995745-46E7-4E07-805C-94E68B60FE0A}" srcOrd="0" destOrd="0" presId="urn:microsoft.com/office/officeart/2008/layout/LinedList"/>
    <dgm:cxn modelId="{33AB08E6-4278-4117-B722-FC2C21E78D32}" type="presParOf" srcId="{DF9D84DB-8B82-4732-BED3-D062B77F6A74}" destId="{21D3FF90-E9D8-4C5C-B6C9-1F6CA8E59491}" srcOrd="1" destOrd="0" presId="urn:microsoft.com/office/officeart/2008/layout/LinedList"/>
    <dgm:cxn modelId="{04AFF79A-1055-45AA-BFDA-648F9AE72E3A}" type="presParOf" srcId="{21D3FF90-E9D8-4C5C-B6C9-1F6CA8E59491}" destId="{3F69F5E7-EEAB-4E3B-9529-1DF69C85178D}" srcOrd="0" destOrd="0" presId="urn:microsoft.com/office/officeart/2008/layout/LinedList"/>
    <dgm:cxn modelId="{E57BD7D9-8272-4110-8053-FD665E2E2A93}" type="presParOf" srcId="{21D3FF90-E9D8-4C5C-B6C9-1F6CA8E59491}" destId="{B4BF7EB0-7AEE-4E4B-8FDA-C7617EAAA0C7}" srcOrd="1" destOrd="0" presId="urn:microsoft.com/office/officeart/2008/layout/LinedList"/>
    <dgm:cxn modelId="{BE507ECE-217F-410B-9DF1-2D4DEE743636}" type="presParOf" srcId="{B4BF7EB0-7AEE-4E4B-8FDA-C7617EAAA0C7}" destId="{99B75950-F11B-45A4-82E5-831C031E0B1B}" srcOrd="0" destOrd="0" presId="urn:microsoft.com/office/officeart/2008/layout/LinedList"/>
    <dgm:cxn modelId="{791FDAE8-6B51-4079-904F-95B3C3C6199E}" type="presParOf" srcId="{B4BF7EB0-7AEE-4E4B-8FDA-C7617EAAA0C7}" destId="{12C80B81-B3A7-48F4-A146-9F3DE737AEFA}" srcOrd="1" destOrd="0" presId="urn:microsoft.com/office/officeart/2008/layout/LinedList"/>
    <dgm:cxn modelId="{58E4EA42-ED85-49CE-BC9B-75E1F9426115}" type="presParOf" srcId="{B4BF7EB0-7AEE-4E4B-8FDA-C7617EAAA0C7}" destId="{FC88F486-3FC2-48EA-9741-0C1097E66D46}" srcOrd="2" destOrd="0" presId="urn:microsoft.com/office/officeart/2008/layout/LinedList"/>
    <dgm:cxn modelId="{BC6E5C65-81CB-4EE5-8078-A6E9A5549664}" type="presParOf" srcId="{21D3FF90-E9D8-4C5C-B6C9-1F6CA8E59491}" destId="{7A9AD8C2-B19F-40D6-8B1C-DDC0D58685FC}" srcOrd="2" destOrd="0" presId="urn:microsoft.com/office/officeart/2008/layout/LinedList"/>
    <dgm:cxn modelId="{7B8BB96B-9585-47E8-B719-EFEB3BA5D357}" type="presParOf" srcId="{21D3FF90-E9D8-4C5C-B6C9-1F6CA8E59491}" destId="{CA13DAE5-CDCE-43E5-9F7F-78B7E12CAB47}" srcOrd="3" destOrd="0" presId="urn:microsoft.com/office/officeart/2008/layout/LinedList"/>
    <dgm:cxn modelId="{6DB6625D-D5E0-4D58-8FFC-18F26D8995D9}" type="presParOf" srcId="{21D3FF90-E9D8-4C5C-B6C9-1F6CA8E59491}" destId="{2D3BC803-B346-4E04-9064-301F691840BE}" srcOrd="4" destOrd="0" presId="urn:microsoft.com/office/officeart/2008/layout/LinedList"/>
    <dgm:cxn modelId="{5D13F46C-11FB-4549-87DB-2592980FC803}" type="presParOf" srcId="{2D3BC803-B346-4E04-9064-301F691840BE}" destId="{CD2E0129-C677-40F3-8F0D-270AB3DDE0BC}" srcOrd="0" destOrd="0" presId="urn:microsoft.com/office/officeart/2008/layout/LinedList"/>
    <dgm:cxn modelId="{F60FFA40-3622-4D52-958C-6AA2C21E2C5D}" type="presParOf" srcId="{2D3BC803-B346-4E04-9064-301F691840BE}" destId="{8D52C155-3C28-4A91-A0B1-E3CE36D58FC1}" srcOrd="1" destOrd="0" presId="urn:microsoft.com/office/officeart/2008/layout/LinedList"/>
    <dgm:cxn modelId="{47C6D22E-0FBE-4687-BED6-274625EDC87F}" type="presParOf" srcId="{2D3BC803-B346-4E04-9064-301F691840BE}" destId="{F8E2CC5D-EB0D-419B-B02C-008A52C73CE8}" srcOrd="2" destOrd="0" presId="urn:microsoft.com/office/officeart/2008/layout/LinedList"/>
    <dgm:cxn modelId="{3F80E168-7130-4F81-AB3D-8F02E4E57474}" type="presParOf" srcId="{21D3FF90-E9D8-4C5C-B6C9-1F6CA8E59491}" destId="{E6A20403-A5BB-4C9D-89A4-A9B9EA9C051F}" srcOrd="5" destOrd="0" presId="urn:microsoft.com/office/officeart/2008/layout/LinedList"/>
    <dgm:cxn modelId="{A9635140-5533-44B4-9268-354164C13B56}" type="presParOf" srcId="{21D3FF90-E9D8-4C5C-B6C9-1F6CA8E59491}" destId="{43504240-7E6C-4AF3-A1BB-7C24347D8A05}" srcOrd="6" destOrd="0" presId="urn:microsoft.com/office/officeart/2008/layout/LinedList"/>
    <dgm:cxn modelId="{2B1DAA4F-9D71-44DC-935F-D5FACE0CF7F9}" type="presParOf" srcId="{21D3FF90-E9D8-4C5C-B6C9-1F6CA8E59491}" destId="{D195CAEB-CF1D-4F7A-A89F-C35AB357E09D}" srcOrd="7" destOrd="0" presId="urn:microsoft.com/office/officeart/2008/layout/LinedList"/>
    <dgm:cxn modelId="{7FC4D502-B196-4501-86B9-9E7412270252}" type="presParOf" srcId="{D195CAEB-CF1D-4F7A-A89F-C35AB357E09D}" destId="{AFA0A981-842D-4DF4-8706-9FDD56C6E47C}" srcOrd="0" destOrd="0" presId="urn:microsoft.com/office/officeart/2008/layout/LinedList"/>
    <dgm:cxn modelId="{34346A67-E3B8-48C4-BAA0-86558BE27BED}" type="presParOf" srcId="{D195CAEB-CF1D-4F7A-A89F-C35AB357E09D}" destId="{F99E6277-581C-4791-9BF9-1F9AB4A84B6E}" srcOrd="1" destOrd="0" presId="urn:microsoft.com/office/officeart/2008/layout/LinedList"/>
    <dgm:cxn modelId="{ABD92DB1-319B-4E88-9FEC-A1A5F9FDC3FF}" type="presParOf" srcId="{D195CAEB-CF1D-4F7A-A89F-C35AB357E09D}" destId="{CC338E85-08DC-4CD7-AE19-EF2E822F7D1B}" srcOrd="2" destOrd="0" presId="urn:microsoft.com/office/officeart/2008/layout/LinedList"/>
    <dgm:cxn modelId="{53DB5A13-0A29-4C2A-A5E6-D9306ADF8DB5}" type="presParOf" srcId="{21D3FF90-E9D8-4C5C-B6C9-1F6CA8E59491}" destId="{4B654F54-B78F-42A8-8FA4-C4A3C1F3EB44}" srcOrd="8" destOrd="0" presId="urn:microsoft.com/office/officeart/2008/layout/LinedList"/>
    <dgm:cxn modelId="{41E46944-E7ED-411A-958B-23A70303C698}"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en-US"/>
        </a:p>
      </dgm:t>
    </dgm:pt>
    <dgm:pt modelId="{6EEF343E-C747-4199-BE3A-CCE030A2D76E}">
      <dgm:prSet phldrT="[Text]" custT="1"/>
      <dgm:spPr/>
      <dgm:t>
        <a:bodyPr/>
        <a:lstStyle/>
        <a:p>
          <a:r>
            <a:rPr lang="en-CA" sz="800" b="1" dirty="0" smtClean="0"/>
            <a:t>Developer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Doris</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ym typeface="Wing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3A89F2D6-1757-4165-8A1A-87A7E82CDBD2}">
      <dgm:prSet phldrT="[Text]" custT="1"/>
      <dgm:spPr/>
      <dgm:t>
        <a:bodyPr/>
        <a:lstStyle/>
        <a:p>
          <a:pPr algn="r"/>
          <a:r>
            <a:rPr lang="en-CA" sz="500" b="1" dirty="0" smtClean="0">
              <a:sym typeface="Wingdings"/>
            </a:rPr>
            <a:t> </a:t>
          </a:r>
          <a:r>
            <a:rPr lang="en-CA" sz="500" b="0" dirty="0" smtClean="0">
              <a:sym typeface="Wingdings"/>
            </a:rPr>
            <a:t>TFS Team Build</a:t>
          </a:r>
          <a:endParaRPr lang="en-US" sz="500" b="0" dirty="0"/>
        </a:p>
      </dgm:t>
    </dgm:pt>
    <dgm:pt modelId="{2245F326-8750-4A0B-B9F3-207393E75C5F}" type="parTrans" cxnId="{E641525A-9AB6-40DA-A13E-20C7E36BB330}">
      <dgm:prSet/>
      <dgm:spPr/>
      <dgm:t>
        <a:bodyPr/>
        <a:lstStyle/>
        <a:p>
          <a:endParaRPr lang="en-US"/>
        </a:p>
      </dgm:t>
    </dgm:pt>
    <dgm:pt modelId="{53FD9AA3-B7FB-4248-9E79-6FC079C7B683}" type="sibTrans" cxnId="{E641525A-9AB6-40DA-A13E-20C7E36BB330}">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t>
        <a:bodyPr/>
        <a:lstStyle/>
        <a:p>
          <a:endParaRPr lang="en-US"/>
        </a:p>
      </dgm:t>
    </dgm:pt>
    <dgm:pt modelId="{DF9D84DB-8B82-4732-BED3-D062B77F6A74}" type="pres">
      <dgm:prSet presAssocID="{6EEF343E-C747-4199-BE3A-CCE030A2D76E}" presName="horz1" presStyleCnt="0"/>
      <dgm:spPr/>
      <dgm:t>
        <a:bodyPr/>
        <a:lstStyle/>
        <a:p>
          <a:endParaRPr lang="en-US"/>
        </a:p>
      </dgm:t>
    </dgm:pt>
    <dgm:pt modelId="{51995745-46E7-4E07-805C-94E68B60FE0A}" type="pres">
      <dgm:prSet presAssocID="{6EEF343E-C747-4199-BE3A-CCE030A2D76E}" presName="tx1" presStyleLbl="revTx" presStyleIdx="0" presStyleCnt="5" custScaleX="458139"/>
      <dgm:spPr/>
      <dgm:t>
        <a:bodyPr/>
        <a:lstStyle/>
        <a:p>
          <a:endParaRPr lang="en-US"/>
        </a:p>
      </dgm:t>
    </dgm:pt>
    <dgm:pt modelId="{21D3FF90-E9D8-4C5C-B6C9-1F6CA8E59491}" type="pres">
      <dgm:prSet presAssocID="{6EEF343E-C747-4199-BE3A-CCE030A2D76E}" presName="vert1" presStyleCnt="0"/>
      <dgm:spPr/>
      <dgm:t>
        <a:bodyPr/>
        <a:lstStyle/>
        <a:p>
          <a:endParaRPr lang="en-US"/>
        </a:p>
      </dgm:t>
    </dgm:pt>
    <dgm:pt modelId="{3F69F5E7-EEAB-4E3B-9529-1DF69C85178D}" type="pres">
      <dgm:prSet presAssocID="{D3EC115C-F4A2-48A9-BA95-725FEED9C9FA}" presName="vertSpace2a" presStyleCnt="0"/>
      <dgm:spPr/>
      <dgm:t>
        <a:bodyPr/>
        <a:lstStyle/>
        <a:p>
          <a:endParaRPr lang="en-US"/>
        </a:p>
      </dgm:t>
    </dgm:pt>
    <dgm:pt modelId="{B4BF7EB0-7AEE-4E4B-8FDA-C7617EAAA0C7}" type="pres">
      <dgm:prSet presAssocID="{D3EC115C-F4A2-48A9-BA95-725FEED9C9FA}" presName="horz2" presStyleCnt="0"/>
      <dgm:spPr/>
      <dgm:t>
        <a:bodyPr/>
        <a:lstStyle/>
        <a:p>
          <a:endParaRPr lang="en-US"/>
        </a:p>
      </dgm:t>
    </dgm:pt>
    <dgm:pt modelId="{99B75950-F11B-45A4-82E5-831C031E0B1B}" type="pres">
      <dgm:prSet presAssocID="{D3EC115C-F4A2-48A9-BA95-725FEED9C9FA}" presName="horzSpace2" presStyleCnt="0"/>
      <dgm:spPr/>
      <dgm:t>
        <a:bodyPr/>
        <a:lstStyle/>
        <a:p>
          <a:endParaRPr lang="en-US"/>
        </a:p>
      </dgm:t>
    </dgm:pt>
    <dgm:pt modelId="{12C80B81-B3A7-48F4-A146-9F3DE737AEFA}" type="pres">
      <dgm:prSet presAssocID="{D3EC115C-F4A2-48A9-BA95-725FEED9C9FA}" presName="tx2" presStyleLbl="revTx" presStyleIdx="1" presStyleCnt="5"/>
      <dgm:spPr/>
      <dgm:t>
        <a:bodyPr/>
        <a:lstStyle/>
        <a:p>
          <a:endParaRPr lang="en-US"/>
        </a:p>
      </dgm:t>
    </dgm:pt>
    <dgm:pt modelId="{FC88F486-3FC2-48EA-9741-0C1097E66D46}" type="pres">
      <dgm:prSet presAssocID="{D3EC115C-F4A2-48A9-BA95-725FEED9C9FA}" presName="vert2" presStyleCnt="0"/>
      <dgm:spPr/>
      <dgm:t>
        <a:bodyPr/>
        <a:lstStyle/>
        <a:p>
          <a:endParaRPr lang="en-US"/>
        </a:p>
      </dgm:t>
    </dgm:pt>
    <dgm:pt modelId="{7A9AD8C2-B19F-40D6-8B1C-DDC0D58685FC}" type="pres">
      <dgm:prSet presAssocID="{D3EC115C-F4A2-48A9-BA95-725FEED9C9FA}" presName="thinLine2b" presStyleLbl="callout" presStyleIdx="0" presStyleCnt="4"/>
      <dgm:spPr/>
      <dgm:t>
        <a:bodyPr/>
        <a:lstStyle/>
        <a:p>
          <a:endParaRPr lang="en-US"/>
        </a:p>
      </dgm:t>
    </dgm:pt>
    <dgm:pt modelId="{CA13DAE5-CDCE-43E5-9F7F-78B7E12CAB47}" type="pres">
      <dgm:prSet presAssocID="{D3EC115C-F4A2-48A9-BA95-725FEED9C9FA}" presName="vertSpace2b" presStyleCnt="0"/>
      <dgm:spPr/>
      <dgm:t>
        <a:bodyPr/>
        <a:lstStyle/>
        <a:p>
          <a:endParaRPr lang="en-US"/>
        </a:p>
      </dgm:t>
    </dgm:pt>
    <dgm:pt modelId="{2D3BC803-B346-4E04-9064-301F691840BE}" type="pres">
      <dgm:prSet presAssocID="{0720B521-8657-423B-B76C-953078607957}" presName="horz2" presStyleCnt="0"/>
      <dgm:spPr/>
      <dgm:t>
        <a:bodyPr/>
        <a:lstStyle/>
        <a:p>
          <a:endParaRPr lang="en-US"/>
        </a:p>
      </dgm:t>
    </dgm:pt>
    <dgm:pt modelId="{CD2E0129-C677-40F3-8F0D-270AB3DDE0BC}" type="pres">
      <dgm:prSet presAssocID="{0720B521-8657-423B-B76C-953078607957}" presName="horzSpace2" presStyleCnt="0"/>
      <dgm:spPr/>
      <dgm:t>
        <a:bodyPr/>
        <a:lstStyle/>
        <a:p>
          <a:endParaRPr lang="en-US"/>
        </a:p>
      </dgm:t>
    </dgm:pt>
    <dgm:pt modelId="{8D52C155-3C28-4A91-A0B1-E3CE36D58FC1}" type="pres">
      <dgm:prSet presAssocID="{0720B521-8657-423B-B76C-953078607957}" presName="tx2" presStyleLbl="revTx" presStyleIdx="2" presStyleCnt="5"/>
      <dgm:spPr/>
      <dgm:t>
        <a:bodyPr/>
        <a:lstStyle/>
        <a:p>
          <a:endParaRPr lang="en-US"/>
        </a:p>
      </dgm:t>
    </dgm:pt>
    <dgm:pt modelId="{F8E2CC5D-EB0D-419B-B02C-008A52C73CE8}" type="pres">
      <dgm:prSet presAssocID="{0720B521-8657-423B-B76C-953078607957}" presName="vert2" presStyleCnt="0"/>
      <dgm:spPr/>
      <dgm:t>
        <a:bodyPr/>
        <a:lstStyle/>
        <a:p>
          <a:endParaRPr lang="en-US"/>
        </a:p>
      </dgm:t>
    </dgm:pt>
    <dgm:pt modelId="{E6A20403-A5BB-4C9D-89A4-A9B9EA9C051F}" type="pres">
      <dgm:prSet presAssocID="{0720B521-8657-423B-B76C-953078607957}" presName="thinLine2b" presStyleLbl="callout" presStyleIdx="1" presStyleCnt="4"/>
      <dgm:spPr/>
      <dgm:t>
        <a:bodyPr/>
        <a:lstStyle/>
        <a:p>
          <a:endParaRPr lang="en-US"/>
        </a:p>
      </dgm:t>
    </dgm:pt>
    <dgm:pt modelId="{43504240-7E6C-4AF3-A1BB-7C24347D8A05}" type="pres">
      <dgm:prSet presAssocID="{0720B521-8657-423B-B76C-953078607957}" presName="vertSpace2b" presStyleCnt="0"/>
      <dgm:spPr/>
      <dgm:t>
        <a:bodyPr/>
        <a:lstStyle/>
        <a:p>
          <a:endParaRPr lang="en-US"/>
        </a:p>
      </dgm:t>
    </dgm:pt>
    <dgm:pt modelId="{D195CAEB-CF1D-4F7A-A89F-C35AB357E09D}" type="pres">
      <dgm:prSet presAssocID="{12623576-5C10-406F-8408-E3130DDB86D2}" presName="horz2" presStyleCnt="0"/>
      <dgm:spPr/>
      <dgm:t>
        <a:bodyPr/>
        <a:lstStyle/>
        <a:p>
          <a:endParaRPr lang="en-US"/>
        </a:p>
      </dgm:t>
    </dgm:pt>
    <dgm:pt modelId="{AFA0A981-842D-4DF4-8706-9FDD56C6E47C}" type="pres">
      <dgm:prSet presAssocID="{12623576-5C10-406F-8408-E3130DDB86D2}" presName="horzSpace2" presStyleCnt="0"/>
      <dgm:spPr/>
      <dgm:t>
        <a:bodyPr/>
        <a:lstStyle/>
        <a:p>
          <a:endParaRPr lang="en-US"/>
        </a:p>
      </dgm:t>
    </dgm:pt>
    <dgm:pt modelId="{F99E6277-581C-4791-9BF9-1F9AB4A84B6E}" type="pres">
      <dgm:prSet presAssocID="{12623576-5C10-406F-8408-E3130DDB86D2}" presName="tx2" presStyleLbl="revTx" presStyleIdx="3" presStyleCnt="5"/>
      <dgm:spPr/>
      <dgm:t>
        <a:bodyPr/>
        <a:lstStyle/>
        <a:p>
          <a:endParaRPr lang="en-US"/>
        </a:p>
      </dgm:t>
    </dgm:pt>
    <dgm:pt modelId="{CC338E85-08DC-4CD7-AE19-EF2E822F7D1B}" type="pres">
      <dgm:prSet presAssocID="{12623576-5C10-406F-8408-E3130DDB86D2}" presName="vert2" presStyleCnt="0"/>
      <dgm:spPr/>
      <dgm:t>
        <a:bodyPr/>
        <a:lstStyle/>
        <a:p>
          <a:endParaRPr lang="en-US"/>
        </a:p>
      </dgm:t>
    </dgm:pt>
    <dgm:pt modelId="{4B654F54-B78F-42A8-8FA4-C4A3C1F3EB44}" type="pres">
      <dgm:prSet presAssocID="{12623576-5C10-406F-8408-E3130DDB86D2}" presName="thinLine2b" presStyleLbl="callout" presStyleIdx="2" presStyleCnt="4"/>
      <dgm:spPr/>
      <dgm:t>
        <a:bodyPr/>
        <a:lstStyle/>
        <a:p>
          <a:endParaRPr lang="en-US"/>
        </a:p>
      </dgm:t>
    </dgm:pt>
    <dgm:pt modelId="{163CE000-335E-4D88-8673-3BA7DCAF8E33}" type="pres">
      <dgm:prSet presAssocID="{12623576-5C10-406F-8408-E3130DDB86D2}" presName="vertSpace2b" presStyleCnt="0"/>
      <dgm:spPr/>
      <dgm:t>
        <a:bodyPr/>
        <a:lstStyle/>
        <a:p>
          <a:endParaRPr lang="en-US"/>
        </a:p>
      </dgm:t>
    </dgm:pt>
    <dgm:pt modelId="{2A86FF6A-C8DC-4511-88A1-555ED655432C}" type="pres">
      <dgm:prSet presAssocID="{3A89F2D6-1757-4165-8A1A-87A7E82CDBD2}" presName="horz2" presStyleCnt="0"/>
      <dgm:spPr/>
    </dgm:pt>
    <dgm:pt modelId="{D4F15D4E-0BFA-4ADC-930C-D5E96B0612B2}" type="pres">
      <dgm:prSet presAssocID="{3A89F2D6-1757-4165-8A1A-87A7E82CDBD2}" presName="horzSpace2" presStyleCnt="0"/>
      <dgm:spPr/>
    </dgm:pt>
    <dgm:pt modelId="{A6907F23-A241-4D91-983E-425FE95BB76F}" type="pres">
      <dgm:prSet presAssocID="{3A89F2D6-1757-4165-8A1A-87A7E82CDBD2}" presName="tx2" presStyleLbl="revTx" presStyleIdx="4" presStyleCnt="5"/>
      <dgm:spPr/>
      <dgm:t>
        <a:bodyPr/>
        <a:lstStyle/>
        <a:p>
          <a:endParaRPr lang="en-US"/>
        </a:p>
      </dgm:t>
    </dgm:pt>
    <dgm:pt modelId="{A0D71E48-E1E5-40C4-A5DC-31A59BDC3589}" type="pres">
      <dgm:prSet presAssocID="{3A89F2D6-1757-4165-8A1A-87A7E82CDBD2}" presName="vert2" presStyleCnt="0"/>
      <dgm:spPr/>
    </dgm:pt>
    <dgm:pt modelId="{A73635C0-E0CA-4E62-BE66-5EB1D61A4518}" type="pres">
      <dgm:prSet presAssocID="{3A89F2D6-1757-4165-8A1A-87A7E82CDBD2}" presName="thinLine2b" presStyleLbl="callout" presStyleIdx="3" presStyleCnt="4"/>
      <dgm:spPr/>
    </dgm:pt>
    <dgm:pt modelId="{2A063867-4F52-43CB-9F45-8D88C42BDA29}" type="pres">
      <dgm:prSet presAssocID="{3A89F2D6-1757-4165-8A1A-87A7E82CDBD2}" presName="vertSpace2b" presStyleCnt="0"/>
      <dgm:spPr/>
    </dgm:pt>
  </dgm:ptLst>
  <dgm:cxnLst>
    <dgm:cxn modelId="{925723F6-D918-4D38-A909-3A6F0A7A785D}" type="presOf" srcId="{0720B521-8657-423B-B76C-953078607957}" destId="{8D52C155-3C28-4A91-A0B1-E3CE36D58FC1}" srcOrd="0" destOrd="0" presId="urn:microsoft.com/office/officeart/2008/layout/LinedList"/>
    <dgm:cxn modelId="{581D5BD5-1302-4EBF-A25D-E6289D8E9674}" srcId="{6EEF343E-C747-4199-BE3A-CCE030A2D76E}" destId="{0720B521-8657-423B-B76C-953078607957}" srcOrd="1" destOrd="0" parTransId="{C9E5E221-68FB-4332-B1CE-9A4D901E5F55}" sibTransId="{DC7C5302-7DD6-46B2-ACA9-84A5DE156F9C}"/>
    <dgm:cxn modelId="{608B9029-C07C-4727-AB0F-195D2D64C95B}" type="presOf" srcId="{12623576-5C10-406F-8408-E3130DDB86D2}" destId="{F99E6277-581C-4791-9BF9-1F9AB4A84B6E}" srcOrd="0" destOrd="0" presId="urn:microsoft.com/office/officeart/2008/layout/LinedList"/>
    <dgm:cxn modelId="{DC6326A7-AE6B-44CF-967D-735D201AE1A3}" type="presOf" srcId="{D3EC115C-F4A2-48A9-BA95-725FEED9C9FA}" destId="{12C80B81-B3A7-48F4-A146-9F3DE737AEFA}"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650FB9C3-9F17-46A3-B5FB-4CCEFB94620F}" type="presOf" srcId="{6EEF343E-C747-4199-BE3A-CCE030A2D76E}" destId="{51995745-46E7-4E07-805C-94E68B60FE0A}" srcOrd="0" destOrd="0" presId="urn:microsoft.com/office/officeart/2008/layout/LinedList"/>
    <dgm:cxn modelId="{E641525A-9AB6-40DA-A13E-20C7E36BB330}" srcId="{6EEF343E-C747-4199-BE3A-CCE030A2D76E}" destId="{3A89F2D6-1757-4165-8A1A-87A7E82CDBD2}" srcOrd="3" destOrd="0" parTransId="{2245F326-8750-4A0B-B9F3-207393E75C5F}" sibTransId="{53FD9AA3-B7FB-4248-9E79-6FC079C7B683}"/>
    <dgm:cxn modelId="{E7C62E6B-8A7A-4C20-A8E1-C007CCB638CE}" srcId="{6EEF343E-C747-4199-BE3A-CCE030A2D76E}" destId="{12623576-5C10-406F-8408-E3130DDB86D2}" srcOrd="2" destOrd="0" parTransId="{829C864B-3EF7-4192-9DB0-4700D0E2A6CE}" sibTransId="{E7F13338-8850-4B2A-9406-A899EC2910D9}"/>
    <dgm:cxn modelId="{97B14E06-0593-425A-8647-5779278F9E9E}" type="presOf" srcId="{3A89F2D6-1757-4165-8A1A-87A7E82CDBD2}" destId="{A6907F23-A241-4D91-983E-425FE95BB76F}" srcOrd="0" destOrd="0" presId="urn:microsoft.com/office/officeart/2008/layout/LinedList"/>
    <dgm:cxn modelId="{8627D129-E35C-4AE1-8BE3-FFA5E6FBFF4F}" type="presOf" srcId="{18127815-386A-49E6-9B7B-B7E0DB5B14B0}" destId="{B00EA13E-7F80-4FC4-8877-45001502C505}" srcOrd="0" destOrd="0" presId="urn:microsoft.com/office/officeart/2008/layout/LinedList"/>
    <dgm:cxn modelId="{DA6DC0BB-492A-4FA5-9431-1F4205746F48}" type="presParOf" srcId="{B00EA13E-7F80-4FC4-8877-45001502C505}" destId="{CCFF2212-7BB1-47CF-8022-32708F9CC957}" srcOrd="0" destOrd="0" presId="urn:microsoft.com/office/officeart/2008/layout/LinedList"/>
    <dgm:cxn modelId="{7A45AAB2-AA50-432B-8C6E-7EB4BF576588}" type="presParOf" srcId="{B00EA13E-7F80-4FC4-8877-45001502C505}" destId="{DF9D84DB-8B82-4732-BED3-D062B77F6A74}" srcOrd="1" destOrd="0" presId="urn:microsoft.com/office/officeart/2008/layout/LinedList"/>
    <dgm:cxn modelId="{B374C691-6B64-40DB-9888-728BF5978D6B}" type="presParOf" srcId="{DF9D84DB-8B82-4732-BED3-D062B77F6A74}" destId="{51995745-46E7-4E07-805C-94E68B60FE0A}" srcOrd="0" destOrd="0" presId="urn:microsoft.com/office/officeart/2008/layout/LinedList"/>
    <dgm:cxn modelId="{4960C483-D177-4BF1-96EE-5A68C2A18FE3}" type="presParOf" srcId="{DF9D84DB-8B82-4732-BED3-D062B77F6A74}" destId="{21D3FF90-E9D8-4C5C-B6C9-1F6CA8E59491}" srcOrd="1" destOrd="0" presId="urn:microsoft.com/office/officeart/2008/layout/LinedList"/>
    <dgm:cxn modelId="{647B8528-C527-40B0-BE7B-A027ED98558D}" type="presParOf" srcId="{21D3FF90-E9D8-4C5C-B6C9-1F6CA8E59491}" destId="{3F69F5E7-EEAB-4E3B-9529-1DF69C85178D}" srcOrd="0" destOrd="0" presId="urn:microsoft.com/office/officeart/2008/layout/LinedList"/>
    <dgm:cxn modelId="{5956C0A2-3300-40A9-8987-35E8D387E084}" type="presParOf" srcId="{21D3FF90-E9D8-4C5C-B6C9-1F6CA8E59491}" destId="{B4BF7EB0-7AEE-4E4B-8FDA-C7617EAAA0C7}" srcOrd="1" destOrd="0" presId="urn:microsoft.com/office/officeart/2008/layout/LinedList"/>
    <dgm:cxn modelId="{07F2A0BC-8129-4DBC-A00A-0A3498FA06FF}" type="presParOf" srcId="{B4BF7EB0-7AEE-4E4B-8FDA-C7617EAAA0C7}" destId="{99B75950-F11B-45A4-82E5-831C031E0B1B}" srcOrd="0" destOrd="0" presId="urn:microsoft.com/office/officeart/2008/layout/LinedList"/>
    <dgm:cxn modelId="{58CA78F3-35FC-4C63-B4EE-F230879E85F5}" type="presParOf" srcId="{B4BF7EB0-7AEE-4E4B-8FDA-C7617EAAA0C7}" destId="{12C80B81-B3A7-48F4-A146-9F3DE737AEFA}" srcOrd="1" destOrd="0" presId="urn:microsoft.com/office/officeart/2008/layout/LinedList"/>
    <dgm:cxn modelId="{B08A67DC-5522-4C18-A571-CBBB4B5A6258}" type="presParOf" srcId="{B4BF7EB0-7AEE-4E4B-8FDA-C7617EAAA0C7}" destId="{FC88F486-3FC2-48EA-9741-0C1097E66D46}" srcOrd="2" destOrd="0" presId="urn:microsoft.com/office/officeart/2008/layout/LinedList"/>
    <dgm:cxn modelId="{63C350FA-B5AD-44C6-A9E6-FE46001E5B80}" type="presParOf" srcId="{21D3FF90-E9D8-4C5C-B6C9-1F6CA8E59491}" destId="{7A9AD8C2-B19F-40D6-8B1C-DDC0D58685FC}" srcOrd="2" destOrd="0" presId="urn:microsoft.com/office/officeart/2008/layout/LinedList"/>
    <dgm:cxn modelId="{534DDB3F-76D5-450D-8118-0166CD394911}" type="presParOf" srcId="{21D3FF90-E9D8-4C5C-B6C9-1F6CA8E59491}" destId="{CA13DAE5-CDCE-43E5-9F7F-78B7E12CAB47}" srcOrd="3" destOrd="0" presId="urn:microsoft.com/office/officeart/2008/layout/LinedList"/>
    <dgm:cxn modelId="{60D06780-5D77-4527-87D1-666E642C5061}" type="presParOf" srcId="{21D3FF90-E9D8-4C5C-B6C9-1F6CA8E59491}" destId="{2D3BC803-B346-4E04-9064-301F691840BE}" srcOrd="4" destOrd="0" presId="urn:microsoft.com/office/officeart/2008/layout/LinedList"/>
    <dgm:cxn modelId="{C66DA3F6-54D8-4BEC-B665-3B2E5CBDB162}" type="presParOf" srcId="{2D3BC803-B346-4E04-9064-301F691840BE}" destId="{CD2E0129-C677-40F3-8F0D-270AB3DDE0BC}" srcOrd="0" destOrd="0" presId="urn:microsoft.com/office/officeart/2008/layout/LinedList"/>
    <dgm:cxn modelId="{81595C57-10C0-470F-819E-BFB80B49DAA9}" type="presParOf" srcId="{2D3BC803-B346-4E04-9064-301F691840BE}" destId="{8D52C155-3C28-4A91-A0B1-E3CE36D58FC1}" srcOrd="1" destOrd="0" presId="urn:microsoft.com/office/officeart/2008/layout/LinedList"/>
    <dgm:cxn modelId="{B0DB1BF9-C816-4C29-B501-0037D4E494E2}" type="presParOf" srcId="{2D3BC803-B346-4E04-9064-301F691840BE}" destId="{F8E2CC5D-EB0D-419B-B02C-008A52C73CE8}" srcOrd="2" destOrd="0" presId="urn:microsoft.com/office/officeart/2008/layout/LinedList"/>
    <dgm:cxn modelId="{EC3B3B23-0D1D-4449-B655-AD4565583C98}" type="presParOf" srcId="{21D3FF90-E9D8-4C5C-B6C9-1F6CA8E59491}" destId="{E6A20403-A5BB-4C9D-89A4-A9B9EA9C051F}" srcOrd="5" destOrd="0" presId="urn:microsoft.com/office/officeart/2008/layout/LinedList"/>
    <dgm:cxn modelId="{4E8EE481-EFA9-477A-97F8-C20F82C10E0B}" type="presParOf" srcId="{21D3FF90-E9D8-4C5C-B6C9-1F6CA8E59491}" destId="{43504240-7E6C-4AF3-A1BB-7C24347D8A05}" srcOrd="6" destOrd="0" presId="urn:microsoft.com/office/officeart/2008/layout/LinedList"/>
    <dgm:cxn modelId="{FB9FCCCD-F8CD-4D2A-8C2C-865B92A39F5D}" type="presParOf" srcId="{21D3FF90-E9D8-4C5C-B6C9-1F6CA8E59491}" destId="{D195CAEB-CF1D-4F7A-A89F-C35AB357E09D}" srcOrd="7" destOrd="0" presId="urn:microsoft.com/office/officeart/2008/layout/LinedList"/>
    <dgm:cxn modelId="{EA373B8F-9A76-451A-BDBA-4AEDDF26A1A0}" type="presParOf" srcId="{D195CAEB-CF1D-4F7A-A89F-C35AB357E09D}" destId="{AFA0A981-842D-4DF4-8706-9FDD56C6E47C}" srcOrd="0" destOrd="0" presId="urn:microsoft.com/office/officeart/2008/layout/LinedList"/>
    <dgm:cxn modelId="{5D494136-3CC9-4D8E-9BFD-8383A2C35F9C}" type="presParOf" srcId="{D195CAEB-CF1D-4F7A-A89F-C35AB357E09D}" destId="{F99E6277-581C-4791-9BF9-1F9AB4A84B6E}" srcOrd="1" destOrd="0" presId="urn:microsoft.com/office/officeart/2008/layout/LinedList"/>
    <dgm:cxn modelId="{A88FAC61-3319-47AA-8340-9662FEB9E739}" type="presParOf" srcId="{D195CAEB-CF1D-4F7A-A89F-C35AB357E09D}" destId="{CC338E85-08DC-4CD7-AE19-EF2E822F7D1B}" srcOrd="2" destOrd="0" presId="urn:microsoft.com/office/officeart/2008/layout/LinedList"/>
    <dgm:cxn modelId="{CE036254-AEC3-451F-A656-380DE96EE5ED}" type="presParOf" srcId="{21D3FF90-E9D8-4C5C-B6C9-1F6CA8E59491}" destId="{4B654F54-B78F-42A8-8FA4-C4A3C1F3EB44}" srcOrd="8" destOrd="0" presId="urn:microsoft.com/office/officeart/2008/layout/LinedList"/>
    <dgm:cxn modelId="{60343C78-C26B-4DD0-AA46-12D36D287B74}" type="presParOf" srcId="{21D3FF90-E9D8-4C5C-B6C9-1F6CA8E59491}" destId="{163CE000-335E-4D88-8673-3BA7DCAF8E33}" srcOrd="9" destOrd="0" presId="urn:microsoft.com/office/officeart/2008/layout/LinedList"/>
    <dgm:cxn modelId="{E967AB43-E029-4169-9A4D-C597F7347814}" type="presParOf" srcId="{21D3FF90-E9D8-4C5C-B6C9-1F6CA8E59491}" destId="{2A86FF6A-C8DC-4511-88A1-555ED655432C}" srcOrd="10" destOrd="0" presId="urn:microsoft.com/office/officeart/2008/layout/LinedList"/>
    <dgm:cxn modelId="{7D9AAC49-77E3-4350-9FE8-8DB9B20AB9B6}" type="presParOf" srcId="{2A86FF6A-C8DC-4511-88A1-555ED655432C}" destId="{D4F15D4E-0BFA-4ADC-930C-D5E96B0612B2}" srcOrd="0" destOrd="0" presId="urn:microsoft.com/office/officeart/2008/layout/LinedList"/>
    <dgm:cxn modelId="{51C69A55-2468-45F3-ADB5-40642B73A5FC}" type="presParOf" srcId="{2A86FF6A-C8DC-4511-88A1-555ED655432C}" destId="{A6907F23-A241-4D91-983E-425FE95BB76F}" srcOrd="1" destOrd="0" presId="urn:microsoft.com/office/officeart/2008/layout/LinedList"/>
    <dgm:cxn modelId="{C9B9C06F-7453-46D3-A8FA-8ECA450029BB}" type="presParOf" srcId="{2A86FF6A-C8DC-4511-88A1-555ED655432C}" destId="{A0D71E48-E1E5-40C4-A5DC-31A59BDC3589}" srcOrd="2" destOrd="0" presId="urn:microsoft.com/office/officeart/2008/layout/LinedList"/>
    <dgm:cxn modelId="{633046A8-D1B2-4016-8EBF-AAC9614C83BA}" type="presParOf" srcId="{21D3FF90-E9D8-4C5C-B6C9-1F6CA8E59491}" destId="{A73635C0-E0CA-4E62-BE66-5EB1D61A4518}" srcOrd="11" destOrd="0" presId="urn:microsoft.com/office/officeart/2008/layout/LinedList"/>
    <dgm:cxn modelId="{748DEE2D-E496-4BD9-9459-0C1038155A58}" type="presParOf" srcId="{21D3FF90-E9D8-4C5C-B6C9-1F6CA8E59491}" destId="{2A063867-4F52-43CB-9F45-8D88C42BDA29}" srcOrd="12" destOrd="0" presId="urn:microsoft.com/office/officeart/2008/layout/LinedLis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en-US"/>
        </a:p>
      </dgm:t>
    </dgm:pt>
    <dgm:pt modelId="{6EEF343E-C747-4199-BE3A-CCE030A2D76E}">
      <dgm:prSet phldrT="[Text]" custT="1"/>
      <dgm:spPr/>
      <dgm:t>
        <a:bodyPr/>
        <a:lstStyle/>
        <a:p>
          <a:r>
            <a:rPr lang="en-CA" sz="800" b="1" dirty="0" smtClean="0"/>
            <a:t>Tester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Christine</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ym typeface="Wing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t>
        <a:bodyPr/>
        <a:lstStyle/>
        <a:p>
          <a:endParaRPr lang="en-US"/>
        </a:p>
      </dgm:t>
    </dgm:pt>
    <dgm:pt modelId="{DF9D84DB-8B82-4732-BED3-D062B77F6A74}" type="pres">
      <dgm:prSet presAssocID="{6EEF343E-C747-4199-BE3A-CCE030A2D76E}" presName="horz1" presStyleCnt="0"/>
      <dgm:spPr/>
      <dgm:t>
        <a:bodyPr/>
        <a:lstStyle/>
        <a:p>
          <a:endParaRPr lang="en-US"/>
        </a:p>
      </dgm:t>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t>
        <a:bodyPr/>
        <a:lstStyle/>
        <a:p>
          <a:endParaRPr lang="en-US"/>
        </a:p>
      </dgm:t>
    </dgm:pt>
    <dgm:pt modelId="{3F69F5E7-EEAB-4E3B-9529-1DF69C85178D}" type="pres">
      <dgm:prSet presAssocID="{D3EC115C-F4A2-48A9-BA95-725FEED9C9FA}" presName="vertSpace2a" presStyleCnt="0"/>
      <dgm:spPr/>
      <dgm:t>
        <a:bodyPr/>
        <a:lstStyle/>
        <a:p>
          <a:endParaRPr lang="en-US"/>
        </a:p>
      </dgm:t>
    </dgm:pt>
    <dgm:pt modelId="{B4BF7EB0-7AEE-4E4B-8FDA-C7617EAAA0C7}" type="pres">
      <dgm:prSet presAssocID="{D3EC115C-F4A2-48A9-BA95-725FEED9C9FA}" presName="horz2" presStyleCnt="0"/>
      <dgm:spPr/>
      <dgm:t>
        <a:bodyPr/>
        <a:lstStyle/>
        <a:p>
          <a:endParaRPr lang="en-US"/>
        </a:p>
      </dgm:t>
    </dgm:pt>
    <dgm:pt modelId="{99B75950-F11B-45A4-82E5-831C031E0B1B}" type="pres">
      <dgm:prSet presAssocID="{D3EC115C-F4A2-48A9-BA95-725FEED9C9FA}" presName="horzSpace2" presStyleCnt="0"/>
      <dgm:spPr/>
      <dgm:t>
        <a:bodyPr/>
        <a:lstStyle/>
        <a:p>
          <a:endParaRPr lang="en-US"/>
        </a:p>
      </dgm:t>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t>
        <a:bodyPr/>
        <a:lstStyle/>
        <a:p>
          <a:endParaRPr lang="en-US"/>
        </a:p>
      </dgm:t>
    </dgm:pt>
    <dgm:pt modelId="{7A9AD8C2-B19F-40D6-8B1C-DDC0D58685FC}" type="pres">
      <dgm:prSet presAssocID="{D3EC115C-F4A2-48A9-BA95-725FEED9C9FA}" presName="thinLine2b" presStyleLbl="callout" presStyleIdx="0" presStyleCnt="3"/>
      <dgm:spPr/>
      <dgm:t>
        <a:bodyPr/>
        <a:lstStyle/>
        <a:p>
          <a:endParaRPr lang="en-US"/>
        </a:p>
      </dgm:t>
    </dgm:pt>
    <dgm:pt modelId="{CA13DAE5-CDCE-43E5-9F7F-78B7E12CAB47}" type="pres">
      <dgm:prSet presAssocID="{D3EC115C-F4A2-48A9-BA95-725FEED9C9FA}" presName="vertSpace2b" presStyleCnt="0"/>
      <dgm:spPr/>
      <dgm:t>
        <a:bodyPr/>
        <a:lstStyle/>
        <a:p>
          <a:endParaRPr lang="en-US"/>
        </a:p>
      </dgm:t>
    </dgm:pt>
    <dgm:pt modelId="{2D3BC803-B346-4E04-9064-301F691840BE}" type="pres">
      <dgm:prSet presAssocID="{0720B521-8657-423B-B76C-953078607957}" presName="horz2" presStyleCnt="0"/>
      <dgm:spPr/>
      <dgm:t>
        <a:bodyPr/>
        <a:lstStyle/>
        <a:p>
          <a:endParaRPr lang="en-US"/>
        </a:p>
      </dgm:t>
    </dgm:pt>
    <dgm:pt modelId="{CD2E0129-C677-40F3-8F0D-270AB3DDE0BC}" type="pres">
      <dgm:prSet presAssocID="{0720B521-8657-423B-B76C-953078607957}" presName="horzSpace2" presStyleCnt="0"/>
      <dgm:spPr/>
      <dgm:t>
        <a:bodyPr/>
        <a:lstStyle/>
        <a:p>
          <a:endParaRPr lang="en-US"/>
        </a:p>
      </dgm:t>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t>
        <a:bodyPr/>
        <a:lstStyle/>
        <a:p>
          <a:endParaRPr lang="en-US"/>
        </a:p>
      </dgm:t>
    </dgm:pt>
    <dgm:pt modelId="{E6A20403-A5BB-4C9D-89A4-A9B9EA9C051F}" type="pres">
      <dgm:prSet presAssocID="{0720B521-8657-423B-B76C-953078607957}" presName="thinLine2b" presStyleLbl="callout" presStyleIdx="1" presStyleCnt="3"/>
      <dgm:spPr/>
      <dgm:t>
        <a:bodyPr/>
        <a:lstStyle/>
        <a:p>
          <a:endParaRPr lang="en-US"/>
        </a:p>
      </dgm:t>
    </dgm:pt>
    <dgm:pt modelId="{43504240-7E6C-4AF3-A1BB-7C24347D8A05}" type="pres">
      <dgm:prSet presAssocID="{0720B521-8657-423B-B76C-953078607957}" presName="vertSpace2b" presStyleCnt="0"/>
      <dgm:spPr/>
      <dgm:t>
        <a:bodyPr/>
        <a:lstStyle/>
        <a:p>
          <a:endParaRPr lang="en-US"/>
        </a:p>
      </dgm:t>
    </dgm:pt>
    <dgm:pt modelId="{D195CAEB-CF1D-4F7A-A89F-C35AB357E09D}" type="pres">
      <dgm:prSet presAssocID="{12623576-5C10-406F-8408-E3130DDB86D2}" presName="horz2" presStyleCnt="0"/>
      <dgm:spPr/>
      <dgm:t>
        <a:bodyPr/>
        <a:lstStyle/>
        <a:p>
          <a:endParaRPr lang="en-US"/>
        </a:p>
      </dgm:t>
    </dgm:pt>
    <dgm:pt modelId="{AFA0A981-842D-4DF4-8706-9FDD56C6E47C}" type="pres">
      <dgm:prSet presAssocID="{12623576-5C10-406F-8408-E3130DDB86D2}" presName="horzSpace2" presStyleCnt="0"/>
      <dgm:spPr/>
      <dgm:t>
        <a:bodyPr/>
        <a:lstStyle/>
        <a:p>
          <a:endParaRPr lang="en-US"/>
        </a:p>
      </dgm:t>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t>
        <a:bodyPr/>
        <a:lstStyle/>
        <a:p>
          <a:endParaRPr lang="en-US"/>
        </a:p>
      </dgm:t>
    </dgm:pt>
    <dgm:pt modelId="{4B654F54-B78F-42A8-8FA4-C4A3C1F3EB44}" type="pres">
      <dgm:prSet presAssocID="{12623576-5C10-406F-8408-E3130DDB86D2}" presName="thinLine2b" presStyleLbl="callout" presStyleIdx="2" presStyleCnt="3"/>
      <dgm:spPr/>
      <dgm:t>
        <a:bodyPr/>
        <a:lstStyle/>
        <a:p>
          <a:endParaRPr lang="en-US"/>
        </a:p>
      </dgm:t>
    </dgm:pt>
    <dgm:pt modelId="{163CE000-335E-4D88-8673-3BA7DCAF8E33}" type="pres">
      <dgm:prSet presAssocID="{12623576-5C10-406F-8408-E3130DDB86D2}" presName="vertSpace2b" presStyleCnt="0"/>
      <dgm:spPr/>
      <dgm:t>
        <a:bodyPr/>
        <a:lstStyle/>
        <a:p>
          <a:endParaRPr lang="en-US"/>
        </a:p>
      </dgm:t>
    </dgm:pt>
  </dgm:ptLst>
  <dgm:cxnLst>
    <dgm:cxn modelId="{581D5BD5-1302-4EBF-A25D-E6289D8E9674}" srcId="{6EEF343E-C747-4199-BE3A-CCE030A2D76E}" destId="{0720B521-8657-423B-B76C-953078607957}" srcOrd="1" destOrd="0" parTransId="{C9E5E221-68FB-4332-B1CE-9A4D901E5F55}" sibTransId="{DC7C5302-7DD6-46B2-ACA9-84A5DE156F9C}"/>
    <dgm:cxn modelId="{85796FA4-69DA-4A67-8C40-0BD4B83A6F27}" type="presOf" srcId="{D3EC115C-F4A2-48A9-BA95-725FEED9C9FA}" destId="{12C80B81-B3A7-48F4-A146-9F3DE737AEFA}" srcOrd="0" destOrd="0" presId="urn:microsoft.com/office/officeart/2008/layout/LinedList"/>
    <dgm:cxn modelId="{75A4154D-F08B-4C98-A8D9-4EA74E314E7C}" type="presOf" srcId="{18127815-386A-49E6-9B7B-B7E0DB5B14B0}" destId="{B00EA13E-7F80-4FC4-8877-45001502C505}"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E7C62E6B-8A7A-4C20-A8E1-C007CCB638CE}" srcId="{6EEF343E-C747-4199-BE3A-CCE030A2D76E}" destId="{12623576-5C10-406F-8408-E3130DDB86D2}" srcOrd="2" destOrd="0" parTransId="{829C864B-3EF7-4192-9DB0-4700D0E2A6CE}" sibTransId="{E7F13338-8850-4B2A-9406-A899EC2910D9}"/>
    <dgm:cxn modelId="{BCB5ACD8-19E0-4CC6-88F8-3AA0D7F151B8}" type="presOf" srcId="{6EEF343E-C747-4199-BE3A-CCE030A2D76E}" destId="{51995745-46E7-4E07-805C-94E68B60FE0A}" srcOrd="0" destOrd="0" presId="urn:microsoft.com/office/officeart/2008/layout/LinedList"/>
    <dgm:cxn modelId="{14728966-1974-4114-8830-17251E41EEC4}" type="presOf" srcId="{0720B521-8657-423B-B76C-953078607957}" destId="{8D52C155-3C28-4A91-A0B1-E3CE36D58FC1}" srcOrd="0" destOrd="0" presId="urn:microsoft.com/office/officeart/2008/layout/LinedList"/>
    <dgm:cxn modelId="{F3724C84-F56D-48BE-842F-37ADCB1DB68F}" type="presOf" srcId="{12623576-5C10-406F-8408-E3130DDB86D2}" destId="{F99E6277-581C-4791-9BF9-1F9AB4A84B6E}" srcOrd="0" destOrd="0" presId="urn:microsoft.com/office/officeart/2008/layout/LinedList"/>
    <dgm:cxn modelId="{CD554E82-4A20-40EE-9600-7A3B2DB02F36}" type="presParOf" srcId="{B00EA13E-7F80-4FC4-8877-45001502C505}" destId="{CCFF2212-7BB1-47CF-8022-32708F9CC957}" srcOrd="0" destOrd="0" presId="urn:microsoft.com/office/officeart/2008/layout/LinedList"/>
    <dgm:cxn modelId="{141AF451-A8B9-4B61-A565-C2CF89B77534}" type="presParOf" srcId="{B00EA13E-7F80-4FC4-8877-45001502C505}" destId="{DF9D84DB-8B82-4732-BED3-D062B77F6A74}" srcOrd="1" destOrd="0" presId="urn:microsoft.com/office/officeart/2008/layout/LinedList"/>
    <dgm:cxn modelId="{719B3E72-6BDA-4DD2-8580-8E9087474530}" type="presParOf" srcId="{DF9D84DB-8B82-4732-BED3-D062B77F6A74}" destId="{51995745-46E7-4E07-805C-94E68B60FE0A}" srcOrd="0" destOrd="0" presId="urn:microsoft.com/office/officeart/2008/layout/LinedList"/>
    <dgm:cxn modelId="{6DAF935A-FA55-448B-86BC-43A34A9D9EA4}" type="presParOf" srcId="{DF9D84DB-8B82-4732-BED3-D062B77F6A74}" destId="{21D3FF90-E9D8-4C5C-B6C9-1F6CA8E59491}" srcOrd="1" destOrd="0" presId="urn:microsoft.com/office/officeart/2008/layout/LinedList"/>
    <dgm:cxn modelId="{25B397BE-6FB9-4517-8EFC-53CCCBD1E7D3}" type="presParOf" srcId="{21D3FF90-E9D8-4C5C-B6C9-1F6CA8E59491}" destId="{3F69F5E7-EEAB-4E3B-9529-1DF69C85178D}" srcOrd="0" destOrd="0" presId="urn:microsoft.com/office/officeart/2008/layout/LinedList"/>
    <dgm:cxn modelId="{F050E0CC-86FC-45BA-999F-B95932D86FF4}" type="presParOf" srcId="{21D3FF90-E9D8-4C5C-B6C9-1F6CA8E59491}" destId="{B4BF7EB0-7AEE-4E4B-8FDA-C7617EAAA0C7}" srcOrd="1" destOrd="0" presId="urn:microsoft.com/office/officeart/2008/layout/LinedList"/>
    <dgm:cxn modelId="{F7D30F95-7F8F-4466-BE62-0F25BC000642}" type="presParOf" srcId="{B4BF7EB0-7AEE-4E4B-8FDA-C7617EAAA0C7}" destId="{99B75950-F11B-45A4-82E5-831C031E0B1B}" srcOrd="0" destOrd="0" presId="urn:microsoft.com/office/officeart/2008/layout/LinedList"/>
    <dgm:cxn modelId="{B857EB71-848D-4EDB-B847-9C624A60D7C2}" type="presParOf" srcId="{B4BF7EB0-7AEE-4E4B-8FDA-C7617EAAA0C7}" destId="{12C80B81-B3A7-48F4-A146-9F3DE737AEFA}" srcOrd="1" destOrd="0" presId="urn:microsoft.com/office/officeart/2008/layout/LinedList"/>
    <dgm:cxn modelId="{394D109D-17E1-4F8B-AE0B-77BFC08116A3}" type="presParOf" srcId="{B4BF7EB0-7AEE-4E4B-8FDA-C7617EAAA0C7}" destId="{FC88F486-3FC2-48EA-9741-0C1097E66D46}" srcOrd="2" destOrd="0" presId="urn:microsoft.com/office/officeart/2008/layout/LinedList"/>
    <dgm:cxn modelId="{0D24BFCA-312D-4A71-8F63-B160C1D981E6}" type="presParOf" srcId="{21D3FF90-E9D8-4C5C-B6C9-1F6CA8E59491}" destId="{7A9AD8C2-B19F-40D6-8B1C-DDC0D58685FC}" srcOrd="2" destOrd="0" presId="urn:microsoft.com/office/officeart/2008/layout/LinedList"/>
    <dgm:cxn modelId="{B5161448-BD70-40B8-BE56-5EBDEBB42460}" type="presParOf" srcId="{21D3FF90-E9D8-4C5C-B6C9-1F6CA8E59491}" destId="{CA13DAE5-CDCE-43E5-9F7F-78B7E12CAB47}" srcOrd="3" destOrd="0" presId="urn:microsoft.com/office/officeart/2008/layout/LinedList"/>
    <dgm:cxn modelId="{A34BF749-BB26-4E28-877C-823D43611631}" type="presParOf" srcId="{21D3FF90-E9D8-4C5C-B6C9-1F6CA8E59491}" destId="{2D3BC803-B346-4E04-9064-301F691840BE}" srcOrd="4" destOrd="0" presId="urn:microsoft.com/office/officeart/2008/layout/LinedList"/>
    <dgm:cxn modelId="{1CF13157-F2C9-46C7-A6D4-0A8F2AE17A3D}" type="presParOf" srcId="{2D3BC803-B346-4E04-9064-301F691840BE}" destId="{CD2E0129-C677-40F3-8F0D-270AB3DDE0BC}" srcOrd="0" destOrd="0" presId="urn:microsoft.com/office/officeart/2008/layout/LinedList"/>
    <dgm:cxn modelId="{51785474-CCAC-4D36-A871-B99AB9C114F1}" type="presParOf" srcId="{2D3BC803-B346-4E04-9064-301F691840BE}" destId="{8D52C155-3C28-4A91-A0B1-E3CE36D58FC1}" srcOrd="1" destOrd="0" presId="urn:microsoft.com/office/officeart/2008/layout/LinedList"/>
    <dgm:cxn modelId="{F7B632BD-440B-45E6-8FA8-8047E4552CEF}" type="presParOf" srcId="{2D3BC803-B346-4E04-9064-301F691840BE}" destId="{F8E2CC5D-EB0D-419B-B02C-008A52C73CE8}" srcOrd="2" destOrd="0" presId="urn:microsoft.com/office/officeart/2008/layout/LinedList"/>
    <dgm:cxn modelId="{7DF62DBD-8725-46C5-86E8-5397A67CD811}" type="presParOf" srcId="{21D3FF90-E9D8-4C5C-B6C9-1F6CA8E59491}" destId="{E6A20403-A5BB-4C9D-89A4-A9B9EA9C051F}" srcOrd="5" destOrd="0" presId="urn:microsoft.com/office/officeart/2008/layout/LinedList"/>
    <dgm:cxn modelId="{1E52CEA3-9B81-4B00-95B0-F7E074752370}" type="presParOf" srcId="{21D3FF90-E9D8-4C5C-B6C9-1F6CA8E59491}" destId="{43504240-7E6C-4AF3-A1BB-7C24347D8A05}" srcOrd="6" destOrd="0" presId="urn:microsoft.com/office/officeart/2008/layout/LinedList"/>
    <dgm:cxn modelId="{1B0B3130-D89D-4789-BB1C-B3E3BB8DC03D}" type="presParOf" srcId="{21D3FF90-E9D8-4C5C-B6C9-1F6CA8E59491}" destId="{D195CAEB-CF1D-4F7A-A89F-C35AB357E09D}" srcOrd="7" destOrd="0" presId="urn:microsoft.com/office/officeart/2008/layout/LinedList"/>
    <dgm:cxn modelId="{9F8AAAE1-8761-411E-AA30-A911FFBC2D13}" type="presParOf" srcId="{D195CAEB-CF1D-4F7A-A89F-C35AB357E09D}" destId="{AFA0A981-842D-4DF4-8706-9FDD56C6E47C}" srcOrd="0" destOrd="0" presId="urn:microsoft.com/office/officeart/2008/layout/LinedList"/>
    <dgm:cxn modelId="{C4A83C2A-FF76-43E1-8CA4-B500C112C6F2}" type="presParOf" srcId="{D195CAEB-CF1D-4F7A-A89F-C35AB357E09D}" destId="{F99E6277-581C-4791-9BF9-1F9AB4A84B6E}" srcOrd="1" destOrd="0" presId="urn:microsoft.com/office/officeart/2008/layout/LinedList"/>
    <dgm:cxn modelId="{8169E0F0-484B-431D-98EF-5A33E44C993E}" type="presParOf" srcId="{D195CAEB-CF1D-4F7A-A89F-C35AB357E09D}" destId="{CC338E85-08DC-4CD7-AE19-EF2E822F7D1B}" srcOrd="2" destOrd="0" presId="urn:microsoft.com/office/officeart/2008/layout/LinedList"/>
    <dgm:cxn modelId="{488A4C09-3CB8-4E72-AA07-4E70F424E1D5}" type="presParOf" srcId="{21D3FF90-E9D8-4C5C-B6C9-1F6CA8E59491}" destId="{4B654F54-B78F-42A8-8FA4-C4A3C1F3EB44}" srcOrd="8" destOrd="0" presId="urn:microsoft.com/office/officeart/2008/layout/LinedList"/>
    <dgm:cxn modelId="{DC3CC89F-54E6-444D-BF62-B2C8B94B679F}"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2200154-80CC-41BB-8B21-CC9B2AD24FF9}" type="doc">
      <dgm:prSet loTypeId="urn:microsoft.com/office/officeart/2008/layout/VerticalCurvedList" loCatId="list" qsTypeId="urn:microsoft.com/office/officeart/2005/8/quickstyle/simple1" qsCatId="simple" csTypeId="urn:microsoft.com/office/officeart/2005/8/colors/accent1_5" csCatId="accent1" phldr="1"/>
      <dgm:spPr/>
      <dgm:t>
        <a:bodyPr/>
        <a:lstStyle/>
        <a:p>
          <a:endParaRPr lang="en-US"/>
        </a:p>
      </dgm:t>
    </dgm:pt>
    <dgm:pt modelId="{EBD7D87D-ED44-4CE1-8161-F031250C844A}">
      <dgm:prSet phldrT="[Text]" custT="1"/>
      <dgm:spPr/>
      <dgm:t>
        <a:bodyPr/>
        <a:lstStyle/>
        <a:p>
          <a:r>
            <a:rPr lang="en-CA" sz="600" dirty="0" smtClean="0"/>
            <a:t>Centralised Management</a:t>
          </a:r>
          <a:endParaRPr lang="en-US" sz="600" dirty="0"/>
        </a:p>
      </dgm:t>
    </dgm:pt>
    <dgm:pt modelId="{ABA30B0F-F52D-4328-8E50-3F37D81465E7}" type="parTrans" cxnId="{8DEDCFEE-8548-4303-921B-4AAA96787E81}">
      <dgm:prSet/>
      <dgm:spPr/>
      <dgm:t>
        <a:bodyPr/>
        <a:lstStyle/>
        <a:p>
          <a:endParaRPr lang="en-US" sz="600"/>
        </a:p>
      </dgm:t>
    </dgm:pt>
    <dgm:pt modelId="{C3F9414C-A82D-4C68-950E-964227E737CD}" type="sibTrans" cxnId="{8DEDCFEE-8548-4303-921B-4AAA96787E81}">
      <dgm:prSet/>
      <dgm:spPr/>
      <dgm:t>
        <a:bodyPr/>
        <a:lstStyle/>
        <a:p>
          <a:endParaRPr lang="en-US" sz="600"/>
        </a:p>
      </dgm:t>
    </dgm:pt>
    <dgm:pt modelId="{B2234F62-760E-48CB-BB2A-D9973884634B}">
      <dgm:prSet phldrT="[Text]" custT="1"/>
      <dgm:spPr/>
      <dgm:t>
        <a:bodyPr/>
        <a:lstStyle/>
        <a:p>
          <a:r>
            <a:rPr lang="en-CA" sz="600" dirty="0" smtClean="0"/>
            <a:t> 1000 employees</a:t>
          </a:r>
          <a:endParaRPr lang="en-US" sz="600" dirty="0"/>
        </a:p>
      </dgm:t>
    </dgm:pt>
    <dgm:pt modelId="{E162A41E-8348-4322-A67D-0B43BC9322C2}" type="parTrans" cxnId="{8FAA78CF-796C-4610-88C6-54BC34C519E4}">
      <dgm:prSet/>
      <dgm:spPr/>
      <dgm:t>
        <a:bodyPr/>
        <a:lstStyle/>
        <a:p>
          <a:endParaRPr lang="en-US" sz="600"/>
        </a:p>
      </dgm:t>
    </dgm:pt>
    <dgm:pt modelId="{8C238336-30D5-4E65-8EB1-F57C102F9F85}" type="sibTrans" cxnId="{8FAA78CF-796C-4610-88C6-54BC34C519E4}">
      <dgm:prSet/>
      <dgm:spPr/>
      <dgm:t>
        <a:bodyPr/>
        <a:lstStyle/>
        <a:p>
          <a:endParaRPr lang="en-US" sz="600"/>
        </a:p>
      </dgm:t>
    </dgm:pt>
    <dgm:pt modelId="{A2D0F3D1-DC89-44D9-8B47-12C8CC5EBBEF}">
      <dgm:prSet phldrT="[Text]" custT="1"/>
      <dgm:spPr/>
      <dgm:t>
        <a:bodyPr/>
        <a:lstStyle/>
        <a:p>
          <a:r>
            <a:rPr lang="en-CA" sz="600" dirty="0" smtClean="0"/>
            <a:t> 200 TFS Users</a:t>
          </a:r>
          <a:endParaRPr lang="en-US" sz="600" dirty="0"/>
        </a:p>
      </dgm:t>
    </dgm:pt>
    <dgm:pt modelId="{335A3C77-0856-45A6-8E96-FC38B8F2D4CF}" type="parTrans" cxnId="{D9748773-99B1-4719-80D1-17201B06D592}">
      <dgm:prSet/>
      <dgm:spPr/>
      <dgm:t>
        <a:bodyPr/>
        <a:lstStyle/>
        <a:p>
          <a:endParaRPr lang="en-US" sz="600"/>
        </a:p>
      </dgm:t>
    </dgm:pt>
    <dgm:pt modelId="{94AF5F4F-ECB1-4420-8D47-573F6BA4A8A7}" type="sibTrans" cxnId="{D9748773-99B1-4719-80D1-17201B06D592}">
      <dgm:prSet/>
      <dgm:spPr/>
      <dgm:t>
        <a:bodyPr/>
        <a:lstStyle/>
        <a:p>
          <a:endParaRPr lang="en-US" sz="600"/>
        </a:p>
      </dgm:t>
    </dgm:pt>
    <dgm:pt modelId="{89A28541-7092-4774-905C-F0E09825C2C6}">
      <dgm:prSet phldrT="[Text]" custT="1"/>
      <dgm:spPr/>
      <dgm:t>
        <a:bodyPr/>
        <a:lstStyle/>
        <a:p>
          <a:r>
            <a:rPr lang="en-CA" sz="600" dirty="0" smtClean="0"/>
            <a:t>Defined Processes</a:t>
          </a:r>
          <a:endParaRPr lang="en-US" sz="600" dirty="0"/>
        </a:p>
      </dgm:t>
    </dgm:pt>
    <dgm:pt modelId="{2D4B3C5F-D6B7-4437-88AC-CD65633A69D1}" type="parTrans" cxnId="{B2527775-73F4-48A2-B232-143C13CA9F21}">
      <dgm:prSet/>
      <dgm:spPr/>
      <dgm:t>
        <a:bodyPr/>
        <a:lstStyle/>
        <a:p>
          <a:endParaRPr lang="en-US" sz="600"/>
        </a:p>
      </dgm:t>
    </dgm:pt>
    <dgm:pt modelId="{65FFCC58-DF69-41D1-9682-AF1912C63A58}" type="sibTrans" cxnId="{B2527775-73F4-48A2-B232-143C13CA9F21}">
      <dgm:prSet/>
      <dgm:spPr/>
      <dgm:t>
        <a:bodyPr/>
        <a:lstStyle/>
        <a:p>
          <a:endParaRPr lang="en-US" sz="600"/>
        </a:p>
      </dgm:t>
    </dgm:pt>
    <dgm:pt modelId="{4B9FE5CA-556D-4A2C-9656-58D43B28BE05}" type="pres">
      <dgm:prSet presAssocID="{D2200154-80CC-41BB-8B21-CC9B2AD24FF9}" presName="Name0" presStyleCnt="0">
        <dgm:presLayoutVars>
          <dgm:chMax val="7"/>
          <dgm:chPref val="7"/>
          <dgm:dir/>
        </dgm:presLayoutVars>
      </dgm:prSet>
      <dgm:spPr/>
      <dgm:t>
        <a:bodyPr/>
        <a:lstStyle/>
        <a:p>
          <a:endParaRPr lang="en-US"/>
        </a:p>
      </dgm:t>
    </dgm:pt>
    <dgm:pt modelId="{920C97AE-95A2-4D41-8AA6-3265A773A7D4}" type="pres">
      <dgm:prSet presAssocID="{D2200154-80CC-41BB-8B21-CC9B2AD24FF9}" presName="Name1" presStyleCnt="0"/>
      <dgm:spPr/>
    </dgm:pt>
    <dgm:pt modelId="{AD98C8BC-CA30-4CB1-9A4E-3DC458908EF0}" type="pres">
      <dgm:prSet presAssocID="{D2200154-80CC-41BB-8B21-CC9B2AD24FF9}" presName="cycle" presStyleCnt="0"/>
      <dgm:spPr/>
    </dgm:pt>
    <dgm:pt modelId="{724CC29E-BB71-4ED6-986D-60F9D15C4C8F}" type="pres">
      <dgm:prSet presAssocID="{D2200154-80CC-41BB-8B21-CC9B2AD24FF9}" presName="srcNode" presStyleLbl="node1" presStyleIdx="0" presStyleCnt="4"/>
      <dgm:spPr/>
    </dgm:pt>
    <dgm:pt modelId="{1B6E9B9A-5984-400B-9536-E5F937C365C3}" type="pres">
      <dgm:prSet presAssocID="{D2200154-80CC-41BB-8B21-CC9B2AD24FF9}" presName="conn" presStyleLbl="parChTrans1D2" presStyleIdx="0" presStyleCnt="1"/>
      <dgm:spPr/>
      <dgm:t>
        <a:bodyPr/>
        <a:lstStyle/>
        <a:p>
          <a:endParaRPr lang="en-US"/>
        </a:p>
      </dgm:t>
    </dgm:pt>
    <dgm:pt modelId="{6EEFC38B-C513-4633-98DA-3415A1B29307}" type="pres">
      <dgm:prSet presAssocID="{D2200154-80CC-41BB-8B21-CC9B2AD24FF9}" presName="extraNode" presStyleLbl="node1" presStyleIdx="0" presStyleCnt="4"/>
      <dgm:spPr/>
    </dgm:pt>
    <dgm:pt modelId="{152B36C0-8837-47CE-98A9-62F0D18A506F}" type="pres">
      <dgm:prSet presAssocID="{D2200154-80CC-41BB-8B21-CC9B2AD24FF9}" presName="dstNode" presStyleLbl="node1" presStyleIdx="0" presStyleCnt="4"/>
      <dgm:spPr/>
    </dgm:pt>
    <dgm:pt modelId="{9501F839-D961-4292-9E2A-DF9C983F0126}" type="pres">
      <dgm:prSet presAssocID="{EBD7D87D-ED44-4CE1-8161-F031250C844A}" presName="text_1" presStyleLbl="node1" presStyleIdx="0" presStyleCnt="4">
        <dgm:presLayoutVars>
          <dgm:bulletEnabled val="1"/>
        </dgm:presLayoutVars>
      </dgm:prSet>
      <dgm:spPr/>
      <dgm:t>
        <a:bodyPr/>
        <a:lstStyle/>
        <a:p>
          <a:endParaRPr lang="en-US"/>
        </a:p>
      </dgm:t>
    </dgm:pt>
    <dgm:pt modelId="{CFA71234-17E2-4BEB-A6EF-989D78CA22FA}" type="pres">
      <dgm:prSet presAssocID="{EBD7D87D-ED44-4CE1-8161-F031250C844A}" presName="accent_1" presStyleCnt="0"/>
      <dgm:spPr/>
    </dgm:pt>
    <dgm:pt modelId="{69983324-CAC4-44E6-9A35-F585608FD224}" type="pres">
      <dgm:prSet presAssocID="{EBD7D87D-ED44-4CE1-8161-F031250C844A}" presName="accentRepeatNode" presStyleLbl="solidFgAcc1" presStyleIdx="0" presStyleCnt="4"/>
      <dgm:spPr/>
    </dgm:pt>
    <dgm:pt modelId="{504B4564-2ECE-4E19-9E72-88E6A87484F4}" type="pres">
      <dgm:prSet presAssocID="{B2234F62-760E-48CB-BB2A-D9973884634B}" presName="text_2" presStyleLbl="node1" presStyleIdx="1" presStyleCnt="4">
        <dgm:presLayoutVars>
          <dgm:bulletEnabled val="1"/>
        </dgm:presLayoutVars>
      </dgm:prSet>
      <dgm:spPr/>
      <dgm:t>
        <a:bodyPr/>
        <a:lstStyle/>
        <a:p>
          <a:endParaRPr lang="en-US"/>
        </a:p>
      </dgm:t>
    </dgm:pt>
    <dgm:pt modelId="{44D13251-E915-43BA-AAF3-3E84EEF27C10}" type="pres">
      <dgm:prSet presAssocID="{B2234F62-760E-48CB-BB2A-D9973884634B}" presName="accent_2" presStyleCnt="0"/>
      <dgm:spPr/>
    </dgm:pt>
    <dgm:pt modelId="{E15687A3-F80D-4FEF-8BBC-4F463E3DD73D}" type="pres">
      <dgm:prSet presAssocID="{B2234F62-760E-48CB-BB2A-D9973884634B}" presName="accentRepeatNode" presStyleLbl="solidFgAcc1" presStyleIdx="1" presStyleCnt="4"/>
      <dgm:spPr/>
    </dgm:pt>
    <dgm:pt modelId="{A48904AA-20DB-43E7-B71E-C588AEDE32D6}" type="pres">
      <dgm:prSet presAssocID="{A2D0F3D1-DC89-44D9-8B47-12C8CC5EBBEF}" presName="text_3" presStyleLbl="node1" presStyleIdx="2" presStyleCnt="4">
        <dgm:presLayoutVars>
          <dgm:bulletEnabled val="1"/>
        </dgm:presLayoutVars>
      </dgm:prSet>
      <dgm:spPr/>
      <dgm:t>
        <a:bodyPr/>
        <a:lstStyle/>
        <a:p>
          <a:endParaRPr lang="en-US"/>
        </a:p>
      </dgm:t>
    </dgm:pt>
    <dgm:pt modelId="{970B9140-D8E9-4875-A10F-6B999EE26128}" type="pres">
      <dgm:prSet presAssocID="{A2D0F3D1-DC89-44D9-8B47-12C8CC5EBBEF}" presName="accent_3" presStyleCnt="0"/>
      <dgm:spPr/>
    </dgm:pt>
    <dgm:pt modelId="{D34ADE76-2316-42BD-821F-65755A5EE5C7}" type="pres">
      <dgm:prSet presAssocID="{A2D0F3D1-DC89-44D9-8B47-12C8CC5EBBEF}" presName="accentRepeatNode" presStyleLbl="solidFgAcc1" presStyleIdx="2" presStyleCnt="4"/>
      <dgm:spPr/>
    </dgm:pt>
    <dgm:pt modelId="{BB07C911-1B5E-4FD8-AF72-62DC5B12F9A0}" type="pres">
      <dgm:prSet presAssocID="{89A28541-7092-4774-905C-F0E09825C2C6}" presName="text_4" presStyleLbl="node1" presStyleIdx="3" presStyleCnt="4">
        <dgm:presLayoutVars>
          <dgm:bulletEnabled val="1"/>
        </dgm:presLayoutVars>
      </dgm:prSet>
      <dgm:spPr/>
      <dgm:t>
        <a:bodyPr/>
        <a:lstStyle/>
        <a:p>
          <a:endParaRPr lang="en-US"/>
        </a:p>
      </dgm:t>
    </dgm:pt>
    <dgm:pt modelId="{584135AF-8B5B-4092-B1E4-FF4BF32B37AB}" type="pres">
      <dgm:prSet presAssocID="{89A28541-7092-4774-905C-F0E09825C2C6}" presName="accent_4" presStyleCnt="0"/>
      <dgm:spPr/>
    </dgm:pt>
    <dgm:pt modelId="{E61DE3BD-3927-4C7E-9103-B01E6E7DDFDB}" type="pres">
      <dgm:prSet presAssocID="{89A28541-7092-4774-905C-F0E09825C2C6}" presName="accentRepeatNode" presStyleLbl="solidFgAcc1" presStyleIdx="3" presStyleCnt="4"/>
      <dgm:spPr/>
    </dgm:pt>
  </dgm:ptLst>
  <dgm:cxnLst>
    <dgm:cxn modelId="{C6D7CE1B-2AA3-4669-99B6-D57B31B4E0CD}" type="presOf" srcId="{89A28541-7092-4774-905C-F0E09825C2C6}" destId="{BB07C911-1B5E-4FD8-AF72-62DC5B12F9A0}" srcOrd="0" destOrd="0" presId="urn:microsoft.com/office/officeart/2008/layout/VerticalCurvedList"/>
    <dgm:cxn modelId="{8FAA78CF-796C-4610-88C6-54BC34C519E4}" srcId="{D2200154-80CC-41BB-8B21-CC9B2AD24FF9}" destId="{B2234F62-760E-48CB-BB2A-D9973884634B}" srcOrd="1" destOrd="0" parTransId="{E162A41E-8348-4322-A67D-0B43BC9322C2}" sibTransId="{8C238336-30D5-4E65-8EB1-F57C102F9F85}"/>
    <dgm:cxn modelId="{62562469-17CA-4275-B814-9D2F630009CD}" type="presOf" srcId="{EBD7D87D-ED44-4CE1-8161-F031250C844A}" destId="{9501F839-D961-4292-9E2A-DF9C983F0126}" srcOrd="0" destOrd="0" presId="urn:microsoft.com/office/officeart/2008/layout/VerticalCurvedList"/>
    <dgm:cxn modelId="{9D20C428-DDA7-4680-A6DF-BC8B4BAE5CFD}" type="presOf" srcId="{A2D0F3D1-DC89-44D9-8B47-12C8CC5EBBEF}" destId="{A48904AA-20DB-43E7-B71E-C588AEDE32D6}" srcOrd="0" destOrd="0" presId="urn:microsoft.com/office/officeart/2008/layout/VerticalCurvedList"/>
    <dgm:cxn modelId="{29F3CE38-1FFE-4B5D-9037-D29AD6132499}" type="presOf" srcId="{B2234F62-760E-48CB-BB2A-D9973884634B}" destId="{504B4564-2ECE-4E19-9E72-88E6A87484F4}" srcOrd="0" destOrd="0" presId="urn:microsoft.com/office/officeart/2008/layout/VerticalCurvedList"/>
    <dgm:cxn modelId="{B2527775-73F4-48A2-B232-143C13CA9F21}" srcId="{D2200154-80CC-41BB-8B21-CC9B2AD24FF9}" destId="{89A28541-7092-4774-905C-F0E09825C2C6}" srcOrd="3" destOrd="0" parTransId="{2D4B3C5F-D6B7-4437-88AC-CD65633A69D1}" sibTransId="{65FFCC58-DF69-41D1-9682-AF1912C63A58}"/>
    <dgm:cxn modelId="{5D0B80FF-99AB-4D53-8C96-4FD96E6F4388}" type="presOf" srcId="{C3F9414C-A82D-4C68-950E-964227E737CD}" destId="{1B6E9B9A-5984-400B-9536-E5F937C365C3}" srcOrd="0" destOrd="0" presId="urn:microsoft.com/office/officeart/2008/layout/VerticalCurvedList"/>
    <dgm:cxn modelId="{8DEDCFEE-8548-4303-921B-4AAA96787E81}" srcId="{D2200154-80CC-41BB-8B21-CC9B2AD24FF9}" destId="{EBD7D87D-ED44-4CE1-8161-F031250C844A}" srcOrd="0" destOrd="0" parTransId="{ABA30B0F-F52D-4328-8E50-3F37D81465E7}" sibTransId="{C3F9414C-A82D-4C68-950E-964227E737CD}"/>
    <dgm:cxn modelId="{D9748773-99B1-4719-80D1-17201B06D592}" srcId="{D2200154-80CC-41BB-8B21-CC9B2AD24FF9}" destId="{A2D0F3D1-DC89-44D9-8B47-12C8CC5EBBEF}" srcOrd="2" destOrd="0" parTransId="{335A3C77-0856-45A6-8E96-FC38B8F2D4CF}" sibTransId="{94AF5F4F-ECB1-4420-8D47-573F6BA4A8A7}"/>
    <dgm:cxn modelId="{C90E0000-D690-4D14-AE9E-1A7F5FE4E760}" type="presOf" srcId="{D2200154-80CC-41BB-8B21-CC9B2AD24FF9}" destId="{4B9FE5CA-556D-4A2C-9656-58D43B28BE05}" srcOrd="0" destOrd="0" presId="urn:microsoft.com/office/officeart/2008/layout/VerticalCurvedList"/>
    <dgm:cxn modelId="{C1206D5B-B123-417C-A7F8-7C40B94F460A}" type="presParOf" srcId="{4B9FE5CA-556D-4A2C-9656-58D43B28BE05}" destId="{920C97AE-95A2-4D41-8AA6-3265A773A7D4}" srcOrd="0" destOrd="0" presId="urn:microsoft.com/office/officeart/2008/layout/VerticalCurvedList"/>
    <dgm:cxn modelId="{EC5B14F9-6B8C-4F85-A4AF-6DDCC4CD9647}" type="presParOf" srcId="{920C97AE-95A2-4D41-8AA6-3265A773A7D4}" destId="{AD98C8BC-CA30-4CB1-9A4E-3DC458908EF0}" srcOrd="0" destOrd="0" presId="urn:microsoft.com/office/officeart/2008/layout/VerticalCurvedList"/>
    <dgm:cxn modelId="{642818D0-7914-4B76-A155-E3DFCF90EAE8}" type="presParOf" srcId="{AD98C8BC-CA30-4CB1-9A4E-3DC458908EF0}" destId="{724CC29E-BB71-4ED6-986D-60F9D15C4C8F}" srcOrd="0" destOrd="0" presId="urn:microsoft.com/office/officeart/2008/layout/VerticalCurvedList"/>
    <dgm:cxn modelId="{E6EDC65B-C166-49FF-A4FD-216FD1FBFC3F}" type="presParOf" srcId="{AD98C8BC-CA30-4CB1-9A4E-3DC458908EF0}" destId="{1B6E9B9A-5984-400B-9536-E5F937C365C3}" srcOrd="1" destOrd="0" presId="urn:microsoft.com/office/officeart/2008/layout/VerticalCurvedList"/>
    <dgm:cxn modelId="{FC2D4B8D-B916-46F9-A93C-26D48C0C377C}" type="presParOf" srcId="{AD98C8BC-CA30-4CB1-9A4E-3DC458908EF0}" destId="{6EEFC38B-C513-4633-98DA-3415A1B29307}" srcOrd="2" destOrd="0" presId="urn:microsoft.com/office/officeart/2008/layout/VerticalCurvedList"/>
    <dgm:cxn modelId="{D79C2688-A393-4FBA-95BB-3339ECC5B039}" type="presParOf" srcId="{AD98C8BC-CA30-4CB1-9A4E-3DC458908EF0}" destId="{152B36C0-8837-47CE-98A9-62F0D18A506F}" srcOrd="3" destOrd="0" presId="urn:microsoft.com/office/officeart/2008/layout/VerticalCurvedList"/>
    <dgm:cxn modelId="{1A34D0FA-6425-418A-82E2-97889959FE08}" type="presParOf" srcId="{920C97AE-95A2-4D41-8AA6-3265A773A7D4}" destId="{9501F839-D961-4292-9E2A-DF9C983F0126}" srcOrd="1" destOrd="0" presId="urn:microsoft.com/office/officeart/2008/layout/VerticalCurvedList"/>
    <dgm:cxn modelId="{69B4418A-6D60-4269-8EA9-9D4ACC2B3B63}" type="presParOf" srcId="{920C97AE-95A2-4D41-8AA6-3265A773A7D4}" destId="{CFA71234-17E2-4BEB-A6EF-989D78CA22FA}" srcOrd="2" destOrd="0" presId="urn:microsoft.com/office/officeart/2008/layout/VerticalCurvedList"/>
    <dgm:cxn modelId="{29501D97-3998-4880-BDAF-3BE693E53564}" type="presParOf" srcId="{CFA71234-17E2-4BEB-A6EF-989D78CA22FA}" destId="{69983324-CAC4-44E6-9A35-F585608FD224}" srcOrd="0" destOrd="0" presId="urn:microsoft.com/office/officeart/2008/layout/VerticalCurvedList"/>
    <dgm:cxn modelId="{B926EB66-8658-4B98-B65A-354640125D3D}" type="presParOf" srcId="{920C97AE-95A2-4D41-8AA6-3265A773A7D4}" destId="{504B4564-2ECE-4E19-9E72-88E6A87484F4}" srcOrd="3" destOrd="0" presId="urn:microsoft.com/office/officeart/2008/layout/VerticalCurvedList"/>
    <dgm:cxn modelId="{02AFABB2-57E9-4076-BBF6-87CB76B3F4D1}" type="presParOf" srcId="{920C97AE-95A2-4D41-8AA6-3265A773A7D4}" destId="{44D13251-E915-43BA-AAF3-3E84EEF27C10}" srcOrd="4" destOrd="0" presId="urn:microsoft.com/office/officeart/2008/layout/VerticalCurvedList"/>
    <dgm:cxn modelId="{A196890E-7F00-42F5-AF9D-86A504DC8BD3}" type="presParOf" srcId="{44D13251-E915-43BA-AAF3-3E84EEF27C10}" destId="{E15687A3-F80D-4FEF-8BBC-4F463E3DD73D}" srcOrd="0" destOrd="0" presId="urn:microsoft.com/office/officeart/2008/layout/VerticalCurvedList"/>
    <dgm:cxn modelId="{8DFDF46E-951B-4EBC-8118-EBFE69CC4045}" type="presParOf" srcId="{920C97AE-95A2-4D41-8AA6-3265A773A7D4}" destId="{A48904AA-20DB-43E7-B71E-C588AEDE32D6}" srcOrd="5" destOrd="0" presId="urn:microsoft.com/office/officeart/2008/layout/VerticalCurvedList"/>
    <dgm:cxn modelId="{902360A1-0967-4D6B-BFF4-6B659D620EA9}" type="presParOf" srcId="{920C97AE-95A2-4D41-8AA6-3265A773A7D4}" destId="{970B9140-D8E9-4875-A10F-6B999EE26128}" srcOrd="6" destOrd="0" presId="urn:microsoft.com/office/officeart/2008/layout/VerticalCurvedList"/>
    <dgm:cxn modelId="{50834EB3-1751-402D-9D3A-60E0B0155396}" type="presParOf" srcId="{970B9140-D8E9-4875-A10F-6B999EE26128}" destId="{D34ADE76-2316-42BD-821F-65755A5EE5C7}" srcOrd="0" destOrd="0" presId="urn:microsoft.com/office/officeart/2008/layout/VerticalCurvedList"/>
    <dgm:cxn modelId="{CAC20453-BB87-402D-806F-2562A497AB0D}" type="presParOf" srcId="{920C97AE-95A2-4D41-8AA6-3265A773A7D4}" destId="{BB07C911-1B5E-4FD8-AF72-62DC5B12F9A0}" srcOrd="7" destOrd="0" presId="urn:microsoft.com/office/officeart/2008/layout/VerticalCurvedList"/>
    <dgm:cxn modelId="{5B9CCE6A-43EF-48EF-9B1E-E7DE2E7864AF}" type="presParOf" srcId="{920C97AE-95A2-4D41-8AA6-3265A773A7D4}" destId="{584135AF-8B5B-4092-B1E4-FF4BF32B37AB}" srcOrd="8" destOrd="0" presId="urn:microsoft.com/office/officeart/2008/layout/VerticalCurvedList"/>
    <dgm:cxn modelId="{2C26225C-7DB4-4F81-A48E-19681D80590D}" type="presParOf" srcId="{584135AF-8B5B-4092-B1E4-FF4BF32B37AB}" destId="{E61DE3BD-3927-4C7E-9103-B01E6E7DDFD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6EEF343E-C747-4199-BE3A-CCE030A2D76E}">
      <dgm:prSet phldrT="[Text]" custT="1"/>
      <dgm:spPr/>
      <dgm:t>
        <a:bodyPr/>
        <a:lstStyle/>
        <a:p>
          <a:r>
            <a:rPr lang="en-CA" sz="800" b="1" dirty="0" smtClean="0"/>
            <a:t>TFS Administrator</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dirty="0" smtClean="0"/>
            <a:t>Dave</a:t>
          </a:r>
          <a:endParaRPr lang="en-US" sz="500" b="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olidFill>
                <a:schemeClr val="accent3">
                  <a:lumMod val="75000"/>
                </a:schemeClr>
              </a:solidFill>
              <a:sym typeface="Wingdings"/>
            </a:rPr>
            <a:t> </a:t>
          </a:r>
          <a:r>
            <a:rPr lang="en-CA" sz="500" b="1" dirty="0" smtClean="0">
              <a:sym typeface="Wing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dirty="0" smtClean="0">
              <a:solidFill>
                <a:srgbClr val="FF0000"/>
              </a:solidFill>
              <a:sym typeface="Webdings"/>
            </a:rPr>
            <a:t></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DE10CCD3-62EB-46DF-B0F1-0C894C9A49FB}" type="presOf" srcId="{6EEF343E-C747-4199-BE3A-CCE030A2D76E}" destId="{51995745-46E7-4E07-805C-94E68B60FE0A}" srcOrd="0" destOrd="0" presId="urn:microsoft.com/office/officeart/2008/layout/LinedList"/>
    <dgm:cxn modelId="{CCB570FB-6C6A-4A84-A8B3-0AAE255C10AD}" srcId="{18127815-386A-49E6-9B7B-B7E0DB5B14B0}" destId="{6EEF343E-C747-4199-BE3A-CCE030A2D76E}" srcOrd="0" destOrd="0" parTransId="{A21AB597-CF8B-483F-9D15-1322EF2306AB}" sibTransId="{EF7BC449-7B68-4013-A470-AA3998EEA658}"/>
    <dgm:cxn modelId="{DB616378-2959-4122-A1E5-48C3FD72BEDE}" srcId="{6EEF343E-C747-4199-BE3A-CCE030A2D76E}" destId="{D3EC115C-F4A2-48A9-BA95-725FEED9C9FA}" srcOrd="0" destOrd="0" parTransId="{EAA291F6-1688-4416-B58A-7F0174B84074}" sibTransId="{63EDBD2F-A0BB-4526-9F47-CE587C7EE18A}"/>
    <dgm:cxn modelId="{581D5BD5-1302-4EBF-A25D-E6289D8E9674}" srcId="{6EEF343E-C747-4199-BE3A-CCE030A2D76E}" destId="{0720B521-8657-423B-B76C-953078607957}" srcOrd="1" destOrd="0" parTransId="{C9E5E221-68FB-4332-B1CE-9A4D901E5F55}" sibTransId="{DC7C5302-7DD6-46B2-ACA9-84A5DE156F9C}"/>
    <dgm:cxn modelId="{E7C62E6B-8A7A-4C20-A8E1-C007CCB638CE}" srcId="{6EEF343E-C747-4199-BE3A-CCE030A2D76E}" destId="{12623576-5C10-406F-8408-E3130DDB86D2}" srcOrd="2" destOrd="0" parTransId="{829C864B-3EF7-4192-9DB0-4700D0E2A6CE}" sibTransId="{E7F13338-8850-4B2A-9406-A899EC2910D9}"/>
    <dgm:cxn modelId="{40661B1B-3BE1-453A-A2A2-2B0D47B40B4F}" type="presOf" srcId="{12623576-5C10-406F-8408-E3130DDB86D2}" destId="{F99E6277-581C-4791-9BF9-1F9AB4A84B6E}" srcOrd="0" destOrd="0" presId="urn:microsoft.com/office/officeart/2008/layout/LinedList"/>
    <dgm:cxn modelId="{D66DD661-FB56-4412-8E65-0C58CB6E1814}" type="presOf" srcId="{18127815-386A-49E6-9B7B-B7E0DB5B14B0}" destId="{B00EA13E-7F80-4FC4-8877-45001502C505}" srcOrd="0" destOrd="0" presId="urn:microsoft.com/office/officeart/2008/layout/LinedList"/>
    <dgm:cxn modelId="{72C25AFB-E1AC-49C6-B7C7-29D3C7008754}" type="presOf" srcId="{0720B521-8657-423B-B76C-953078607957}" destId="{8D52C155-3C28-4A91-A0B1-E3CE36D58FC1}" srcOrd="0" destOrd="0" presId="urn:microsoft.com/office/officeart/2008/layout/LinedList"/>
    <dgm:cxn modelId="{A1F822DD-E2F6-4A9A-97A4-4F81C4710E4D}" type="presOf" srcId="{D3EC115C-F4A2-48A9-BA95-725FEED9C9FA}" destId="{12C80B81-B3A7-48F4-A146-9F3DE737AEFA}" srcOrd="0" destOrd="0" presId="urn:microsoft.com/office/officeart/2008/layout/LinedList"/>
    <dgm:cxn modelId="{EA8D0086-D55B-4DCD-81EE-4863C91A5C4C}" type="presParOf" srcId="{B00EA13E-7F80-4FC4-8877-45001502C505}" destId="{CCFF2212-7BB1-47CF-8022-32708F9CC957}" srcOrd="0" destOrd="0" presId="urn:microsoft.com/office/officeart/2008/layout/LinedList"/>
    <dgm:cxn modelId="{5F00A92D-C8B2-4735-9D6F-4A2B607A39F1}" type="presParOf" srcId="{B00EA13E-7F80-4FC4-8877-45001502C505}" destId="{DF9D84DB-8B82-4732-BED3-D062B77F6A74}" srcOrd="1" destOrd="0" presId="urn:microsoft.com/office/officeart/2008/layout/LinedList"/>
    <dgm:cxn modelId="{A9A20DAB-C24F-442C-A03D-D752852300CB}" type="presParOf" srcId="{DF9D84DB-8B82-4732-BED3-D062B77F6A74}" destId="{51995745-46E7-4E07-805C-94E68B60FE0A}" srcOrd="0" destOrd="0" presId="urn:microsoft.com/office/officeart/2008/layout/LinedList"/>
    <dgm:cxn modelId="{D4744CEE-3AD1-4949-9968-1C9FA6DFC59A}" type="presParOf" srcId="{DF9D84DB-8B82-4732-BED3-D062B77F6A74}" destId="{21D3FF90-E9D8-4C5C-B6C9-1F6CA8E59491}" srcOrd="1" destOrd="0" presId="urn:microsoft.com/office/officeart/2008/layout/LinedList"/>
    <dgm:cxn modelId="{E64DF1BF-E0E0-4F36-B929-A03E65F83E6C}" type="presParOf" srcId="{21D3FF90-E9D8-4C5C-B6C9-1F6CA8E59491}" destId="{3F69F5E7-EEAB-4E3B-9529-1DF69C85178D}" srcOrd="0" destOrd="0" presId="urn:microsoft.com/office/officeart/2008/layout/LinedList"/>
    <dgm:cxn modelId="{97AD4B59-37E0-4B6D-940E-554C0A6C77B8}" type="presParOf" srcId="{21D3FF90-E9D8-4C5C-B6C9-1F6CA8E59491}" destId="{B4BF7EB0-7AEE-4E4B-8FDA-C7617EAAA0C7}" srcOrd="1" destOrd="0" presId="urn:microsoft.com/office/officeart/2008/layout/LinedList"/>
    <dgm:cxn modelId="{3460959A-FA97-4046-BD97-4135591AC89C}" type="presParOf" srcId="{B4BF7EB0-7AEE-4E4B-8FDA-C7617EAAA0C7}" destId="{99B75950-F11B-45A4-82E5-831C031E0B1B}" srcOrd="0" destOrd="0" presId="urn:microsoft.com/office/officeart/2008/layout/LinedList"/>
    <dgm:cxn modelId="{BB67FBE7-C997-42A5-A3D0-7BD7F570FAEB}" type="presParOf" srcId="{B4BF7EB0-7AEE-4E4B-8FDA-C7617EAAA0C7}" destId="{12C80B81-B3A7-48F4-A146-9F3DE737AEFA}" srcOrd="1" destOrd="0" presId="urn:microsoft.com/office/officeart/2008/layout/LinedList"/>
    <dgm:cxn modelId="{624498A4-7312-4287-BA96-9E502A7B93EC}" type="presParOf" srcId="{B4BF7EB0-7AEE-4E4B-8FDA-C7617EAAA0C7}" destId="{FC88F486-3FC2-48EA-9741-0C1097E66D46}" srcOrd="2" destOrd="0" presId="urn:microsoft.com/office/officeart/2008/layout/LinedList"/>
    <dgm:cxn modelId="{97A90228-8B73-434A-B087-92A88F6363BA}" type="presParOf" srcId="{21D3FF90-E9D8-4C5C-B6C9-1F6CA8E59491}" destId="{7A9AD8C2-B19F-40D6-8B1C-DDC0D58685FC}" srcOrd="2" destOrd="0" presId="urn:microsoft.com/office/officeart/2008/layout/LinedList"/>
    <dgm:cxn modelId="{8FC0281E-18DD-4EA2-AA9A-BEDC9EF3542E}" type="presParOf" srcId="{21D3FF90-E9D8-4C5C-B6C9-1F6CA8E59491}" destId="{CA13DAE5-CDCE-43E5-9F7F-78B7E12CAB47}" srcOrd="3" destOrd="0" presId="urn:microsoft.com/office/officeart/2008/layout/LinedList"/>
    <dgm:cxn modelId="{B360B19C-D5BF-480C-9A69-E9D48D15D569}" type="presParOf" srcId="{21D3FF90-E9D8-4C5C-B6C9-1F6CA8E59491}" destId="{2D3BC803-B346-4E04-9064-301F691840BE}" srcOrd="4" destOrd="0" presId="urn:microsoft.com/office/officeart/2008/layout/LinedList"/>
    <dgm:cxn modelId="{33CCBEB7-37FF-4015-B0F9-13F1E2EE5F6D}" type="presParOf" srcId="{2D3BC803-B346-4E04-9064-301F691840BE}" destId="{CD2E0129-C677-40F3-8F0D-270AB3DDE0BC}" srcOrd="0" destOrd="0" presId="urn:microsoft.com/office/officeart/2008/layout/LinedList"/>
    <dgm:cxn modelId="{B9D5950A-38F3-4E67-A2B6-08B08253A8DC}" type="presParOf" srcId="{2D3BC803-B346-4E04-9064-301F691840BE}" destId="{8D52C155-3C28-4A91-A0B1-E3CE36D58FC1}" srcOrd="1" destOrd="0" presId="urn:microsoft.com/office/officeart/2008/layout/LinedList"/>
    <dgm:cxn modelId="{F12583CF-6825-4228-9BC6-BECABB8FCEC9}" type="presParOf" srcId="{2D3BC803-B346-4E04-9064-301F691840BE}" destId="{F8E2CC5D-EB0D-419B-B02C-008A52C73CE8}" srcOrd="2" destOrd="0" presId="urn:microsoft.com/office/officeart/2008/layout/LinedList"/>
    <dgm:cxn modelId="{3013687D-45D8-4727-99BA-00EB8F562BF4}" type="presParOf" srcId="{21D3FF90-E9D8-4C5C-B6C9-1F6CA8E59491}" destId="{E6A20403-A5BB-4C9D-89A4-A9B9EA9C051F}" srcOrd="5" destOrd="0" presId="urn:microsoft.com/office/officeart/2008/layout/LinedList"/>
    <dgm:cxn modelId="{0F16BFEB-BEBE-4084-B517-1321E1335FB8}" type="presParOf" srcId="{21D3FF90-E9D8-4C5C-B6C9-1F6CA8E59491}" destId="{43504240-7E6C-4AF3-A1BB-7C24347D8A05}" srcOrd="6" destOrd="0" presId="urn:microsoft.com/office/officeart/2008/layout/LinedList"/>
    <dgm:cxn modelId="{F65BD2F2-FA06-4B32-81FB-BE0B8D3862E5}" type="presParOf" srcId="{21D3FF90-E9D8-4C5C-B6C9-1F6CA8E59491}" destId="{D195CAEB-CF1D-4F7A-A89F-C35AB357E09D}" srcOrd="7" destOrd="0" presId="urn:microsoft.com/office/officeart/2008/layout/LinedList"/>
    <dgm:cxn modelId="{19266339-8FDC-4DA9-ADB3-F8F5C2927387}" type="presParOf" srcId="{D195CAEB-CF1D-4F7A-A89F-C35AB357E09D}" destId="{AFA0A981-842D-4DF4-8706-9FDD56C6E47C}" srcOrd="0" destOrd="0" presId="urn:microsoft.com/office/officeart/2008/layout/LinedList"/>
    <dgm:cxn modelId="{20A67F61-5D8D-44B4-B87E-09C55E095ADE}" type="presParOf" srcId="{D195CAEB-CF1D-4F7A-A89F-C35AB357E09D}" destId="{F99E6277-581C-4791-9BF9-1F9AB4A84B6E}" srcOrd="1" destOrd="0" presId="urn:microsoft.com/office/officeart/2008/layout/LinedList"/>
    <dgm:cxn modelId="{4F6E146B-8510-4DEC-9AC5-9DC7C7A791ED}" type="presParOf" srcId="{D195CAEB-CF1D-4F7A-A89F-C35AB357E09D}" destId="{CC338E85-08DC-4CD7-AE19-EF2E822F7D1B}" srcOrd="2" destOrd="0" presId="urn:microsoft.com/office/officeart/2008/layout/LinedList"/>
    <dgm:cxn modelId="{F8CE6087-F599-41C5-8D13-A907F6AE1B58}" type="presParOf" srcId="{21D3FF90-E9D8-4C5C-B6C9-1F6CA8E59491}" destId="{4B654F54-B78F-42A8-8FA4-C4A3C1F3EB44}" srcOrd="8" destOrd="0" presId="urn:microsoft.com/office/officeart/2008/layout/LinedList"/>
    <dgm:cxn modelId="{2C7769C9-18CC-4427-B5CF-C571857391E7}"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6EEF343E-C747-4199-BE3A-CCE030A2D76E}">
      <dgm:prSet phldrT="[Text]" custT="1"/>
      <dgm:spPr/>
      <dgm:t>
        <a:bodyPr/>
        <a:lstStyle/>
        <a:p>
          <a:r>
            <a:rPr lang="en-CA" sz="800" b="1" dirty="0" smtClean="0"/>
            <a:t>Infrastructure Specialist</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Jane</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dirty="0" smtClean="0">
              <a:solidFill>
                <a:srgbClr val="FF0000"/>
              </a:solidFill>
              <a:sym typeface="Webdings"/>
            </a:rPr>
            <a:t></a:t>
          </a:r>
          <a:r>
            <a:rPr lang="en-CA" sz="500" dirty="0" smtClean="0">
              <a:sym typeface="Web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b="1" dirty="0" smtClean="0">
              <a:solidFill>
                <a:schemeClr val="accent3">
                  <a:lumMod val="75000"/>
                </a:schemeClr>
              </a:solidFill>
              <a:sym typeface="Wingdings"/>
            </a:rPr>
            <a:t> </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581D5BD5-1302-4EBF-A25D-E6289D8E9674}" srcId="{6EEF343E-C747-4199-BE3A-CCE030A2D76E}" destId="{0720B521-8657-423B-B76C-953078607957}" srcOrd="1" destOrd="0" parTransId="{C9E5E221-68FB-4332-B1CE-9A4D901E5F55}" sibTransId="{DC7C5302-7DD6-46B2-ACA9-84A5DE156F9C}"/>
    <dgm:cxn modelId="{ABC9E075-A790-41B5-AFED-1D65A7552581}" type="presOf" srcId="{12623576-5C10-406F-8408-E3130DDB86D2}" destId="{F99E6277-581C-4791-9BF9-1F9AB4A84B6E}" srcOrd="0" destOrd="0" presId="urn:microsoft.com/office/officeart/2008/layout/LinedList"/>
    <dgm:cxn modelId="{EE86137F-1A89-49DD-8BF5-F077D9B94C55}" type="presOf" srcId="{D3EC115C-F4A2-48A9-BA95-725FEED9C9FA}" destId="{12C80B81-B3A7-48F4-A146-9F3DE737AEFA}"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CCB570FB-6C6A-4A84-A8B3-0AAE255C10AD}" srcId="{18127815-386A-49E6-9B7B-B7E0DB5B14B0}" destId="{6EEF343E-C747-4199-BE3A-CCE030A2D76E}" srcOrd="0" destOrd="0" parTransId="{A21AB597-CF8B-483F-9D15-1322EF2306AB}" sibTransId="{EF7BC449-7B68-4013-A470-AA3998EEA658}"/>
    <dgm:cxn modelId="{AA843B9B-F694-418E-BB12-2FF2DA38B40E}" type="presOf" srcId="{6EEF343E-C747-4199-BE3A-CCE030A2D76E}" destId="{51995745-46E7-4E07-805C-94E68B60FE0A}" srcOrd="0" destOrd="0" presId="urn:microsoft.com/office/officeart/2008/layout/LinedList"/>
    <dgm:cxn modelId="{A73CA14A-FB77-402A-A174-64D4504D20F3}" type="presOf" srcId="{18127815-386A-49E6-9B7B-B7E0DB5B14B0}" destId="{B00EA13E-7F80-4FC4-8877-45001502C505}" srcOrd="0" destOrd="0" presId="urn:microsoft.com/office/officeart/2008/layout/LinedList"/>
    <dgm:cxn modelId="{90DC165C-3C13-495D-A5F6-470F47D3CEFF}" type="presOf" srcId="{0720B521-8657-423B-B76C-953078607957}" destId="{8D52C155-3C28-4A91-A0B1-E3CE36D58FC1}" srcOrd="0" destOrd="0" presId="urn:microsoft.com/office/officeart/2008/layout/LinedList"/>
    <dgm:cxn modelId="{E7C62E6B-8A7A-4C20-A8E1-C007CCB638CE}" srcId="{6EEF343E-C747-4199-BE3A-CCE030A2D76E}" destId="{12623576-5C10-406F-8408-E3130DDB86D2}" srcOrd="2" destOrd="0" parTransId="{829C864B-3EF7-4192-9DB0-4700D0E2A6CE}" sibTransId="{E7F13338-8850-4B2A-9406-A899EC2910D9}"/>
    <dgm:cxn modelId="{B1F96D69-D2D4-4827-B6B4-41FE03BFD25F}" type="presParOf" srcId="{B00EA13E-7F80-4FC4-8877-45001502C505}" destId="{CCFF2212-7BB1-47CF-8022-32708F9CC957}" srcOrd="0" destOrd="0" presId="urn:microsoft.com/office/officeart/2008/layout/LinedList"/>
    <dgm:cxn modelId="{5FFD63A5-FE23-4ED1-91A2-924AA4745EB5}" type="presParOf" srcId="{B00EA13E-7F80-4FC4-8877-45001502C505}" destId="{DF9D84DB-8B82-4732-BED3-D062B77F6A74}" srcOrd="1" destOrd="0" presId="urn:microsoft.com/office/officeart/2008/layout/LinedList"/>
    <dgm:cxn modelId="{3F6B8F72-101C-42DE-90C4-C72E879508EF}" type="presParOf" srcId="{DF9D84DB-8B82-4732-BED3-D062B77F6A74}" destId="{51995745-46E7-4E07-805C-94E68B60FE0A}" srcOrd="0" destOrd="0" presId="urn:microsoft.com/office/officeart/2008/layout/LinedList"/>
    <dgm:cxn modelId="{695F0859-4D31-4B68-9512-9EE6186F92F5}" type="presParOf" srcId="{DF9D84DB-8B82-4732-BED3-D062B77F6A74}" destId="{21D3FF90-E9D8-4C5C-B6C9-1F6CA8E59491}" srcOrd="1" destOrd="0" presId="urn:microsoft.com/office/officeart/2008/layout/LinedList"/>
    <dgm:cxn modelId="{99D9FC95-DEA2-4B2A-B23A-778EAC05A0C6}" type="presParOf" srcId="{21D3FF90-E9D8-4C5C-B6C9-1F6CA8E59491}" destId="{3F69F5E7-EEAB-4E3B-9529-1DF69C85178D}" srcOrd="0" destOrd="0" presId="urn:microsoft.com/office/officeart/2008/layout/LinedList"/>
    <dgm:cxn modelId="{D846E4B9-A349-449A-A7A2-CCD0A9B20D95}" type="presParOf" srcId="{21D3FF90-E9D8-4C5C-B6C9-1F6CA8E59491}" destId="{B4BF7EB0-7AEE-4E4B-8FDA-C7617EAAA0C7}" srcOrd="1" destOrd="0" presId="urn:microsoft.com/office/officeart/2008/layout/LinedList"/>
    <dgm:cxn modelId="{56FEAF4E-885E-4A79-8714-89AA0F76A930}" type="presParOf" srcId="{B4BF7EB0-7AEE-4E4B-8FDA-C7617EAAA0C7}" destId="{99B75950-F11B-45A4-82E5-831C031E0B1B}" srcOrd="0" destOrd="0" presId="urn:microsoft.com/office/officeart/2008/layout/LinedList"/>
    <dgm:cxn modelId="{C2904000-A087-4BDD-800F-BE2B90AFEEA7}" type="presParOf" srcId="{B4BF7EB0-7AEE-4E4B-8FDA-C7617EAAA0C7}" destId="{12C80B81-B3A7-48F4-A146-9F3DE737AEFA}" srcOrd="1" destOrd="0" presId="urn:microsoft.com/office/officeart/2008/layout/LinedList"/>
    <dgm:cxn modelId="{0BEC16BD-2FB6-4887-83AF-492183D976B2}" type="presParOf" srcId="{B4BF7EB0-7AEE-4E4B-8FDA-C7617EAAA0C7}" destId="{FC88F486-3FC2-48EA-9741-0C1097E66D46}" srcOrd="2" destOrd="0" presId="urn:microsoft.com/office/officeart/2008/layout/LinedList"/>
    <dgm:cxn modelId="{2F14F739-7884-493F-B943-FEA8A16C3556}" type="presParOf" srcId="{21D3FF90-E9D8-4C5C-B6C9-1F6CA8E59491}" destId="{7A9AD8C2-B19F-40D6-8B1C-DDC0D58685FC}" srcOrd="2" destOrd="0" presId="urn:microsoft.com/office/officeart/2008/layout/LinedList"/>
    <dgm:cxn modelId="{163C4651-F71E-4282-BECF-64178D330245}" type="presParOf" srcId="{21D3FF90-E9D8-4C5C-B6C9-1F6CA8E59491}" destId="{CA13DAE5-CDCE-43E5-9F7F-78B7E12CAB47}" srcOrd="3" destOrd="0" presId="urn:microsoft.com/office/officeart/2008/layout/LinedList"/>
    <dgm:cxn modelId="{8EF805AB-6EFA-466D-9306-17B428B7A145}" type="presParOf" srcId="{21D3FF90-E9D8-4C5C-B6C9-1F6CA8E59491}" destId="{2D3BC803-B346-4E04-9064-301F691840BE}" srcOrd="4" destOrd="0" presId="urn:microsoft.com/office/officeart/2008/layout/LinedList"/>
    <dgm:cxn modelId="{F79AFFE4-4927-4635-9508-A2EA9674BDB3}" type="presParOf" srcId="{2D3BC803-B346-4E04-9064-301F691840BE}" destId="{CD2E0129-C677-40F3-8F0D-270AB3DDE0BC}" srcOrd="0" destOrd="0" presId="urn:microsoft.com/office/officeart/2008/layout/LinedList"/>
    <dgm:cxn modelId="{874E5833-5BD4-49E6-944F-5FF91D6D897A}" type="presParOf" srcId="{2D3BC803-B346-4E04-9064-301F691840BE}" destId="{8D52C155-3C28-4A91-A0B1-E3CE36D58FC1}" srcOrd="1" destOrd="0" presId="urn:microsoft.com/office/officeart/2008/layout/LinedList"/>
    <dgm:cxn modelId="{CDD2BCBB-8560-4FE2-AD4B-749BEA200989}" type="presParOf" srcId="{2D3BC803-B346-4E04-9064-301F691840BE}" destId="{F8E2CC5D-EB0D-419B-B02C-008A52C73CE8}" srcOrd="2" destOrd="0" presId="urn:microsoft.com/office/officeart/2008/layout/LinedList"/>
    <dgm:cxn modelId="{33D77C4C-25AD-4512-88E8-35612E65351D}" type="presParOf" srcId="{21D3FF90-E9D8-4C5C-B6C9-1F6CA8E59491}" destId="{E6A20403-A5BB-4C9D-89A4-A9B9EA9C051F}" srcOrd="5" destOrd="0" presId="urn:microsoft.com/office/officeart/2008/layout/LinedList"/>
    <dgm:cxn modelId="{DE0EC744-43D2-41CC-BE0A-F52D19CAB2DC}" type="presParOf" srcId="{21D3FF90-E9D8-4C5C-B6C9-1F6CA8E59491}" destId="{43504240-7E6C-4AF3-A1BB-7C24347D8A05}" srcOrd="6" destOrd="0" presId="urn:microsoft.com/office/officeart/2008/layout/LinedList"/>
    <dgm:cxn modelId="{C11C714D-E292-42E4-9A22-29EB2BC71259}" type="presParOf" srcId="{21D3FF90-E9D8-4C5C-B6C9-1F6CA8E59491}" destId="{D195CAEB-CF1D-4F7A-A89F-C35AB357E09D}" srcOrd="7" destOrd="0" presId="urn:microsoft.com/office/officeart/2008/layout/LinedList"/>
    <dgm:cxn modelId="{8B34EC82-6D91-4014-B807-31F893811214}" type="presParOf" srcId="{D195CAEB-CF1D-4F7A-A89F-C35AB357E09D}" destId="{AFA0A981-842D-4DF4-8706-9FDD56C6E47C}" srcOrd="0" destOrd="0" presId="urn:microsoft.com/office/officeart/2008/layout/LinedList"/>
    <dgm:cxn modelId="{406960EB-4708-4A28-AB3C-474CA3C10686}" type="presParOf" srcId="{D195CAEB-CF1D-4F7A-A89F-C35AB357E09D}" destId="{F99E6277-581C-4791-9BF9-1F9AB4A84B6E}" srcOrd="1" destOrd="0" presId="urn:microsoft.com/office/officeart/2008/layout/LinedList"/>
    <dgm:cxn modelId="{09A82C61-69B2-439B-969A-31BEC4A85BAC}" type="presParOf" srcId="{D195CAEB-CF1D-4F7A-A89F-C35AB357E09D}" destId="{CC338E85-08DC-4CD7-AE19-EF2E822F7D1B}" srcOrd="2" destOrd="0" presId="urn:microsoft.com/office/officeart/2008/layout/LinedList"/>
    <dgm:cxn modelId="{EF2DEED5-9ED3-42BC-B36E-FD4F895CCADF}" type="presParOf" srcId="{21D3FF90-E9D8-4C5C-B6C9-1F6CA8E59491}" destId="{4B654F54-B78F-42A8-8FA4-C4A3C1F3EB44}" srcOrd="8" destOrd="0" presId="urn:microsoft.com/office/officeart/2008/layout/LinedList"/>
    <dgm:cxn modelId="{FA305CB3-C279-42E1-A49B-B164736C2326}"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8127815-386A-49E6-9B7B-B7E0DB5B14B0}"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6EEF343E-C747-4199-BE3A-CCE030A2D76E}">
      <dgm:prSet phldrT="[Text]" custT="1"/>
      <dgm:spPr/>
      <dgm:t>
        <a:bodyPr/>
        <a:lstStyle/>
        <a:p>
          <a:r>
            <a:rPr lang="en-CA" sz="800" b="1" dirty="0" smtClean="0"/>
            <a:t>Development</a:t>
          </a:r>
          <a:br>
            <a:rPr lang="en-CA" sz="800" b="1" dirty="0" smtClean="0"/>
          </a:br>
          <a:r>
            <a:rPr lang="en-CA" sz="800" b="1" dirty="0" smtClean="0"/>
            <a:t>Lead</a:t>
          </a:r>
          <a:endParaRPr lang="en-US" sz="800" b="1" dirty="0"/>
        </a:p>
      </dgm:t>
    </dgm:pt>
    <dgm:pt modelId="{A21AB597-CF8B-483F-9D15-1322EF2306AB}" type="parTrans" cxnId="{CCB570FB-6C6A-4A84-A8B3-0AAE255C10AD}">
      <dgm:prSet/>
      <dgm:spPr/>
      <dgm:t>
        <a:bodyPr/>
        <a:lstStyle/>
        <a:p>
          <a:endParaRPr lang="en-US"/>
        </a:p>
      </dgm:t>
    </dgm:pt>
    <dgm:pt modelId="{EF7BC449-7B68-4013-A470-AA3998EEA658}" type="sibTrans" cxnId="{CCB570FB-6C6A-4A84-A8B3-0AAE255C10AD}">
      <dgm:prSet/>
      <dgm:spPr/>
      <dgm:t>
        <a:bodyPr/>
        <a:lstStyle/>
        <a:p>
          <a:endParaRPr lang="en-US"/>
        </a:p>
      </dgm:t>
    </dgm:pt>
    <dgm:pt modelId="{D3EC115C-F4A2-48A9-BA95-725FEED9C9FA}">
      <dgm:prSet phldrT="[Text]" custT="1"/>
      <dgm:spPr/>
      <dgm:t>
        <a:bodyPr/>
        <a:lstStyle/>
        <a:p>
          <a:pPr algn="ctr"/>
          <a:r>
            <a:rPr lang="en-CA" sz="500" b="1" i="1" dirty="0" smtClean="0"/>
            <a:t>Gary</a:t>
          </a:r>
          <a:endParaRPr lang="en-US" sz="500" b="1" i="1" dirty="0"/>
        </a:p>
      </dgm:t>
    </dgm:pt>
    <dgm:pt modelId="{EAA291F6-1688-4416-B58A-7F0174B84074}" type="parTrans" cxnId="{DB616378-2959-4122-A1E5-48C3FD72BEDE}">
      <dgm:prSet/>
      <dgm:spPr/>
      <dgm:t>
        <a:bodyPr/>
        <a:lstStyle/>
        <a:p>
          <a:endParaRPr lang="en-US"/>
        </a:p>
      </dgm:t>
    </dgm:pt>
    <dgm:pt modelId="{63EDBD2F-A0BB-4526-9F47-CE587C7EE18A}" type="sibTrans" cxnId="{DB616378-2959-4122-A1E5-48C3FD72BEDE}">
      <dgm:prSet/>
      <dgm:spPr/>
      <dgm:t>
        <a:bodyPr/>
        <a:lstStyle/>
        <a:p>
          <a:endParaRPr lang="en-US"/>
        </a:p>
      </dgm:t>
    </dgm:pt>
    <dgm:pt modelId="{0720B521-8657-423B-B76C-953078607957}">
      <dgm:prSet phldrT="[Text]" custT="1"/>
      <dgm:spPr/>
      <dgm:t>
        <a:bodyPr/>
        <a:lstStyle/>
        <a:p>
          <a:pPr algn="r"/>
          <a:r>
            <a:rPr lang="en-CA" sz="500" b="1" dirty="0" smtClean="0">
              <a:solidFill>
                <a:schemeClr val="accent3">
                  <a:lumMod val="75000"/>
                </a:schemeClr>
              </a:solidFill>
              <a:sym typeface="Wingdings"/>
            </a:rPr>
            <a:t> </a:t>
          </a:r>
          <a:r>
            <a:rPr lang="en-CA" sz="500" b="1" dirty="0" smtClean="0">
              <a:sym typeface="Wingdings"/>
            </a:rPr>
            <a:t> </a:t>
          </a:r>
          <a:r>
            <a:rPr lang="en-CA" sz="500" dirty="0" smtClean="0"/>
            <a:t>TFS Experience</a:t>
          </a:r>
          <a:endParaRPr lang="en-US" sz="500" dirty="0"/>
        </a:p>
      </dgm:t>
    </dgm:pt>
    <dgm:pt modelId="{C9E5E221-68FB-4332-B1CE-9A4D901E5F55}" type="parTrans" cxnId="{581D5BD5-1302-4EBF-A25D-E6289D8E9674}">
      <dgm:prSet/>
      <dgm:spPr/>
      <dgm:t>
        <a:bodyPr/>
        <a:lstStyle/>
        <a:p>
          <a:endParaRPr lang="en-US"/>
        </a:p>
      </dgm:t>
    </dgm:pt>
    <dgm:pt modelId="{DC7C5302-7DD6-46B2-ACA9-84A5DE156F9C}" type="sibTrans" cxnId="{581D5BD5-1302-4EBF-A25D-E6289D8E9674}">
      <dgm:prSet/>
      <dgm:spPr/>
      <dgm:t>
        <a:bodyPr/>
        <a:lstStyle/>
        <a:p>
          <a:endParaRPr lang="en-US"/>
        </a:p>
      </dgm:t>
    </dgm:pt>
    <dgm:pt modelId="{12623576-5C10-406F-8408-E3130DDB86D2}">
      <dgm:prSet phldrT="[Text]" custT="1"/>
      <dgm:spPr/>
      <dgm:t>
        <a:bodyPr/>
        <a:lstStyle/>
        <a:p>
          <a:pPr algn="r"/>
          <a:r>
            <a:rPr lang="en-CA" sz="500" dirty="0" smtClean="0">
              <a:solidFill>
                <a:srgbClr val="FF0000"/>
              </a:solidFill>
              <a:sym typeface="Webdings"/>
            </a:rPr>
            <a:t></a:t>
          </a:r>
          <a:r>
            <a:rPr lang="en-CA" sz="500" dirty="0" smtClean="0">
              <a:sym typeface="Wingdings"/>
            </a:rPr>
            <a:t>  </a:t>
          </a:r>
          <a:r>
            <a:rPr lang="en-CA" sz="500" dirty="0" smtClean="0"/>
            <a:t>VM Experience</a:t>
          </a:r>
          <a:endParaRPr lang="en-US" sz="500" dirty="0"/>
        </a:p>
      </dgm:t>
    </dgm:pt>
    <dgm:pt modelId="{829C864B-3EF7-4192-9DB0-4700D0E2A6CE}" type="parTrans" cxnId="{E7C62E6B-8A7A-4C20-A8E1-C007CCB638CE}">
      <dgm:prSet/>
      <dgm:spPr/>
      <dgm:t>
        <a:bodyPr/>
        <a:lstStyle/>
        <a:p>
          <a:endParaRPr lang="en-US"/>
        </a:p>
      </dgm:t>
    </dgm:pt>
    <dgm:pt modelId="{E7F13338-8850-4B2A-9406-A899EC2910D9}" type="sibTrans" cxnId="{E7C62E6B-8A7A-4C20-A8E1-C007CCB638CE}">
      <dgm:prSet/>
      <dgm:spPr/>
      <dgm:t>
        <a:bodyPr/>
        <a:lstStyle/>
        <a:p>
          <a:endParaRPr lang="en-US"/>
        </a:p>
      </dgm:t>
    </dgm:pt>
    <dgm:pt modelId="{B00EA13E-7F80-4FC4-8877-45001502C505}" type="pres">
      <dgm:prSet presAssocID="{18127815-386A-49E6-9B7B-B7E0DB5B14B0}" presName="vert0" presStyleCnt="0">
        <dgm:presLayoutVars>
          <dgm:dir/>
          <dgm:animOne val="branch"/>
          <dgm:animLvl val="lvl"/>
        </dgm:presLayoutVars>
      </dgm:prSet>
      <dgm:spPr/>
      <dgm:t>
        <a:bodyPr/>
        <a:lstStyle/>
        <a:p>
          <a:endParaRPr lang="en-US"/>
        </a:p>
      </dgm:t>
    </dgm:pt>
    <dgm:pt modelId="{CCFF2212-7BB1-47CF-8022-32708F9CC957}" type="pres">
      <dgm:prSet presAssocID="{6EEF343E-C747-4199-BE3A-CCE030A2D76E}" presName="thickLine" presStyleLbl="alignNode1" presStyleIdx="0" presStyleCnt="1"/>
      <dgm:spPr/>
    </dgm:pt>
    <dgm:pt modelId="{DF9D84DB-8B82-4732-BED3-D062B77F6A74}" type="pres">
      <dgm:prSet presAssocID="{6EEF343E-C747-4199-BE3A-CCE030A2D76E}" presName="horz1" presStyleCnt="0"/>
      <dgm:spPr/>
    </dgm:pt>
    <dgm:pt modelId="{51995745-46E7-4E07-805C-94E68B60FE0A}" type="pres">
      <dgm:prSet presAssocID="{6EEF343E-C747-4199-BE3A-CCE030A2D76E}" presName="tx1" presStyleLbl="revTx" presStyleIdx="0" presStyleCnt="4" custScaleX="458139"/>
      <dgm:spPr/>
      <dgm:t>
        <a:bodyPr/>
        <a:lstStyle/>
        <a:p>
          <a:endParaRPr lang="en-US"/>
        </a:p>
      </dgm:t>
    </dgm:pt>
    <dgm:pt modelId="{21D3FF90-E9D8-4C5C-B6C9-1F6CA8E59491}" type="pres">
      <dgm:prSet presAssocID="{6EEF343E-C747-4199-BE3A-CCE030A2D76E}" presName="vert1" presStyleCnt="0"/>
      <dgm:spPr/>
    </dgm:pt>
    <dgm:pt modelId="{3F69F5E7-EEAB-4E3B-9529-1DF69C85178D}" type="pres">
      <dgm:prSet presAssocID="{D3EC115C-F4A2-48A9-BA95-725FEED9C9FA}" presName="vertSpace2a" presStyleCnt="0"/>
      <dgm:spPr/>
    </dgm:pt>
    <dgm:pt modelId="{B4BF7EB0-7AEE-4E4B-8FDA-C7617EAAA0C7}" type="pres">
      <dgm:prSet presAssocID="{D3EC115C-F4A2-48A9-BA95-725FEED9C9FA}" presName="horz2" presStyleCnt="0"/>
      <dgm:spPr/>
    </dgm:pt>
    <dgm:pt modelId="{99B75950-F11B-45A4-82E5-831C031E0B1B}" type="pres">
      <dgm:prSet presAssocID="{D3EC115C-F4A2-48A9-BA95-725FEED9C9FA}" presName="horzSpace2" presStyleCnt="0"/>
      <dgm:spPr/>
    </dgm:pt>
    <dgm:pt modelId="{12C80B81-B3A7-48F4-A146-9F3DE737AEFA}" type="pres">
      <dgm:prSet presAssocID="{D3EC115C-F4A2-48A9-BA95-725FEED9C9FA}" presName="tx2" presStyleLbl="revTx" presStyleIdx="1" presStyleCnt="4"/>
      <dgm:spPr/>
      <dgm:t>
        <a:bodyPr/>
        <a:lstStyle/>
        <a:p>
          <a:endParaRPr lang="en-US"/>
        </a:p>
      </dgm:t>
    </dgm:pt>
    <dgm:pt modelId="{FC88F486-3FC2-48EA-9741-0C1097E66D46}" type="pres">
      <dgm:prSet presAssocID="{D3EC115C-F4A2-48A9-BA95-725FEED9C9FA}" presName="vert2" presStyleCnt="0"/>
      <dgm:spPr/>
    </dgm:pt>
    <dgm:pt modelId="{7A9AD8C2-B19F-40D6-8B1C-DDC0D58685FC}" type="pres">
      <dgm:prSet presAssocID="{D3EC115C-F4A2-48A9-BA95-725FEED9C9FA}" presName="thinLine2b" presStyleLbl="callout" presStyleIdx="0" presStyleCnt="3"/>
      <dgm:spPr/>
    </dgm:pt>
    <dgm:pt modelId="{CA13DAE5-CDCE-43E5-9F7F-78B7E12CAB47}" type="pres">
      <dgm:prSet presAssocID="{D3EC115C-F4A2-48A9-BA95-725FEED9C9FA}" presName="vertSpace2b" presStyleCnt="0"/>
      <dgm:spPr/>
    </dgm:pt>
    <dgm:pt modelId="{2D3BC803-B346-4E04-9064-301F691840BE}" type="pres">
      <dgm:prSet presAssocID="{0720B521-8657-423B-B76C-953078607957}" presName="horz2" presStyleCnt="0"/>
      <dgm:spPr/>
    </dgm:pt>
    <dgm:pt modelId="{CD2E0129-C677-40F3-8F0D-270AB3DDE0BC}" type="pres">
      <dgm:prSet presAssocID="{0720B521-8657-423B-B76C-953078607957}" presName="horzSpace2" presStyleCnt="0"/>
      <dgm:spPr/>
    </dgm:pt>
    <dgm:pt modelId="{8D52C155-3C28-4A91-A0B1-E3CE36D58FC1}" type="pres">
      <dgm:prSet presAssocID="{0720B521-8657-423B-B76C-953078607957}" presName="tx2" presStyleLbl="revTx" presStyleIdx="2" presStyleCnt="4"/>
      <dgm:spPr/>
      <dgm:t>
        <a:bodyPr/>
        <a:lstStyle/>
        <a:p>
          <a:endParaRPr lang="en-US"/>
        </a:p>
      </dgm:t>
    </dgm:pt>
    <dgm:pt modelId="{F8E2CC5D-EB0D-419B-B02C-008A52C73CE8}" type="pres">
      <dgm:prSet presAssocID="{0720B521-8657-423B-B76C-953078607957}" presName="vert2" presStyleCnt="0"/>
      <dgm:spPr/>
    </dgm:pt>
    <dgm:pt modelId="{E6A20403-A5BB-4C9D-89A4-A9B9EA9C051F}" type="pres">
      <dgm:prSet presAssocID="{0720B521-8657-423B-B76C-953078607957}" presName="thinLine2b" presStyleLbl="callout" presStyleIdx="1" presStyleCnt="3"/>
      <dgm:spPr/>
    </dgm:pt>
    <dgm:pt modelId="{43504240-7E6C-4AF3-A1BB-7C24347D8A05}" type="pres">
      <dgm:prSet presAssocID="{0720B521-8657-423B-B76C-953078607957}" presName="vertSpace2b" presStyleCnt="0"/>
      <dgm:spPr/>
    </dgm:pt>
    <dgm:pt modelId="{D195CAEB-CF1D-4F7A-A89F-C35AB357E09D}" type="pres">
      <dgm:prSet presAssocID="{12623576-5C10-406F-8408-E3130DDB86D2}" presName="horz2" presStyleCnt="0"/>
      <dgm:spPr/>
    </dgm:pt>
    <dgm:pt modelId="{AFA0A981-842D-4DF4-8706-9FDD56C6E47C}" type="pres">
      <dgm:prSet presAssocID="{12623576-5C10-406F-8408-E3130DDB86D2}" presName="horzSpace2" presStyleCnt="0"/>
      <dgm:spPr/>
    </dgm:pt>
    <dgm:pt modelId="{F99E6277-581C-4791-9BF9-1F9AB4A84B6E}" type="pres">
      <dgm:prSet presAssocID="{12623576-5C10-406F-8408-E3130DDB86D2}" presName="tx2" presStyleLbl="revTx" presStyleIdx="3" presStyleCnt="4"/>
      <dgm:spPr/>
      <dgm:t>
        <a:bodyPr/>
        <a:lstStyle/>
        <a:p>
          <a:endParaRPr lang="en-US"/>
        </a:p>
      </dgm:t>
    </dgm:pt>
    <dgm:pt modelId="{CC338E85-08DC-4CD7-AE19-EF2E822F7D1B}" type="pres">
      <dgm:prSet presAssocID="{12623576-5C10-406F-8408-E3130DDB86D2}" presName="vert2" presStyleCnt="0"/>
      <dgm:spPr/>
    </dgm:pt>
    <dgm:pt modelId="{4B654F54-B78F-42A8-8FA4-C4A3C1F3EB44}" type="pres">
      <dgm:prSet presAssocID="{12623576-5C10-406F-8408-E3130DDB86D2}" presName="thinLine2b" presStyleLbl="callout" presStyleIdx="2" presStyleCnt="3"/>
      <dgm:spPr/>
    </dgm:pt>
    <dgm:pt modelId="{163CE000-335E-4D88-8673-3BA7DCAF8E33}" type="pres">
      <dgm:prSet presAssocID="{12623576-5C10-406F-8408-E3130DDB86D2}" presName="vertSpace2b" presStyleCnt="0"/>
      <dgm:spPr/>
    </dgm:pt>
  </dgm:ptLst>
  <dgm:cxnLst>
    <dgm:cxn modelId="{581D5BD5-1302-4EBF-A25D-E6289D8E9674}" srcId="{6EEF343E-C747-4199-BE3A-CCE030A2D76E}" destId="{0720B521-8657-423B-B76C-953078607957}" srcOrd="1" destOrd="0" parTransId="{C9E5E221-68FB-4332-B1CE-9A4D901E5F55}" sibTransId="{DC7C5302-7DD6-46B2-ACA9-84A5DE156F9C}"/>
    <dgm:cxn modelId="{80EDD4FB-BF46-4E26-B75D-EBF3648854EE}" type="presOf" srcId="{0720B521-8657-423B-B76C-953078607957}" destId="{8D52C155-3C28-4A91-A0B1-E3CE36D58FC1}" srcOrd="0" destOrd="0" presId="urn:microsoft.com/office/officeart/2008/layout/LinedList"/>
    <dgm:cxn modelId="{56A80275-1A53-4D6D-ACE3-179F14328741}" type="presOf" srcId="{18127815-386A-49E6-9B7B-B7E0DB5B14B0}" destId="{B00EA13E-7F80-4FC4-8877-45001502C505}" srcOrd="0" destOrd="0" presId="urn:microsoft.com/office/officeart/2008/layout/LinedList"/>
    <dgm:cxn modelId="{DB616378-2959-4122-A1E5-48C3FD72BEDE}" srcId="{6EEF343E-C747-4199-BE3A-CCE030A2D76E}" destId="{D3EC115C-F4A2-48A9-BA95-725FEED9C9FA}" srcOrd="0" destOrd="0" parTransId="{EAA291F6-1688-4416-B58A-7F0174B84074}" sibTransId="{63EDBD2F-A0BB-4526-9F47-CE587C7EE18A}"/>
    <dgm:cxn modelId="{61DEC5D8-3D8B-4417-8DDA-C7EC354C0FC7}" type="presOf" srcId="{6EEF343E-C747-4199-BE3A-CCE030A2D76E}" destId="{51995745-46E7-4E07-805C-94E68B60FE0A}" srcOrd="0" destOrd="0" presId="urn:microsoft.com/office/officeart/2008/layout/LinedList"/>
    <dgm:cxn modelId="{CCB570FB-6C6A-4A84-A8B3-0AAE255C10AD}" srcId="{18127815-386A-49E6-9B7B-B7E0DB5B14B0}" destId="{6EEF343E-C747-4199-BE3A-CCE030A2D76E}" srcOrd="0" destOrd="0" parTransId="{A21AB597-CF8B-483F-9D15-1322EF2306AB}" sibTransId="{EF7BC449-7B68-4013-A470-AA3998EEA658}"/>
    <dgm:cxn modelId="{E7C62E6B-8A7A-4C20-A8E1-C007CCB638CE}" srcId="{6EEF343E-C747-4199-BE3A-CCE030A2D76E}" destId="{12623576-5C10-406F-8408-E3130DDB86D2}" srcOrd="2" destOrd="0" parTransId="{829C864B-3EF7-4192-9DB0-4700D0E2A6CE}" sibTransId="{E7F13338-8850-4B2A-9406-A899EC2910D9}"/>
    <dgm:cxn modelId="{5767B4CF-FF9E-49B8-9DDC-99CB94AA96BF}" type="presOf" srcId="{12623576-5C10-406F-8408-E3130DDB86D2}" destId="{F99E6277-581C-4791-9BF9-1F9AB4A84B6E}" srcOrd="0" destOrd="0" presId="urn:microsoft.com/office/officeart/2008/layout/LinedList"/>
    <dgm:cxn modelId="{B40642D2-9699-4E02-B819-4A139BD10CC5}" type="presOf" srcId="{D3EC115C-F4A2-48A9-BA95-725FEED9C9FA}" destId="{12C80B81-B3A7-48F4-A146-9F3DE737AEFA}" srcOrd="0" destOrd="0" presId="urn:microsoft.com/office/officeart/2008/layout/LinedList"/>
    <dgm:cxn modelId="{68919A43-EA8B-4073-A0CC-0595A84E3BBE}" type="presParOf" srcId="{B00EA13E-7F80-4FC4-8877-45001502C505}" destId="{CCFF2212-7BB1-47CF-8022-32708F9CC957}" srcOrd="0" destOrd="0" presId="urn:microsoft.com/office/officeart/2008/layout/LinedList"/>
    <dgm:cxn modelId="{350F81DE-C596-4D75-848B-A014F9DB0B10}" type="presParOf" srcId="{B00EA13E-7F80-4FC4-8877-45001502C505}" destId="{DF9D84DB-8B82-4732-BED3-D062B77F6A74}" srcOrd="1" destOrd="0" presId="urn:microsoft.com/office/officeart/2008/layout/LinedList"/>
    <dgm:cxn modelId="{828FFAAA-4CBB-4C93-AFD1-2CAD73473D9C}" type="presParOf" srcId="{DF9D84DB-8B82-4732-BED3-D062B77F6A74}" destId="{51995745-46E7-4E07-805C-94E68B60FE0A}" srcOrd="0" destOrd="0" presId="urn:microsoft.com/office/officeart/2008/layout/LinedList"/>
    <dgm:cxn modelId="{DB2593D7-A012-4556-8936-C9D6FCB4A5F6}" type="presParOf" srcId="{DF9D84DB-8B82-4732-BED3-D062B77F6A74}" destId="{21D3FF90-E9D8-4C5C-B6C9-1F6CA8E59491}" srcOrd="1" destOrd="0" presId="urn:microsoft.com/office/officeart/2008/layout/LinedList"/>
    <dgm:cxn modelId="{BAD90CFB-178F-4512-8042-EDA74CBF9062}" type="presParOf" srcId="{21D3FF90-E9D8-4C5C-B6C9-1F6CA8E59491}" destId="{3F69F5E7-EEAB-4E3B-9529-1DF69C85178D}" srcOrd="0" destOrd="0" presId="urn:microsoft.com/office/officeart/2008/layout/LinedList"/>
    <dgm:cxn modelId="{2657D1D5-AC08-4F2C-960B-4C6884367058}" type="presParOf" srcId="{21D3FF90-E9D8-4C5C-B6C9-1F6CA8E59491}" destId="{B4BF7EB0-7AEE-4E4B-8FDA-C7617EAAA0C7}" srcOrd="1" destOrd="0" presId="urn:microsoft.com/office/officeart/2008/layout/LinedList"/>
    <dgm:cxn modelId="{36873BD9-1D9D-4CCB-873C-344533BF8B01}" type="presParOf" srcId="{B4BF7EB0-7AEE-4E4B-8FDA-C7617EAAA0C7}" destId="{99B75950-F11B-45A4-82E5-831C031E0B1B}" srcOrd="0" destOrd="0" presId="urn:microsoft.com/office/officeart/2008/layout/LinedList"/>
    <dgm:cxn modelId="{BDC7E95D-CFF2-438E-A390-CB53947DE75E}" type="presParOf" srcId="{B4BF7EB0-7AEE-4E4B-8FDA-C7617EAAA0C7}" destId="{12C80B81-B3A7-48F4-A146-9F3DE737AEFA}" srcOrd="1" destOrd="0" presId="urn:microsoft.com/office/officeart/2008/layout/LinedList"/>
    <dgm:cxn modelId="{7670580B-3698-45E0-AF24-1C9206B75131}" type="presParOf" srcId="{B4BF7EB0-7AEE-4E4B-8FDA-C7617EAAA0C7}" destId="{FC88F486-3FC2-48EA-9741-0C1097E66D46}" srcOrd="2" destOrd="0" presId="urn:microsoft.com/office/officeart/2008/layout/LinedList"/>
    <dgm:cxn modelId="{F5A99A7B-3BC8-4CF3-AB90-EE41025489F5}" type="presParOf" srcId="{21D3FF90-E9D8-4C5C-B6C9-1F6CA8E59491}" destId="{7A9AD8C2-B19F-40D6-8B1C-DDC0D58685FC}" srcOrd="2" destOrd="0" presId="urn:microsoft.com/office/officeart/2008/layout/LinedList"/>
    <dgm:cxn modelId="{587995C5-B623-49EC-A8AA-00BD32F4F0A8}" type="presParOf" srcId="{21D3FF90-E9D8-4C5C-B6C9-1F6CA8E59491}" destId="{CA13DAE5-CDCE-43E5-9F7F-78B7E12CAB47}" srcOrd="3" destOrd="0" presId="urn:microsoft.com/office/officeart/2008/layout/LinedList"/>
    <dgm:cxn modelId="{BE40284C-F6C2-46BB-97E0-3A5118446FE7}" type="presParOf" srcId="{21D3FF90-E9D8-4C5C-B6C9-1F6CA8E59491}" destId="{2D3BC803-B346-4E04-9064-301F691840BE}" srcOrd="4" destOrd="0" presId="urn:microsoft.com/office/officeart/2008/layout/LinedList"/>
    <dgm:cxn modelId="{CD7EDCBC-C41A-4BDE-8D5E-77ACA77865E8}" type="presParOf" srcId="{2D3BC803-B346-4E04-9064-301F691840BE}" destId="{CD2E0129-C677-40F3-8F0D-270AB3DDE0BC}" srcOrd="0" destOrd="0" presId="urn:microsoft.com/office/officeart/2008/layout/LinedList"/>
    <dgm:cxn modelId="{06D7FD81-566B-4CFE-94A5-868A906B8571}" type="presParOf" srcId="{2D3BC803-B346-4E04-9064-301F691840BE}" destId="{8D52C155-3C28-4A91-A0B1-E3CE36D58FC1}" srcOrd="1" destOrd="0" presId="urn:microsoft.com/office/officeart/2008/layout/LinedList"/>
    <dgm:cxn modelId="{0C5DD98E-BC66-4046-9AD5-6DDA12929278}" type="presParOf" srcId="{2D3BC803-B346-4E04-9064-301F691840BE}" destId="{F8E2CC5D-EB0D-419B-B02C-008A52C73CE8}" srcOrd="2" destOrd="0" presId="urn:microsoft.com/office/officeart/2008/layout/LinedList"/>
    <dgm:cxn modelId="{6544CB4A-6D69-474C-BD27-FAFD3264DBE6}" type="presParOf" srcId="{21D3FF90-E9D8-4C5C-B6C9-1F6CA8E59491}" destId="{E6A20403-A5BB-4C9D-89A4-A9B9EA9C051F}" srcOrd="5" destOrd="0" presId="urn:microsoft.com/office/officeart/2008/layout/LinedList"/>
    <dgm:cxn modelId="{C9CD95CC-A602-42E5-B4F4-75F71F8F0FA6}" type="presParOf" srcId="{21D3FF90-E9D8-4C5C-B6C9-1F6CA8E59491}" destId="{43504240-7E6C-4AF3-A1BB-7C24347D8A05}" srcOrd="6" destOrd="0" presId="urn:microsoft.com/office/officeart/2008/layout/LinedList"/>
    <dgm:cxn modelId="{06A679C7-3112-4DF8-A76A-690BA0A99DD3}" type="presParOf" srcId="{21D3FF90-E9D8-4C5C-B6C9-1F6CA8E59491}" destId="{D195CAEB-CF1D-4F7A-A89F-C35AB357E09D}" srcOrd="7" destOrd="0" presId="urn:microsoft.com/office/officeart/2008/layout/LinedList"/>
    <dgm:cxn modelId="{EC884CC9-A53A-4CF6-8D19-D4725AA343F1}" type="presParOf" srcId="{D195CAEB-CF1D-4F7A-A89F-C35AB357E09D}" destId="{AFA0A981-842D-4DF4-8706-9FDD56C6E47C}" srcOrd="0" destOrd="0" presId="urn:microsoft.com/office/officeart/2008/layout/LinedList"/>
    <dgm:cxn modelId="{E128DC86-7D10-4A36-80E3-44898BFA9D0D}" type="presParOf" srcId="{D195CAEB-CF1D-4F7A-A89F-C35AB357E09D}" destId="{F99E6277-581C-4791-9BF9-1F9AB4A84B6E}" srcOrd="1" destOrd="0" presId="urn:microsoft.com/office/officeart/2008/layout/LinedList"/>
    <dgm:cxn modelId="{315B26FD-FEA6-4B1F-BBD2-D73755C31ED1}" type="presParOf" srcId="{D195CAEB-CF1D-4F7A-A89F-C35AB357E09D}" destId="{CC338E85-08DC-4CD7-AE19-EF2E822F7D1B}" srcOrd="2" destOrd="0" presId="urn:microsoft.com/office/officeart/2008/layout/LinedList"/>
    <dgm:cxn modelId="{DA948C12-1184-4C2A-B10F-EA1B168420E3}" type="presParOf" srcId="{21D3FF90-E9D8-4C5C-B6C9-1F6CA8E59491}" destId="{4B654F54-B78F-42A8-8FA4-C4A3C1F3EB44}" srcOrd="8" destOrd="0" presId="urn:microsoft.com/office/officeart/2008/layout/LinedList"/>
    <dgm:cxn modelId="{C7953C2B-7C86-45ED-90AB-61DA821D59E7}" type="presParOf" srcId="{21D3FF90-E9D8-4C5C-B6C9-1F6CA8E59491}" destId="{163CE000-335E-4D88-8673-3BA7DCAF8E33}" srcOrd="9" destOrd="0" presId="urn:microsoft.com/office/officeart/2008/layout/LinedLis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E9B9A-5984-400B-9536-E5F937C365C3}">
      <dsp:nvSpPr>
        <dsp:cNvPr id="0" name=""/>
        <dsp:cNvSpPr/>
      </dsp:nvSpPr>
      <dsp:spPr>
        <a:xfrm>
          <a:off x="-1142269" y="-179602"/>
          <a:ext cx="1372009" cy="1372009"/>
        </a:xfrm>
        <a:prstGeom prst="blockArc">
          <a:avLst>
            <a:gd name="adj1" fmla="val 18900000"/>
            <a:gd name="adj2" fmla="val 2700000"/>
            <a:gd name="adj3" fmla="val 1574"/>
          </a:avLst>
        </a:pr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01F839-D961-4292-9E2A-DF9C983F0126}">
      <dsp:nvSpPr>
        <dsp:cNvPr id="0" name=""/>
        <dsp:cNvSpPr/>
      </dsp:nvSpPr>
      <dsp:spPr>
        <a:xfrm>
          <a:off x="121427" y="77864"/>
          <a:ext cx="1018754" cy="155809"/>
        </a:xfrm>
        <a:prstGeom prst="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Decentralised Management</a:t>
          </a:r>
          <a:endParaRPr lang="en-US" sz="600" kern="1200" dirty="0"/>
        </a:p>
      </dsp:txBody>
      <dsp:txXfrm>
        <a:off x="121427" y="77864"/>
        <a:ext cx="1018754" cy="155809"/>
      </dsp:txXfrm>
    </dsp:sp>
    <dsp:sp modelId="{69983324-CAC4-44E6-9A35-F585608FD224}">
      <dsp:nvSpPr>
        <dsp:cNvPr id="0" name=""/>
        <dsp:cNvSpPr/>
      </dsp:nvSpPr>
      <dsp:spPr>
        <a:xfrm>
          <a:off x="24046" y="58388"/>
          <a:ext cx="194762" cy="194762"/>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4B4564-2ECE-4E19-9E72-88E6A87484F4}">
      <dsp:nvSpPr>
        <dsp:cNvPr id="0" name=""/>
        <dsp:cNvSpPr/>
      </dsp:nvSpPr>
      <dsp:spPr>
        <a:xfrm>
          <a:off x="210756" y="311619"/>
          <a:ext cx="929424" cy="155809"/>
        </a:xfrm>
        <a:prstGeom prst="rect">
          <a:avLst/>
        </a:prstGeom>
        <a:solidFill>
          <a:schemeClr val="accent2">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1000 employees</a:t>
          </a:r>
          <a:endParaRPr lang="en-US" sz="600" kern="1200" dirty="0"/>
        </a:p>
      </dsp:txBody>
      <dsp:txXfrm>
        <a:off x="210756" y="311619"/>
        <a:ext cx="929424" cy="155809"/>
      </dsp:txXfrm>
    </dsp:sp>
    <dsp:sp modelId="{E15687A3-F80D-4FEF-8BBC-4F463E3DD73D}">
      <dsp:nvSpPr>
        <dsp:cNvPr id="0" name=""/>
        <dsp:cNvSpPr/>
      </dsp:nvSpPr>
      <dsp:spPr>
        <a:xfrm>
          <a:off x="113375" y="292143"/>
          <a:ext cx="194762" cy="194762"/>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13333"/>
            </a:schemeClr>
          </a:solidFill>
          <a:prstDash val="solid"/>
        </a:ln>
        <a:effectLst/>
      </dsp:spPr>
      <dsp:style>
        <a:lnRef idx="2">
          <a:scrgbClr r="0" g="0" b="0"/>
        </a:lnRef>
        <a:fillRef idx="1">
          <a:scrgbClr r="0" g="0" b="0"/>
        </a:fillRef>
        <a:effectRef idx="0">
          <a:scrgbClr r="0" g="0" b="0"/>
        </a:effectRef>
        <a:fontRef idx="minor"/>
      </dsp:style>
    </dsp:sp>
    <dsp:sp modelId="{A48904AA-20DB-43E7-B71E-C588AEDE32D6}">
      <dsp:nvSpPr>
        <dsp:cNvPr id="0" name=""/>
        <dsp:cNvSpPr/>
      </dsp:nvSpPr>
      <dsp:spPr>
        <a:xfrm>
          <a:off x="210756" y="545375"/>
          <a:ext cx="929424" cy="155809"/>
        </a:xfrm>
        <a:prstGeom prst="rect">
          <a:avLst/>
        </a:prstGeom>
        <a:solidFill>
          <a:schemeClr val="accent2">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&lt;20 Developers</a:t>
          </a:r>
          <a:endParaRPr lang="en-US" sz="600" kern="1200" dirty="0"/>
        </a:p>
      </dsp:txBody>
      <dsp:txXfrm>
        <a:off x="210756" y="545375"/>
        <a:ext cx="929424" cy="155809"/>
      </dsp:txXfrm>
    </dsp:sp>
    <dsp:sp modelId="{D34ADE76-2316-42BD-821F-65755A5EE5C7}">
      <dsp:nvSpPr>
        <dsp:cNvPr id="0" name=""/>
        <dsp:cNvSpPr/>
      </dsp:nvSpPr>
      <dsp:spPr>
        <a:xfrm>
          <a:off x="113375" y="525898"/>
          <a:ext cx="194762" cy="194762"/>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26667"/>
            </a:schemeClr>
          </a:solidFill>
          <a:prstDash val="solid"/>
        </a:ln>
        <a:effectLst/>
      </dsp:spPr>
      <dsp:style>
        <a:lnRef idx="2">
          <a:scrgbClr r="0" g="0" b="0"/>
        </a:lnRef>
        <a:fillRef idx="1">
          <a:scrgbClr r="0" g="0" b="0"/>
        </a:fillRef>
        <a:effectRef idx="0">
          <a:scrgbClr r="0" g="0" b="0"/>
        </a:effectRef>
        <a:fontRef idx="minor"/>
      </dsp:style>
    </dsp:sp>
    <dsp:sp modelId="{BB07C911-1B5E-4FD8-AF72-62DC5B12F9A0}">
      <dsp:nvSpPr>
        <dsp:cNvPr id="0" name=""/>
        <dsp:cNvSpPr/>
      </dsp:nvSpPr>
      <dsp:spPr>
        <a:xfrm>
          <a:off x="121427" y="779130"/>
          <a:ext cx="1018754" cy="155809"/>
        </a:xfrm>
        <a:prstGeom prst="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Loosely Defined Processes</a:t>
          </a:r>
          <a:endParaRPr lang="en-US" sz="600" kern="1200" dirty="0"/>
        </a:p>
      </dsp:txBody>
      <dsp:txXfrm>
        <a:off x="121427" y="779130"/>
        <a:ext cx="1018754" cy="155809"/>
      </dsp:txXfrm>
    </dsp:sp>
    <dsp:sp modelId="{E61DE3BD-3927-4C7E-9103-B01E6E7DDFDB}">
      <dsp:nvSpPr>
        <dsp:cNvPr id="0" name=""/>
        <dsp:cNvSpPr/>
      </dsp:nvSpPr>
      <dsp:spPr>
        <a:xfrm>
          <a:off x="24046" y="759654"/>
          <a:ext cx="194762" cy="194762"/>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Release Manager</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Sam</a:t>
          </a:r>
          <a:endParaRPr lang="en-US" sz="500" b="1" i="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eb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222"/>
          <a:ext cx="1255787"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222"/>
          <a:ext cx="669714" cy="455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Build Master</a:t>
          </a:r>
          <a:endParaRPr lang="en-US" sz="800" b="1" kern="1200" dirty="0"/>
        </a:p>
      </dsp:txBody>
      <dsp:txXfrm>
        <a:off x="0" y="222"/>
        <a:ext cx="669714" cy="455570"/>
      </dsp:txXfrm>
    </dsp:sp>
    <dsp:sp modelId="{12C80B81-B3A7-48F4-A146-9F3DE737AEFA}">
      <dsp:nvSpPr>
        <dsp:cNvPr id="0" name=""/>
        <dsp:cNvSpPr/>
      </dsp:nvSpPr>
      <dsp:spPr>
        <a:xfrm>
          <a:off x="680677" y="4515"/>
          <a:ext cx="573762" cy="85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Abu</a:t>
          </a:r>
          <a:endParaRPr lang="en-US" sz="500" b="1" i="1" kern="1200" dirty="0"/>
        </a:p>
      </dsp:txBody>
      <dsp:txXfrm>
        <a:off x="680677" y="4515"/>
        <a:ext cx="573762" cy="85864"/>
      </dsp:txXfrm>
    </dsp:sp>
    <dsp:sp modelId="{7A9AD8C2-B19F-40D6-8B1C-DDC0D58685FC}">
      <dsp:nvSpPr>
        <dsp:cNvPr id="0" name=""/>
        <dsp:cNvSpPr/>
      </dsp:nvSpPr>
      <dsp:spPr>
        <a:xfrm>
          <a:off x="669714" y="9038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94673"/>
          <a:ext cx="573762" cy="85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kern="1200" dirty="0" smtClean="0"/>
            <a:t>TFS Experience</a:t>
          </a:r>
          <a:endParaRPr lang="en-US" sz="500" kern="1200" dirty="0"/>
        </a:p>
      </dsp:txBody>
      <dsp:txXfrm>
        <a:off x="680677" y="94673"/>
        <a:ext cx="573762" cy="85864"/>
      </dsp:txXfrm>
    </dsp:sp>
    <dsp:sp modelId="{E6A20403-A5BB-4C9D-89A4-A9B9EA9C051F}">
      <dsp:nvSpPr>
        <dsp:cNvPr id="0" name=""/>
        <dsp:cNvSpPr/>
      </dsp:nvSpPr>
      <dsp:spPr>
        <a:xfrm>
          <a:off x="669714" y="180537"/>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184831"/>
          <a:ext cx="573762" cy="85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ingdings"/>
            </a:rPr>
            <a:t>  </a:t>
          </a:r>
          <a:r>
            <a:rPr lang="en-CA" sz="500" kern="1200" dirty="0" smtClean="0"/>
            <a:t>VM Experience</a:t>
          </a:r>
          <a:endParaRPr lang="en-US" sz="500" kern="1200" dirty="0"/>
        </a:p>
      </dsp:txBody>
      <dsp:txXfrm>
        <a:off x="680677" y="184831"/>
        <a:ext cx="573762" cy="85864"/>
      </dsp:txXfrm>
    </dsp:sp>
    <dsp:sp modelId="{4B654F54-B78F-42A8-8FA4-C4A3C1F3EB44}">
      <dsp:nvSpPr>
        <dsp:cNvPr id="0" name=""/>
        <dsp:cNvSpPr/>
      </dsp:nvSpPr>
      <dsp:spPr>
        <a:xfrm>
          <a:off x="669714" y="270695"/>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A759E2-D5E7-49C9-8052-B357EFBEDAAB}">
      <dsp:nvSpPr>
        <dsp:cNvPr id="0" name=""/>
        <dsp:cNvSpPr/>
      </dsp:nvSpPr>
      <dsp:spPr>
        <a:xfrm>
          <a:off x="680677" y="274988"/>
          <a:ext cx="573762" cy="85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ingdings"/>
            </a:rPr>
            <a:t>  TFS Team Build</a:t>
          </a:r>
          <a:endParaRPr lang="en-US" sz="500" kern="1200" dirty="0"/>
        </a:p>
      </dsp:txBody>
      <dsp:txXfrm>
        <a:off x="680677" y="274988"/>
        <a:ext cx="573762" cy="85864"/>
      </dsp:txXfrm>
    </dsp:sp>
    <dsp:sp modelId="{E5C00341-64DF-4A56-91BE-1A800A1AF019}">
      <dsp:nvSpPr>
        <dsp:cNvPr id="0" name=""/>
        <dsp:cNvSpPr/>
      </dsp:nvSpPr>
      <dsp:spPr>
        <a:xfrm>
          <a:off x="669714" y="360853"/>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1F2DEE-5851-4CAC-B1F5-5A32D2E3ACAD}">
      <dsp:nvSpPr>
        <dsp:cNvPr id="0" name=""/>
        <dsp:cNvSpPr/>
      </dsp:nvSpPr>
      <dsp:spPr>
        <a:xfrm>
          <a:off x="680677" y="365146"/>
          <a:ext cx="573762" cy="85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smtClean="0">
              <a:sym typeface="Wingdings"/>
            </a:rPr>
            <a:t></a:t>
          </a:r>
          <a:r>
            <a:rPr lang="en-CA" sz="500" kern="1200" smtClean="0">
              <a:sym typeface="Wingdings"/>
            </a:rPr>
            <a:t>  </a:t>
          </a:r>
          <a:r>
            <a:rPr lang="en-CA" sz="500" kern="1200" smtClean="0"/>
            <a:t>Build Scripts</a:t>
          </a:r>
          <a:endParaRPr lang="en-US" sz="500" kern="1200" dirty="0"/>
        </a:p>
      </dsp:txBody>
      <dsp:txXfrm>
        <a:off x="680677" y="365146"/>
        <a:ext cx="573762" cy="85864"/>
      </dsp:txXfrm>
    </dsp:sp>
    <dsp:sp modelId="{3E6F105D-0194-4BF1-8422-D4CA365F9F40}">
      <dsp:nvSpPr>
        <dsp:cNvPr id="0" name=""/>
        <dsp:cNvSpPr/>
      </dsp:nvSpPr>
      <dsp:spPr>
        <a:xfrm>
          <a:off x="669714" y="45101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222"/>
          <a:ext cx="1255787"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222"/>
          <a:ext cx="669714" cy="455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Developer</a:t>
          </a:r>
          <a:endParaRPr lang="en-US" sz="800" b="1" kern="1200" dirty="0"/>
        </a:p>
      </dsp:txBody>
      <dsp:txXfrm>
        <a:off x="0" y="222"/>
        <a:ext cx="669714" cy="455570"/>
      </dsp:txXfrm>
    </dsp:sp>
    <dsp:sp modelId="{12C80B81-B3A7-48F4-A146-9F3DE737AEFA}">
      <dsp:nvSpPr>
        <dsp:cNvPr id="0" name=""/>
        <dsp:cNvSpPr/>
      </dsp:nvSpPr>
      <dsp:spPr>
        <a:xfrm>
          <a:off x="680677" y="5578"/>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Doris</a:t>
          </a:r>
          <a:endParaRPr lang="en-US" sz="500" b="1" i="1" kern="1200" dirty="0"/>
        </a:p>
      </dsp:txBody>
      <dsp:txXfrm>
        <a:off x="680677" y="5578"/>
        <a:ext cx="573762" cy="107108"/>
      </dsp:txXfrm>
    </dsp:sp>
    <dsp:sp modelId="{7A9AD8C2-B19F-40D6-8B1C-DDC0D58685FC}">
      <dsp:nvSpPr>
        <dsp:cNvPr id="0" name=""/>
        <dsp:cNvSpPr/>
      </dsp:nvSpPr>
      <dsp:spPr>
        <a:xfrm>
          <a:off x="669714" y="112686"/>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18041"/>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ebdings"/>
            </a:rPr>
            <a:t> </a:t>
          </a:r>
          <a:r>
            <a:rPr lang="en-CA" sz="500" kern="1200" dirty="0" smtClean="0"/>
            <a:t>TFS Experience</a:t>
          </a:r>
          <a:endParaRPr lang="en-US" sz="500" kern="1200" dirty="0"/>
        </a:p>
      </dsp:txBody>
      <dsp:txXfrm>
        <a:off x="680677" y="118041"/>
        <a:ext cx="573762" cy="107108"/>
      </dsp:txXfrm>
    </dsp:sp>
    <dsp:sp modelId="{E6A20403-A5BB-4C9D-89A4-A9B9EA9C051F}">
      <dsp:nvSpPr>
        <dsp:cNvPr id="0" name=""/>
        <dsp:cNvSpPr/>
      </dsp:nvSpPr>
      <dsp:spPr>
        <a:xfrm>
          <a:off x="669714" y="225149"/>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230504"/>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kern="1200" dirty="0" smtClean="0">
              <a:sym typeface="Wingdings"/>
            </a:rPr>
            <a:t> </a:t>
          </a:r>
          <a:r>
            <a:rPr lang="en-CA" sz="500" kern="1200" dirty="0" smtClean="0"/>
            <a:t>VM Experience</a:t>
          </a:r>
          <a:endParaRPr lang="en-US" sz="500" kern="1200" dirty="0"/>
        </a:p>
      </dsp:txBody>
      <dsp:txXfrm>
        <a:off x="680677" y="230504"/>
        <a:ext cx="573762" cy="107108"/>
      </dsp:txXfrm>
    </dsp:sp>
    <dsp:sp modelId="{4B654F54-B78F-42A8-8FA4-C4A3C1F3EB44}">
      <dsp:nvSpPr>
        <dsp:cNvPr id="0" name=""/>
        <dsp:cNvSpPr/>
      </dsp:nvSpPr>
      <dsp:spPr>
        <a:xfrm>
          <a:off x="669714" y="337613"/>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907F23-A241-4D91-983E-425FE95BB76F}">
      <dsp:nvSpPr>
        <dsp:cNvPr id="0" name=""/>
        <dsp:cNvSpPr/>
      </dsp:nvSpPr>
      <dsp:spPr>
        <a:xfrm>
          <a:off x="680677" y="342968"/>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b="0" kern="1200" dirty="0" smtClean="0">
              <a:sym typeface="Wingdings"/>
            </a:rPr>
            <a:t>TFS Team Build</a:t>
          </a:r>
          <a:endParaRPr lang="en-US" sz="500" b="0" kern="1200" dirty="0"/>
        </a:p>
      </dsp:txBody>
      <dsp:txXfrm>
        <a:off x="680677" y="342968"/>
        <a:ext cx="573762" cy="107108"/>
      </dsp:txXfrm>
    </dsp:sp>
    <dsp:sp modelId="{A73635C0-E0CA-4E62-BE66-5EB1D61A4518}">
      <dsp:nvSpPr>
        <dsp:cNvPr id="0" name=""/>
        <dsp:cNvSpPr/>
      </dsp:nvSpPr>
      <dsp:spPr>
        <a:xfrm>
          <a:off x="669714" y="450076"/>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Tester</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Christine</a:t>
          </a:r>
          <a:endParaRPr lang="en-US" sz="500" b="1" i="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eb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E9B9A-5984-400B-9536-E5F937C365C3}">
      <dsp:nvSpPr>
        <dsp:cNvPr id="0" name=""/>
        <dsp:cNvSpPr/>
      </dsp:nvSpPr>
      <dsp:spPr>
        <a:xfrm>
          <a:off x="-1142269" y="-179602"/>
          <a:ext cx="1372009" cy="1372009"/>
        </a:xfrm>
        <a:prstGeom prst="blockArc">
          <a:avLst>
            <a:gd name="adj1" fmla="val 18900000"/>
            <a:gd name="adj2" fmla="val 2700000"/>
            <a:gd name="adj3" fmla="val 1574"/>
          </a:avLst>
        </a:pr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01F839-D961-4292-9E2A-DF9C983F0126}">
      <dsp:nvSpPr>
        <dsp:cNvPr id="0" name=""/>
        <dsp:cNvSpPr/>
      </dsp:nvSpPr>
      <dsp:spPr>
        <a:xfrm>
          <a:off x="121427" y="77864"/>
          <a:ext cx="1018754" cy="155809"/>
        </a:xfrm>
        <a:prstGeom prst="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Decentralised Management</a:t>
          </a:r>
          <a:endParaRPr lang="en-US" sz="600" kern="1200" dirty="0"/>
        </a:p>
      </dsp:txBody>
      <dsp:txXfrm>
        <a:off x="121427" y="77864"/>
        <a:ext cx="1018754" cy="155809"/>
      </dsp:txXfrm>
    </dsp:sp>
    <dsp:sp modelId="{69983324-CAC4-44E6-9A35-F585608FD224}">
      <dsp:nvSpPr>
        <dsp:cNvPr id="0" name=""/>
        <dsp:cNvSpPr/>
      </dsp:nvSpPr>
      <dsp:spPr>
        <a:xfrm>
          <a:off x="24046" y="58388"/>
          <a:ext cx="194762" cy="194762"/>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4B4564-2ECE-4E19-9E72-88E6A87484F4}">
      <dsp:nvSpPr>
        <dsp:cNvPr id="0" name=""/>
        <dsp:cNvSpPr/>
      </dsp:nvSpPr>
      <dsp:spPr>
        <a:xfrm>
          <a:off x="210756" y="311619"/>
          <a:ext cx="929424" cy="155809"/>
        </a:xfrm>
        <a:prstGeom prst="rect">
          <a:avLst/>
        </a:prstGeom>
        <a:solidFill>
          <a:schemeClr val="accent2">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1000 employees</a:t>
          </a:r>
          <a:endParaRPr lang="en-US" sz="600" kern="1200" dirty="0"/>
        </a:p>
      </dsp:txBody>
      <dsp:txXfrm>
        <a:off x="210756" y="311619"/>
        <a:ext cx="929424" cy="155809"/>
      </dsp:txXfrm>
    </dsp:sp>
    <dsp:sp modelId="{E15687A3-F80D-4FEF-8BBC-4F463E3DD73D}">
      <dsp:nvSpPr>
        <dsp:cNvPr id="0" name=""/>
        <dsp:cNvSpPr/>
      </dsp:nvSpPr>
      <dsp:spPr>
        <a:xfrm>
          <a:off x="113375" y="292143"/>
          <a:ext cx="194762" cy="194762"/>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13333"/>
            </a:schemeClr>
          </a:solidFill>
          <a:prstDash val="solid"/>
        </a:ln>
        <a:effectLst/>
      </dsp:spPr>
      <dsp:style>
        <a:lnRef idx="2">
          <a:scrgbClr r="0" g="0" b="0"/>
        </a:lnRef>
        <a:fillRef idx="1">
          <a:scrgbClr r="0" g="0" b="0"/>
        </a:fillRef>
        <a:effectRef idx="0">
          <a:scrgbClr r="0" g="0" b="0"/>
        </a:effectRef>
        <a:fontRef idx="minor"/>
      </dsp:style>
    </dsp:sp>
    <dsp:sp modelId="{A48904AA-20DB-43E7-B71E-C588AEDE32D6}">
      <dsp:nvSpPr>
        <dsp:cNvPr id="0" name=""/>
        <dsp:cNvSpPr/>
      </dsp:nvSpPr>
      <dsp:spPr>
        <a:xfrm>
          <a:off x="210756" y="545375"/>
          <a:ext cx="929424" cy="155809"/>
        </a:xfrm>
        <a:prstGeom prst="rect">
          <a:avLst/>
        </a:prstGeom>
        <a:solidFill>
          <a:schemeClr val="accent2">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&lt;20 Developers</a:t>
          </a:r>
          <a:endParaRPr lang="en-US" sz="600" kern="1200" dirty="0"/>
        </a:p>
      </dsp:txBody>
      <dsp:txXfrm>
        <a:off x="210756" y="545375"/>
        <a:ext cx="929424" cy="155809"/>
      </dsp:txXfrm>
    </dsp:sp>
    <dsp:sp modelId="{D34ADE76-2316-42BD-821F-65755A5EE5C7}">
      <dsp:nvSpPr>
        <dsp:cNvPr id="0" name=""/>
        <dsp:cNvSpPr/>
      </dsp:nvSpPr>
      <dsp:spPr>
        <a:xfrm>
          <a:off x="113375" y="525898"/>
          <a:ext cx="194762" cy="194762"/>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26667"/>
            </a:schemeClr>
          </a:solidFill>
          <a:prstDash val="solid"/>
        </a:ln>
        <a:effectLst/>
      </dsp:spPr>
      <dsp:style>
        <a:lnRef idx="2">
          <a:scrgbClr r="0" g="0" b="0"/>
        </a:lnRef>
        <a:fillRef idx="1">
          <a:scrgbClr r="0" g="0" b="0"/>
        </a:fillRef>
        <a:effectRef idx="0">
          <a:scrgbClr r="0" g="0" b="0"/>
        </a:effectRef>
        <a:fontRef idx="minor"/>
      </dsp:style>
    </dsp:sp>
    <dsp:sp modelId="{BB07C911-1B5E-4FD8-AF72-62DC5B12F9A0}">
      <dsp:nvSpPr>
        <dsp:cNvPr id="0" name=""/>
        <dsp:cNvSpPr/>
      </dsp:nvSpPr>
      <dsp:spPr>
        <a:xfrm>
          <a:off x="121427" y="779130"/>
          <a:ext cx="1018754" cy="155809"/>
        </a:xfrm>
        <a:prstGeom prst="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Loosely Defined Processes</a:t>
          </a:r>
          <a:endParaRPr lang="en-US" sz="600" kern="1200" dirty="0"/>
        </a:p>
      </dsp:txBody>
      <dsp:txXfrm>
        <a:off x="121427" y="779130"/>
        <a:ext cx="1018754" cy="155809"/>
      </dsp:txXfrm>
    </dsp:sp>
    <dsp:sp modelId="{E61DE3BD-3927-4C7E-9103-B01E6E7DDFDB}">
      <dsp:nvSpPr>
        <dsp:cNvPr id="0" name=""/>
        <dsp:cNvSpPr/>
      </dsp:nvSpPr>
      <dsp:spPr>
        <a:xfrm>
          <a:off x="24046" y="759654"/>
          <a:ext cx="194762" cy="194762"/>
        </a:xfrm>
        <a:prstGeom prst="ellipse">
          <a:avLst/>
        </a:prstGeom>
        <a:solidFill>
          <a:schemeClr val="lt1">
            <a:hueOff val="0"/>
            <a:satOff val="0"/>
            <a:lumOff val="0"/>
            <a:alphaOff val="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E9B9A-5984-400B-9536-E5F937C365C3}">
      <dsp:nvSpPr>
        <dsp:cNvPr id="0" name=""/>
        <dsp:cNvSpPr/>
      </dsp:nvSpPr>
      <dsp:spPr>
        <a:xfrm>
          <a:off x="-1142269" y="-179602"/>
          <a:ext cx="1372009" cy="1372009"/>
        </a:xfrm>
        <a:prstGeom prst="blockArc">
          <a:avLst>
            <a:gd name="adj1" fmla="val 18900000"/>
            <a:gd name="adj2" fmla="val 2700000"/>
            <a:gd name="adj3" fmla="val 1574"/>
          </a:avLst>
        </a:pr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01F839-D961-4292-9E2A-DF9C983F0126}">
      <dsp:nvSpPr>
        <dsp:cNvPr id="0" name=""/>
        <dsp:cNvSpPr/>
      </dsp:nvSpPr>
      <dsp:spPr>
        <a:xfrm>
          <a:off x="121427" y="77864"/>
          <a:ext cx="1018754" cy="155809"/>
        </a:xfrm>
        <a:prstGeom prst="rect">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Centralised Management</a:t>
          </a:r>
          <a:endParaRPr lang="en-US" sz="600" kern="1200" dirty="0"/>
        </a:p>
      </dsp:txBody>
      <dsp:txXfrm>
        <a:off x="121427" y="77864"/>
        <a:ext cx="1018754" cy="155809"/>
      </dsp:txXfrm>
    </dsp:sp>
    <dsp:sp modelId="{69983324-CAC4-44E6-9A35-F585608FD224}">
      <dsp:nvSpPr>
        <dsp:cNvPr id="0" name=""/>
        <dsp:cNvSpPr/>
      </dsp:nvSpPr>
      <dsp:spPr>
        <a:xfrm>
          <a:off x="24046" y="58388"/>
          <a:ext cx="194762" cy="194762"/>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4B4564-2ECE-4E19-9E72-88E6A87484F4}">
      <dsp:nvSpPr>
        <dsp:cNvPr id="0" name=""/>
        <dsp:cNvSpPr/>
      </dsp:nvSpPr>
      <dsp:spPr>
        <a:xfrm>
          <a:off x="210756" y="311619"/>
          <a:ext cx="929424" cy="155809"/>
        </a:xfrm>
        <a:prstGeom prst="rect">
          <a:avLst/>
        </a:prstGeom>
        <a:solidFill>
          <a:schemeClr val="accent1">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1000 employees</a:t>
          </a:r>
          <a:endParaRPr lang="en-US" sz="600" kern="1200" dirty="0"/>
        </a:p>
      </dsp:txBody>
      <dsp:txXfrm>
        <a:off x="210756" y="311619"/>
        <a:ext cx="929424" cy="155809"/>
      </dsp:txXfrm>
    </dsp:sp>
    <dsp:sp modelId="{E15687A3-F80D-4FEF-8BBC-4F463E3DD73D}">
      <dsp:nvSpPr>
        <dsp:cNvPr id="0" name=""/>
        <dsp:cNvSpPr/>
      </dsp:nvSpPr>
      <dsp:spPr>
        <a:xfrm>
          <a:off x="113375" y="292143"/>
          <a:ext cx="194762" cy="194762"/>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13333"/>
            </a:schemeClr>
          </a:solidFill>
          <a:prstDash val="solid"/>
        </a:ln>
        <a:effectLst/>
      </dsp:spPr>
      <dsp:style>
        <a:lnRef idx="2">
          <a:scrgbClr r="0" g="0" b="0"/>
        </a:lnRef>
        <a:fillRef idx="1">
          <a:scrgbClr r="0" g="0" b="0"/>
        </a:fillRef>
        <a:effectRef idx="0">
          <a:scrgbClr r="0" g="0" b="0"/>
        </a:effectRef>
        <a:fontRef idx="minor"/>
      </dsp:style>
    </dsp:sp>
    <dsp:sp modelId="{A48904AA-20DB-43E7-B71E-C588AEDE32D6}">
      <dsp:nvSpPr>
        <dsp:cNvPr id="0" name=""/>
        <dsp:cNvSpPr/>
      </dsp:nvSpPr>
      <dsp:spPr>
        <a:xfrm>
          <a:off x="210756" y="545375"/>
          <a:ext cx="929424" cy="155809"/>
        </a:xfrm>
        <a:prstGeom prst="rect">
          <a:avLst/>
        </a:prstGeom>
        <a:solidFill>
          <a:schemeClr val="accent1">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200 TFS Users</a:t>
          </a:r>
          <a:endParaRPr lang="en-US" sz="600" kern="1200" dirty="0"/>
        </a:p>
      </dsp:txBody>
      <dsp:txXfrm>
        <a:off x="210756" y="545375"/>
        <a:ext cx="929424" cy="155809"/>
      </dsp:txXfrm>
    </dsp:sp>
    <dsp:sp modelId="{D34ADE76-2316-42BD-821F-65755A5EE5C7}">
      <dsp:nvSpPr>
        <dsp:cNvPr id="0" name=""/>
        <dsp:cNvSpPr/>
      </dsp:nvSpPr>
      <dsp:spPr>
        <a:xfrm>
          <a:off x="113375" y="525898"/>
          <a:ext cx="194762" cy="194762"/>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26667"/>
            </a:schemeClr>
          </a:solidFill>
          <a:prstDash val="solid"/>
        </a:ln>
        <a:effectLst/>
      </dsp:spPr>
      <dsp:style>
        <a:lnRef idx="2">
          <a:scrgbClr r="0" g="0" b="0"/>
        </a:lnRef>
        <a:fillRef idx="1">
          <a:scrgbClr r="0" g="0" b="0"/>
        </a:fillRef>
        <a:effectRef idx="0">
          <a:scrgbClr r="0" g="0" b="0"/>
        </a:effectRef>
        <a:fontRef idx="minor"/>
      </dsp:style>
    </dsp:sp>
    <dsp:sp modelId="{BB07C911-1B5E-4FD8-AF72-62DC5B12F9A0}">
      <dsp:nvSpPr>
        <dsp:cNvPr id="0" name=""/>
        <dsp:cNvSpPr/>
      </dsp:nvSpPr>
      <dsp:spPr>
        <a:xfrm>
          <a:off x="121427" y="779130"/>
          <a:ext cx="1018754" cy="155809"/>
        </a:xfrm>
        <a:prstGeom prst="rect">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Defined Processes</a:t>
          </a:r>
          <a:endParaRPr lang="en-US" sz="600" kern="1200" dirty="0"/>
        </a:p>
      </dsp:txBody>
      <dsp:txXfrm>
        <a:off x="121427" y="779130"/>
        <a:ext cx="1018754" cy="155809"/>
      </dsp:txXfrm>
    </dsp:sp>
    <dsp:sp modelId="{E61DE3BD-3927-4C7E-9103-B01E6E7DDFDB}">
      <dsp:nvSpPr>
        <dsp:cNvPr id="0" name=""/>
        <dsp:cNvSpPr/>
      </dsp:nvSpPr>
      <dsp:spPr>
        <a:xfrm>
          <a:off x="24046" y="759654"/>
          <a:ext cx="194762" cy="194762"/>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TFS Administrator</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kern="1200" dirty="0" smtClean="0"/>
            <a:t>Dave</a:t>
          </a:r>
          <a:endParaRPr lang="en-US" sz="500" b="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b="1" kern="1200" dirty="0" smtClean="0">
              <a:sym typeface="Wing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Infrastructure Specialist</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Jane</a:t>
          </a:r>
          <a:endParaRPr lang="en-US" sz="500" b="1" i="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eb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Development</a:t>
          </a:r>
          <a:br>
            <a:rPr lang="en-CA" sz="800" b="1" kern="1200" dirty="0" smtClean="0"/>
          </a:br>
          <a:r>
            <a:rPr lang="en-CA" sz="800" b="1" kern="1200" dirty="0" smtClean="0"/>
            <a:t>Lead</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Gary</a:t>
          </a:r>
          <a:endParaRPr lang="en-US" sz="500" b="1" i="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b="1" kern="1200" dirty="0" smtClean="0">
              <a:sym typeface="Wing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Release Manager</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Sam</a:t>
          </a:r>
          <a:endParaRPr lang="en-US" sz="500" b="1" i="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eb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Development</a:t>
          </a:r>
          <a:br>
            <a:rPr lang="en-CA" sz="800" b="1" kern="1200" dirty="0" smtClean="0"/>
          </a:br>
          <a:r>
            <a:rPr lang="en-CA" sz="800" b="1" kern="1200" dirty="0" smtClean="0"/>
            <a:t>Lead</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Gary</a:t>
          </a:r>
          <a:endParaRPr lang="en-US" sz="500" b="1" i="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b="1" kern="1200" dirty="0" smtClean="0">
              <a:sym typeface="Wing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222"/>
          <a:ext cx="1255787"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222"/>
          <a:ext cx="669714" cy="455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Build Master</a:t>
          </a:r>
          <a:endParaRPr lang="en-US" sz="800" b="1" kern="1200" dirty="0"/>
        </a:p>
      </dsp:txBody>
      <dsp:txXfrm>
        <a:off x="0" y="222"/>
        <a:ext cx="669714" cy="455570"/>
      </dsp:txXfrm>
    </dsp:sp>
    <dsp:sp modelId="{12C80B81-B3A7-48F4-A146-9F3DE737AEFA}">
      <dsp:nvSpPr>
        <dsp:cNvPr id="0" name=""/>
        <dsp:cNvSpPr/>
      </dsp:nvSpPr>
      <dsp:spPr>
        <a:xfrm>
          <a:off x="680677" y="4515"/>
          <a:ext cx="573762" cy="85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Abu</a:t>
          </a:r>
          <a:endParaRPr lang="en-US" sz="500" b="1" i="1" kern="1200" dirty="0"/>
        </a:p>
      </dsp:txBody>
      <dsp:txXfrm>
        <a:off x="680677" y="4515"/>
        <a:ext cx="573762" cy="85864"/>
      </dsp:txXfrm>
    </dsp:sp>
    <dsp:sp modelId="{7A9AD8C2-B19F-40D6-8B1C-DDC0D58685FC}">
      <dsp:nvSpPr>
        <dsp:cNvPr id="0" name=""/>
        <dsp:cNvSpPr/>
      </dsp:nvSpPr>
      <dsp:spPr>
        <a:xfrm>
          <a:off x="669714" y="9038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94673"/>
          <a:ext cx="573762" cy="85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kern="1200" dirty="0" smtClean="0"/>
            <a:t>TFS Experience</a:t>
          </a:r>
          <a:endParaRPr lang="en-US" sz="500" kern="1200" dirty="0"/>
        </a:p>
      </dsp:txBody>
      <dsp:txXfrm>
        <a:off x="680677" y="94673"/>
        <a:ext cx="573762" cy="85864"/>
      </dsp:txXfrm>
    </dsp:sp>
    <dsp:sp modelId="{E6A20403-A5BB-4C9D-89A4-A9B9EA9C051F}">
      <dsp:nvSpPr>
        <dsp:cNvPr id="0" name=""/>
        <dsp:cNvSpPr/>
      </dsp:nvSpPr>
      <dsp:spPr>
        <a:xfrm>
          <a:off x="669714" y="180537"/>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184831"/>
          <a:ext cx="573762" cy="85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ingdings"/>
            </a:rPr>
            <a:t>  </a:t>
          </a:r>
          <a:r>
            <a:rPr lang="en-CA" sz="500" kern="1200" dirty="0" smtClean="0"/>
            <a:t>VM Experience</a:t>
          </a:r>
          <a:endParaRPr lang="en-US" sz="500" kern="1200" dirty="0"/>
        </a:p>
      </dsp:txBody>
      <dsp:txXfrm>
        <a:off x="680677" y="184831"/>
        <a:ext cx="573762" cy="85864"/>
      </dsp:txXfrm>
    </dsp:sp>
    <dsp:sp modelId="{4B654F54-B78F-42A8-8FA4-C4A3C1F3EB44}">
      <dsp:nvSpPr>
        <dsp:cNvPr id="0" name=""/>
        <dsp:cNvSpPr/>
      </dsp:nvSpPr>
      <dsp:spPr>
        <a:xfrm>
          <a:off x="669714" y="270695"/>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A759E2-D5E7-49C9-8052-B357EFBEDAAB}">
      <dsp:nvSpPr>
        <dsp:cNvPr id="0" name=""/>
        <dsp:cNvSpPr/>
      </dsp:nvSpPr>
      <dsp:spPr>
        <a:xfrm>
          <a:off x="680677" y="274988"/>
          <a:ext cx="573762" cy="85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ingdings"/>
            </a:rPr>
            <a:t>  TFS Team Build</a:t>
          </a:r>
          <a:endParaRPr lang="en-US" sz="500" kern="1200" dirty="0"/>
        </a:p>
      </dsp:txBody>
      <dsp:txXfrm>
        <a:off x="680677" y="274988"/>
        <a:ext cx="573762" cy="85864"/>
      </dsp:txXfrm>
    </dsp:sp>
    <dsp:sp modelId="{E5C00341-64DF-4A56-91BE-1A800A1AF019}">
      <dsp:nvSpPr>
        <dsp:cNvPr id="0" name=""/>
        <dsp:cNvSpPr/>
      </dsp:nvSpPr>
      <dsp:spPr>
        <a:xfrm>
          <a:off x="669714" y="360853"/>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1F2DEE-5851-4CAC-B1F5-5A32D2E3ACAD}">
      <dsp:nvSpPr>
        <dsp:cNvPr id="0" name=""/>
        <dsp:cNvSpPr/>
      </dsp:nvSpPr>
      <dsp:spPr>
        <a:xfrm>
          <a:off x="680677" y="365146"/>
          <a:ext cx="573762" cy="858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smtClean="0">
              <a:sym typeface="Wingdings"/>
            </a:rPr>
            <a:t></a:t>
          </a:r>
          <a:r>
            <a:rPr lang="en-CA" sz="500" kern="1200" smtClean="0">
              <a:sym typeface="Wingdings"/>
            </a:rPr>
            <a:t>  </a:t>
          </a:r>
          <a:r>
            <a:rPr lang="en-CA" sz="500" kern="1200" smtClean="0"/>
            <a:t>Build Scripts</a:t>
          </a:r>
          <a:endParaRPr lang="en-US" sz="500" kern="1200" dirty="0"/>
        </a:p>
      </dsp:txBody>
      <dsp:txXfrm>
        <a:off x="680677" y="365146"/>
        <a:ext cx="573762" cy="85864"/>
      </dsp:txXfrm>
    </dsp:sp>
    <dsp:sp modelId="{3E6F105D-0194-4BF1-8422-D4CA365F9F40}">
      <dsp:nvSpPr>
        <dsp:cNvPr id="0" name=""/>
        <dsp:cNvSpPr/>
      </dsp:nvSpPr>
      <dsp:spPr>
        <a:xfrm>
          <a:off x="669714" y="45101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222"/>
          <a:ext cx="1255787"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222"/>
          <a:ext cx="669714" cy="455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Developer</a:t>
          </a:r>
          <a:endParaRPr lang="en-US" sz="800" b="1" kern="1200" dirty="0"/>
        </a:p>
      </dsp:txBody>
      <dsp:txXfrm>
        <a:off x="0" y="222"/>
        <a:ext cx="669714" cy="455570"/>
      </dsp:txXfrm>
    </dsp:sp>
    <dsp:sp modelId="{12C80B81-B3A7-48F4-A146-9F3DE737AEFA}">
      <dsp:nvSpPr>
        <dsp:cNvPr id="0" name=""/>
        <dsp:cNvSpPr/>
      </dsp:nvSpPr>
      <dsp:spPr>
        <a:xfrm>
          <a:off x="680677" y="5578"/>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Doris</a:t>
          </a:r>
          <a:endParaRPr lang="en-US" sz="500" b="1" i="1" kern="1200" dirty="0"/>
        </a:p>
      </dsp:txBody>
      <dsp:txXfrm>
        <a:off x="680677" y="5578"/>
        <a:ext cx="573762" cy="107108"/>
      </dsp:txXfrm>
    </dsp:sp>
    <dsp:sp modelId="{7A9AD8C2-B19F-40D6-8B1C-DDC0D58685FC}">
      <dsp:nvSpPr>
        <dsp:cNvPr id="0" name=""/>
        <dsp:cNvSpPr/>
      </dsp:nvSpPr>
      <dsp:spPr>
        <a:xfrm>
          <a:off x="669714" y="112686"/>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18041"/>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ebdings"/>
            </a:rPr>
            <a:t> </a:t>
          </a:r>
          <a:r>
            <a:rPr lang="en-CA" sz="500" kern="1200" dirty="0" smtClean="0"/>
            <a:t>TFS Experience</a:t>
          </a:r>
          <a:endParaRPr lang="en-US" sz="500" kern="1200" dirty="0"/>
        </a:p>
      </dsp:txBody>
      <dsp:txXfrm>
        <a:off x="680677" y="118041"/>
        <a:ext cx="573762" cy="107108"/>
      </dsp:txXfrm>
    </dsp:sp>
    <dsp:sp modelId="{E6A20403-A5BB-4C9D-89A4-A9B9EA9C051F}">
      <dsp:nvSpPr>
        <dsp:cNvPr id="0" name=""/>
        <dsp:cNvSpPr/>
      </dsp:nvSpPr>
      <dsp:spPr>
        <a:xfrm>
          <a:off x="669714" y="225149"/>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230504"/>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kern="1200" dirty="0" smtClean="0">
              <a:sym typeface="Wingdings"/>
            </a:rPr>
            <a:t> </a:t>
          </a:r>
          <a:r>
            <a:rPr lang="en-CA" sz="500" kern="1200" dirty="0" smtClean="0"/>
            <a:t>VM Experience</a:t>
          </a:r>
          <a:endParaRPr lang="en-US" sz="500" kern="1200" dirty="0"/>
        </a:p>
      </dsp:txBody>
      <dsp:txXfrm>
        <a:off x="680677" y="230504"/>
        <a:ext cx="573762" cy="107108"/>
      </dsp:txXfrm>
    </dsp:sp>
    <dsp:sp modelId="{4B654F54-B78F-42A8-8FA4-C4A3C1F3EB44}">
      <dsp:nvSpPr>
        <dsp:cNvPr id="0" name=""/>
        <dsp:cNvSpPr/>
      </dsp:nvSpPr>
      <dsp:spPr>
        <a:xfrm>
          <a:off x="669714" y="337613"/>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907F23-A241-4D91-983E-425FE95BB76F}">
      <dsp:nvSpPr>
        <dsp:cNvPr id="0" name=""/>
        <dsp:cNvSpPr/>
      </dsp:nvSpPr>
      <dsp:spPr>
        <a:xfrm>
          <a:off x="680677" y="342968"/>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b="0" kern="1200" dirty="0" smtClean="0">
              <a:sym typeface="Wingdings"/>
            </a:rPr>
            <a:t>TFS Team Build</a:t>
          </a:r>
          <a:endParaRPr lang="en-US" sz="500" b="0" kern="1200" dirty="0"/>
        </a:p>
      </dsp:txBody>
      <dsp:txXfrm>
        <a:off x="680677" y="342968"/>
        <a:ext cx="573762" cy="107108"/>
      </dsp:txXfrm>
    </dsp:sp>
    <dsp:sp modelId="{A73635C0-E0CA-4E62-BE66-5EB1D61A4518}">
      <dsp:nvSpPr>
        <dsp:cNvPr id="0" name=""/>
        <dsp:cNvSpPr/>
      </dsp:nvSpPr>
      <dsp:spPr>
        <a:xfrm>
          <a:off x="669714" y="450076"/>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Tester</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Christine</a:t>
          </a:r>
          <a:endParaRPr lang="en-US" sz="500" b="1" i="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eb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A6DFD5-F302-453D-839F-9B44B088ACD1}">
      <dsp:nvSpPr>
        <dsp:cNvPr id="0" name=""/>
        <dsp:cNvSpPr/>
      </dsp:nvSpPr>
      <dsp:spPr>
        <a:xfrm>
          <a:off x="914399" y="0"/>
          <a:ext cx="3200400" cy="3200400"/>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System</a:t>
          </a:r>
          <a:endParaRPr lang="en-US" sz="1200" b="1" kern="1200" dirty="0">
            <a:effectLst>
              <a:outerShdw blurRad="38100" dist="38100" dir="2700000" algn="tl">
                <a:srgbClr val="000000">
                  <a:alpha val="43137"/>
                </a:srgbClr>
              </a:outerShdw>
            </a:effectLst>
          </a:endParaRPr>
        </a:p>
      </dsp:txBody>
      <dsp:txXfrm>
        <a:off x="2067184" y="160019"/>
        <a:ext cx="894831" cy="480060"/>
      </dsp:txXfrm>
    </dsp:sp>
    <dsp:sp modelId="{3681BCF8-1FAC-430E-917B-6BF4950324A7}">
      <dsp:nvSpPr>
        <dsp:cNvPr id="0" name=""/>
        <dsp:cNvSpPr/>
      </dsp:nvSpPr>
      <dsp:spPr>
        <a:xfrm>
          <a:off x="1234439" y="640080"/>
          <a:ext cx="2560320" cy="2560320"/>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Validation</a:t>
          </a:r>
          <a:endParaRPr lang="en-US" sz="1200" b="1" kern="1200" dirty="0">
            <a:effectLst>
              <a:outerShdw blurRad="38100" dist="38100" dir="2700000" algn="tl">
                <a:srgbClr val="000000">
                  <a:alpha val="43137"/>
                </a:srgbClr>
              </a:outerShdw>
            </a:effectLst>
          </a:endParaRPr>
        </a:p>
      </dsp:txBody>
      <dsp:txXfrm>
        <a:off x="2067184" y="793699"/>
        <a:ext cx="894831" cy="460857"/>
      </dsp:txXfrm>
    </dsp:sp>
    <dsp:sp modelId="{032475C0-EBC6-427F-80F7-CC702B8BCE82}">
      <dsp:nvSpPr>
        <dsp:cNvPr id="0" name=""/>
        <dsp:cNvSpPr/>
      </dsp:nvSpPr>
      <dsp:spPr>
        <a:xfrm>
          <a:off x="1554479" y="1280159"/>
          <a:ext cx="1920240" cy="1920240"/>
        </a:xfrm>
        <a:prstGeom prst="ellipse">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Integration</a:t>
          </a:r>
          <a:endParaRPr lang="en-US" sz="1200" b="1" kern="1200" dirty="0">
            <a:effectLst>
              <a:outerShdw blurRad="38100" dist="38100" dir="2700000" algn="tl">
                <a:srgbClr val="000000">
                  <a:alpha val="43137"/>
                </a:srgbClr>
              </a:outerShdw>
            </a:effectLst>
          </a:endParaRPr>
        </a:p>
      </dsp:txBody>
      <dsp:txXfrm>
        <a:off x="2067184" y="1424178"/>
        <a:ext cx="894831" cy="432054"/>
      </dsp:txXfrm>
    </dsp:sp>
    <dsp:sp modelId="{C312ECB8-21BA-431E-BD5C-E3ACF5837EE7}">
      <dsp:nvSpPr>
        <dsp:cNvPr id="0" name=""/>
        <dsp:cNvSpPr/>
      </dsp:nvSpPr>
      <dsp:spPr>
        <a:xfrm>
          <a:off x="1874519" y="1920240"/>
          <a:ext cx="1280160" cy="1280160"/>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Unit</a:t>
          </a:r>
          <a:endParaRPr lang="en-US" sz="1200" b="1" kern="1200" dirty="0">
            <a:effectLst>
              <a:outerShdw blurRad="38100" dist="38100" dir="2700000" algn="tl">
                <a:srgbClr val="000000">
                  <a:alpha val="43137"/>
                </a:srgbClr>
              </a:outerShdw>
            </a:effectLst>
          </a:endParaRPr>
        </a:p>
      </dsp:txBody>
      <dsp:txXfrm>
        <a:off x="2061995" y="2240280"/>
        <a:ext cx="905209" cy="64008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67CDE8-C6B4-4CB8-88E3-87D4A850B048}">
      <dsp:nvSpPr>
        <dsp:cNvPr id="0" name=""/>
        <dsp:cNvSpPr/>
      </dsp:nvSpPr>
      <dsp:spPr>
        <a:xfrm>
          <a:off x="8702" y="1318174"/>
          <a:ext cx="1348181" cy="509798"/>
        </a:xfrm>
        <a:prstGeom prst="roundRect">
          <a:avLst>
            <a:gd name="adj" fmla="val 1000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effectLst>
                <a:outerShdw blurRad="38100" dist="38100" dir="2700000" algn="tl">
                  <a:srgbClr val="000000">
                    <a:alpha val="43137"/>
                  </a:srgbClr>
                </a:outerShdw>
              </a:effectLst>
            </a:rPr>
            <a:t>Ultimate</a:t>
          </a:r>
          <a:endParaRPr lang="en-US" sz="1400" b="1" kern="1200" dirty="0">
            <a:effectLst>
              <a:outerShdw blurRad="38100" dist="38100" dir="2700000" algn="tl">
                <a:srgbClr val="000000">
                  <a:alpha val="43137"/>
                </a:srgbClr>
              </a:outerShdw>
            </a:effectLst>
          </a:endParaRPr>
        </a:p>
      </dsp:txBody>
      <dsp:txXfrm>
        <a:off x="23633" y="1333105"/>
        <a:ext cx="1318319" cy="479936"/>
      </dsp:txXfrm>
    </dsp:sp>
    <dsp:sp modelId="{A2937778-1F11-4DE8-9B39-2CC1E665C695}">
      <dsp:nvSpPr>
        <dsp:cNvPr id="0" name=""/>
        <dsp:cNvSpPr/>
      </dsp:nvSpPr>
      <dsp:spPr>
        <a:xfrm>
          <a:off x="1491701" y="1405899"/>
          <a:ext cx="285814" cy="334348"/>
        </a:xfrm>
        <a:prstGeom prst="rightArrow">
          <a:avLst>
            <a:gd name="adj1" fmla="val 60000"/>
            <a:gd name="adj2" fmla="val 50000"/>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1491701" y="1472769"/>
        <a:ext cx="200070" cy="200608"/>
      </dsp:txXfrm>
    </dsp:sp>
    <dsp:sp modelId="{010F9AD1-B624-4F03-A0B3-1E1760286C06}">
      <dsp:nvSpPr>
        <dsp:cNvPr id="0" name=""/>
        <dsp:cNvSpPr/>
      </dsp:nvSpPr>
      <dsp:spPr>
        <a:xfrm>
          <a:off x="1896155" y="1318174"/>
          <a:ext cx="1348181" cy="509798"/>
        </a:xfrm>
        <a:prstGeom prst="roundRect">
          <a:avLst>
            <a:gd name="adj" fmla="val 1000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effectLst>
                <a:outerShdw blurRad="38100" dist="38100" dir="2700000" algn="tl">
                  <a:srgbClr val="000000">
                    <a:alpha val="43137"/>
                  </a:srgbClr>
                </a:outerShdw>
              </a:effectLst>
            </a:rPr>
            <a:t>Premium</a:t>
          </a:r>
          <a:endParaRPr lang="en-US" sz="1400" b="1" kern="1200" dirty="0">
            <a:effectLst>
              <a:outerShdw blurRad="38100" dist="38100" dir="2700000" algn="tl">
                <a:srgbClr val="000000">
                  <a:alpha val="43137"/>
                </a:srgbClr>
              </a:outerShdw>
            </a:effectLst>
          </a:endParaRPr>
        </a:p>
      </dsp:txBody>
      <dsp:txXfrm>
        <a:off x="1911086" y="1333105"/>
        <a:ext cx="1318319" cy="479936"/>
      </dsp:txXfrm>
    </dsp:sp>
    <dsp:sp modelId="{31F1466B-0CA8-43DD-AF29-4F9CA2FEBA29}">
      <dsp:nvSpPr>
        <dsp:cNvPr id="0" name=""/>
        <dsp:cNvSpPr/>
      </dsp:nvSpPr>
      <dsp:spPr>
        <a:xfrm rot="21599997">
          <a:off x="3379155" y="1405898"/>
          <a:ext cx="285814" cy="334348"/>
        </a:xfrm>
        <a:prstGeom prst="rightArrow">
          <a:avLst>
            <a:gd name="adj1" fmla="val 60000"/>
            <a:gd name="adj2" fmla="val 50000"/>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379155" y="1472768"/>
        <a:ext cx="200070" cy="200608"/>
      </dsp:txXfrm>
    </dsp:sp>
    <dsp:sp modelId="{94156F28-2C77-4F4F-A507-E979F8AC8073}">
      <dsp:nvSpPr>
        <dsp:cNvPr id="0" name=""/>
        <dsp:cNvSpPr/>
      </dsp:nvSpPr>
      <dsp:spPr>
        <a:xfrm>
          <a:off x="3783609" y="1317759"/>
          <a:ext cx="1348181" cy="510624"/>
        </a:xfrm>
        <a:prstGeom prst="roundRect">
          <a:avLst>
            <a:gd name="adj" fmla="val 1000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effectLst>
                <a:outerShdw blurRad="38100" dist="38100" dir="2700000" algn="tl">
                  <a:srgbClr val="000000">
                    <a:alpha val="43137"/>
                  </a:srgbClr>
                </a:outerShdw>
              </a:effectLst>
            </a:rPr>
            <a:t>Test Professional</a:t>
          </a:r>
          <a:endParaRPr lang="en-US" sz="1400" b="1" kern="1200" dirty="0">
            <a:effectLst>
              <a:outerShdw blurRad="38100" dist="38100" dir="2700000" algn="tl">
                <a:srgbClr val="000000">
                  <a:alpha val="43137"/>
                </a:srgbClr>
              </a:outerShdw>
            </a:effectLst>
          </a:endParaRPr>
        </a:p>
      </dsp:txBody>
      <dsp:txXfrm>
        <a:off x="3798565" y="1332715"/>
        <a:ext cx="1318269" cy="480712"/>
      </dsp:txXfrm>
    </dsp:sp>
    <dsp:sp modelId="{D9E71EDB-015A-4C18-8EA8-F25747BA734D}">
      <dsp:nvSpPr>
        <dsp:cNvPr id="0" name=""/>
        <dsp:cNvSpPr/>
      </dsp:nvSpPr>
      <dsp:spPr>
        <a:xfrm rot="11">
          <a:off x="5266608" y="1405900"/>
          <a:ext cx="285814" cy="334348"/>
        </a:xfrm>
        <a:prstGeom prst="rightArrow">
          <a:avLst>
            <a:gd name="adj1" fmla="val 60000"/>
            <a:gd name="adj2" fmla="val 50000"/>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5266608" y="1472770"/>
        <a:ext cx="200070" cy="200608"/>
      </dsp:txXfrm>
    </dsp:sp>
    <dsp:sp modelId="{22B4A254-4E5F-4CE9-958F-F9A75E0011AD}">
      <dsp:nvSpPr>
        <dsp:cNvPr id="0" name=""/>
        <dsp:cNvSpPr/>
      </dsp:nvSpPr>
      <dsp:spPr>
        <a:xfrm>
          <a:off x="5671063" y="1317356"/>
          <a:ext cx="1348181" cy="511442"/>
        </a:xfrm>
        <a:prstGeom prst="roundRect">
          <a:avLst>
            <a:gd name="adj" fmla="val 1000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effectLst>
                <a:outerShdw blurRad="38100" dist="38100" dir="2700000" algn="tl">
                  <a:srgbClr val="000000">
                    <a:alpha val="43137"/>
                  </a:srgbClr>
                </a:outerShdw>
              </a:effectLst>
            </a:rPr>
            <a:t>Lab Management</a:t>
          </a:r>
          <a:endParaRPr lang="en-US" sz="1400" b="1" kern="1200" dirty="0">
            <a:effectLst>
              <a:outerShdw blurRad="38100" dist="38100" dir="2700000" algn="tl">
                <a:srgbClr val="000000">
                  <a:alpha val="43137"/>
                </a:srgbClr>
              </a:outerShdw>
            </a:effectLst>
          </a:endParaRPr>
        </a:p>
      </dsp:txBody>
      <dsp:txXfrm>
        <a:off x="5686043" y="1332336"/>
        <a:ext cx="1318221" cy="481482"/>
      </dsp:txXfrm>
    </dsp:sp>
    <dsp:sp modelId="{2D5ADC73-5933-48A3-B6EB-767CD32AA8B9}">
      <dsp:nvSpPr>
        <dsp:cNvPr id="0" name=""/>
        <dsp:cNvSpPr/>
      </dsp:nvSpPr>
      <dsp:spPr>
        <a:xfrm>
          <a:off x="7154062" y="1405903"/>
          <a:ext cx="285814" cy="334348"/>
        </a:xfrm>
        <a:prstGeom prst="rightArrow">
          <a:avLst>
            <a:gd name="adj1" fmla="val 60000"/>
            <a:gd name="adj2" fmla="val 50000"/>
          </a:avLst>
        </a:prstGeom>
        <a:gradFill rotWithShape="0">
          <a:gsLst>
            <a:gs pos="0">
              <a:schemeClr val="dk2">
                <a:tint val="60000"/>
                <a:hueOff val="0"/>
                <a:satOff val="0"/>
                <a:lumOff val="0"/>
                <a:alphaOff val="0"/>
                <a:shade val="51000"/>
                <a:satMod val="130000"/>
              </a:schemeClr>
            </a:gs>
            <a:gs pos="80000">
              <a:schemeClr val="dk2">
                <a:tint val="60000"/>
                <a:hueOff val="0"/>
                <a:satOff val="0"/>
                <a:lumOff val="0"/>
                <a:alphaOff val="0"/>
                <a:shade val="93000"/>
                <a:satMod val="130000"/>
              </a:schemeClr>
            </a:gs>
            <a:gs pos="100000">
              <a:schemeClr val="dk2">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7154062" y="1472773"/>
        <a:ext cx="200070" cy="200608"/>
      </dsp:txXfrm>
    </dsp:sp>
    <dsp:sp modelId="{A08FB14C-D566-4361-9F6E-EAADF5B1DD1A}">
      <dsp:nvSpPr>
        <dsp:cNvPr id="0" name=""/>
        <dsp:cNvSpPr/>
      </dsp:nvSpPr>
      <dsp:spPr>
        <a:xfrm>
          <a:off x="7558516" y="1317356"/>
          <a:ext cx="1348181" cy="511442"/>
        </a:xfrm>
        <a:prstGeom prst="roundRect">
          <a:avLst>
            <a:gd name="adj" fmla="val 10000"/>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effectLst>
                <a:outerShdw blurRad="38100" dist="38100" dir="2700000" algn="tl">
                  <a:srgbClr val="000000">
                    <a:alpha val="43137"/>
                  </a:srgbClr>
                </a:outerShdw>
              </a:effectLst>
            </a:rPr>
            <a:t>Test Load Agent</a:t>
          </a:r>
          <a:endParaRPr lang="en-US" sz="1400" b="1" kern="1200" dirty="0">
            <a:effectLst>
              <a:outerShdw blurRad="38100" dist="38100" dir="2700000" algn="tl">
                <a:srgbClr val="000000">
                  <a:alpha val="43137"/>
                </a:srgbClr>
              </a:outerShdw>
            </a:effectLst>
          </a:endParaRPr>
        </a:p>
      </dsp:txBody>
      <dsp:txXfrm>
        <a:off x="7573496" y="1332336"/>
        <a:ext cx="1318221" cy="481482"/>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A6DFD5-F302-453D-839F-9B44B088ACD1}">
      <dsp:nvSpPr>
        <dsp:cNvPr id="0" name=""/>
        <dsp:cNvSpPr/>
      </dsp:nvSpPr>
      <dsp:spPr>
        <a:xfrm>
          <a:off x="914399" y="0"/>
          <a:ext cx="3200400" cy="3200400"/>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System</a:t>
          </a:r>
          <a:endParaRPr lang="en-US" sz="1200" b="1" kern="1200" dirty="0">
            <a:effectLst>
              <a:outerShdw blurRad="38100" dist="38100" dir="2700000" algn="tl">
                <a:srgbClr val="000000">
                  <a:alpha val="43137"/>
                </a:srgbClr>
              </a:outerShdw>
            </a:effectLst>
          </a:endParaRPr>
        </a:p>
      </dsp:txBody>
      <dsp:txXfrm>
        <a:off x="2067184" y="160019"/>
        <a:ext cx="894831" cy="480060"/>
      </dsp:txXfrm>
    </dsp:sp>
    <dsp:sp modelId="{3681BCF8-1FAC-430E-917B-6BF4950324A7}">
      <dsp:nvSpPr>
        <dsp:cNvPr id="0" name=""/>
        <dsp:cNvSpPr/>
      </dsp:nvSpPr>
      <dsp:spPr>
        <a:xfrm>
          <a:off x="1234439" y="640080"/>
          <a:ext cx="2560320" cy="2560320"/>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Validation</a:t>
          </a:r>
          <a:endParaRPr lang="en-US" sz="1200" b="1" kern="1200" dirty="0">
            <a:effectLst>
              <a:outerShdw blurRad="38100" dist="38100" dir="2700000" algn="tl">
                <a:srgbClr val="000000">
                  <a:alpha val="43137"/>
                </a:srgbClr>
              </a:outerShdw>
            </a:effectLst>
          </a:endParaRPr>
        </a:p>
      </dsp:txBody>
      <dsp:txXfrm>
        <a:off x="2067184" y="793699"/>
        <a:ext cx="894831" cy="460857"/>
      </dsp:txXfrm>
    </dsp:sp>
    <dsp:sp modelId="{032475C0-EBC6-427F-80F7-CC702B8BCE82}">
      <dsp:nvSpPr>
        <dsp:cNvPr id="0" name=""/>
        <dsp:cNvSpPr/>
      </dsp:nvSpPr>
      <dsp:spPr>
        <a:xfrm>
          <a:off x="1554479" y="1280159"/>
          <a:ext cx="1920240" cy="1920240"/>
        </a:xfrm>
        <a:prstGeom prst="ellipse">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Integration</a:t>
          </a:r>
          <a:endParaRPr lang="en-US" sz="1200" b="1" kern="1200" dirty="0">
            <a:effectLst>
              <a:outerShdw blurRad="38100" dist="38100" dir="2700000" algn="tl">
                <a:srgbClr val="000000">
                  <a:alpha val="43137"/>
                </a:srgbClr>
              </a:outerShdw>
            </a:effectLst>
          </a:endParaRPr>
        </a:p>
      </dsp:txBody>
      <dsp:txXfrm>
        <a:off x="2067184" y="1424178"/>
        <a:ext cx="894831" cy="432054"/>
      </dsp:txXfrm>
    </dsp:sp>
    <dsp:sp modelId="{C312ECB8-21BA-431E-BD5C-E3ACF5837EE7}">
      <dsp:nvSpPr>
        <dsp:cNvPr id="0" name=""/>
        <dsp:cNvSpPr/>
      </dsp:nvSpPr>
      <dsp:spPr>
        <a:xfrm>
          <a:off x="1874519" y="1920240"/>
          <a:ext cx="1280160" cy="1280160"/>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Unit</a:t>
          </a:r>
          <a:endParaRPr lang="en-US" sz="1200" b="1" kern="1200" dirty="0">
            <a:effectLst>
              <a:outerShdw blurRad="38100" dist="38100" dir="2700000" algn="tl">
                <a:srgbClr val="000000">
                  <a:alpha val="43137"/>
                </a:srgbClr>
              </a:outerShdw>
            </a:effectLst>
          </a:endParaRPr>
        </a:p>
      </dsp:txBody>
      <dsp:txXfrm>
        <a:off x="2061995" y="2240280"/>
        <a:ext cx="905209" cy="6400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Release Manager</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Sam</a:t>
          </a:r>
          <a:endParaRPr lang="en-US" sz="500" b="1" i="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eb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222"/>
          <a:ext cx="1255787"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222"/>
          <a:ext cx="669714" cy="455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Developer</a:t>
          </a:r>
          <a:endParaRPr lang="en-US" sz="800" b="1" kern="1200" dirty="0"/>
        </a:p>
      </dsp:txBody>
      <dsp:txXfrm>
        <a:off x="0" y="222"/>
        <a:ext cx="669714" cy="455570"/>
      </dsp:txXfrm>
    </dsp:sp>
    <dsp:sp modelId="{12C80B81-B3A7-48F4-A146-9F3DE737AEFA}">
      <dsp:nvSpPr>
        <dsp:cNvPr id="0" name=""/>
        <dsp:cNvSpPr/>
      </dsp:nvSpPr>
      <dsp:spPr>
        <a:xfrm>
          <a:off x="680677" y="5578"/>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Doris</a:t>
          </a:r>
          <a:endParaRPr lang="en-US" sz="500" b="1" i="1" kern="1200" dirty="0"/>
        </a:p>
      </dsp:txBody>
      <dsp:txXfrm>
        <a:off x="680677" y="5578"/>
        <a:ext cx="573762" cy="107108"/>
      </dsp:txXfrm>
    </dsp:sp>
    <dsp:sp modelId="{7A9AD8C2-B19F-40D6-8B1C-DDC0D58685FC}">
      <dsp:nvSpPr>
        <dsp:cNvPr id="0" name=""/>
        <dsp:cNvSpPr/>
      </dsp:nvSpPr>
      <dsp:spPr>
        <a:xfrm>
          <a:off x="669714" y="112686"/>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18041"/>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ebdings"/>
            </a:rPr>
            <a:t> </a:t>
          </a:r>
          <a:r>
            <a:rPr lang="en-CA" sz="500" kern="1200" dirty="0" smtClean="0"/>
            <a:t>TFS Experience</a:t>
          </a:r>
          <a:endParaRPr lang="en-US" sz="500" kern="1200" dirty="0"/>
        </a:p>
      </dsp:txBody>
      <dsp:txXfrm>
        <a:off x="680677" y="118041"/>
        <a:ext cx="573762" cy="107108"/>
      </dsp:txXfrm>
    </dsp:sp>
    <dsp:sp modelId="{E6A20403-A5BB-4C9D-89A4-A9B9EA9C051F}">
      <dsp:nvSpPr>
        <dsp:cNvPr id="0" name=""/>
        <dsp:cNvSpPr/>
      </dsp:nvSpPr>
      <dsp:spPr>
        <a:xfrm>
          <a:off x="669714" y="225149"/>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230504"/>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kern="1200" dirty="0" smtClean="0">
              <a:sym typeface="Wingdings"/>
            </a:rPr>
            <a:t> </a:t>
          </a:r>
          <a:r>
            <a:rPr lang="en-CA" sz="500" kern="1200" dirty="0" smtClean="0"/>
            <a:t>VM Experience</a:t>
          </a:r>
          <a:endParaRPr lang="en-US" sz="500" kern="1200" dirty="0"/>
        </a:p>
      </dsp:txBody>
      <dsp:txXfrm>
        <a:off x="680677" y="230504"/>
        <a:ext cx="573762" cy="107108"/>
      </dsp:txXfrm>
    </dsp:sp>
    <dsp:sp modelId="{4B654F54-B78F-42A8-8FA4-C4A3C1F3EB44}">
      <dsp:nvSpPr>
        <dsp:cNvPr id="0" name=""/>
        <dsp:cNvSpPr/>
      </dsp:nvSpPr>
      <dsp:spPr>
        <a:xfrm>
          <a:off x="669714" y="337613"/>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907F23-A241-4D91-983E-425FE95BB76F}">
      <dsp:nvSpPr>
        <dsp:cNvPr id="0" name=""/>
        <dsp:cNvSpPr/>
      </dsp:nvSpPr>
      <dsp:spPr>
        <a:xfrm>
          <a:off x="680677" y="342968"/>
          <a:ext cx="573762" cy="107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b="0" kern="1200" dirty="0" smtClean="0">
              <a:sym typeface="Wingdings"/>
            </a:rPr>
            <a:t>TFS Team Build</a:t>
          </a:r>
          <a:endParaRPr lang="en-US" sz="500" b="0" kern="1200" dirty="0"/>
        </a:p>
      </dsp:txBody>
      <dsp:txXfrm>
        <a:off x="680677" y="342968"/>
        <a:ext cx="573762" cy="107108"/>
      </dsp:txXfrm>
    </dsp:sp>
    <dsp:sp modelId="{A73635C0-E0CA-4E62-BE66-5EB1D61A4518}">
      <dsp:nvSpPr>
        <dsp:cNvPr id="0" name=""/>
        <dsp:cNvSpPr/>
      </dsp:nvSpPr>
      <dsp:spPr>
        <a:xfrm>
          <a:off x="669714" y="450076"/>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Tester</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Christine</a:t>
          </a:r>
          <a:endParaRPr lang="en-US" sz="500" b="1" i="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a:t>
          </a:r>
          <a:r>
            <a:rPr lang="en-CA" sz="500" kern="1200" dirty="0" smtClean="0">
              <a:sym typeface="Web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ym typeface="Wingdings"/>
            </a:rPr>
            <a:t> </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3">
            <a:hueOff val="0"/>
            <a:satOff val="0"/>
            <a:lumOff val="0"/>
            <a:alphaOff val="0"/>
          </a:schemeClr>
        </a:solidFill>
        <a:ln w="25400" cap="flat" cmpd="sng" algn="ctr">
          <a:solidFill>
            <a:schemeClr val="accent3">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E9B9A-5984-400B-9536-E5F937C365C3}">
      <dsp:nvSpPr>
        <dsp:cNvPr id="0" name=""/>
        <dsp:cNvSpPr/>
      </dsp:nvSpPr>
      <dsp:spPr>
        <a:xfrm>
          <a:off x="-1142269" y="-179602"/>
          <a:ext cx="1372009" cy="1372009"/>
        </a:xfrm>
        <a:prstGeom prst="blockArc">
          <a:avLst>
            <a:gd name="adj1" fmla="val 18900000"/>
            <a:gd name="adj2" fmla="val 2700000"/>
            <a:gd name="adj3" fmla="val 1574"/>
          </a:avLst>
        </a:pr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01F839-D961-4292-9E2A-DF9C983F0126}">
      <dsp:nvSpPr>
        <dsp:cNvPr id="0" name=""/>
        <dsp:cNvSpPr/>
      </dsp:nvSpPr>
      <dsp:spPr>
        <a:xfrm>
          <a:off x="121427" y="77864"/>
          <a:ext cx="1018754" cy="155809"/>
        </a:xfrm>
        <a:prstGeom prst="rect">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Centralised Management</a:t>
          </a:r>
          <a:endParaRPr lang="en-US" sz="600" kern="1200" dirty="0"/>
        </a:p>
      </dsp:txBody>
      <dsp:txXfrm>
        <a:off x="121427" y="77864"/>
        <a:ext cx="1018754" cy="155809"/>
      </dsp:txXfrm>
    </dsp:sp>
    <dsp:sp modelId="{69983324-CAC4-44E6-9A35-F585608FD224}">
      <dsp:nvSpPr>
        <dsp:cNvPr id="0" name=""/>
        <dsp:cNvSpPr/>
      </dsp:nvSpPr>
      <dsp:spPr>
        <a:xfrm>
          <a:off x="24046" y="58388"/>
          <a:ext cx="194762" cy="194762"/>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4B4564-2ECE-4E19-9E72-88E6A87484F4}">
      <dsp:nvSpPr>
        <dsp:cNvPr id="0" name=""/>
        <dsp:cNvSpPr/>
      </dsp:nvSpPr>
      <dsp:spPr>
        <a:xfrm>
          <a:off x="210756" y="311619"/>
          <a:ext cx="929424" cy="155809"/>
        </a:xfrm>
        <a:prstGeom prst="rect">
          <a:avLst/>
        </a:prstGeom>
        <a:solidFill>
          <a:schemeClr val="accent1">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1000 employees</a:t>
          </a:r>
          <a:endParaRPr lang="en-US" sz="600" kern="1200" dirty="0"/>
        </a:p>
      </dsp:txBody>
      <dsp:txXfrm>
        <a:off x="210756" y="311619"/>
        <a:ext cx="929424" cy="155809"/>
      </dsp:txXfrm>
    </dsp:sp>
    <dsp:sp modelId="{E15687A3-F80D-4FEF-8BBC-4F463E3DD73D}">
      <dsp:nvSpPr>
        <dsp:cNvPr id="0" name=""/>
        <dsp:cNvSpPr/>
      </dsp:nvSpPr>
      <dsp:spPr>
        <a:xfrm>
          <a:off x="113375" y="292143"/>
          <a:ext cx="194762" cy="194762"/>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13333"/>
            </a:schemeClr>
          </a:solidFill>
          <a:prstDash val="solid"/>
        </a:ln>
        <a:effectLst/>
      </dsp:spPr>
      <dsp:style>
        <a:lnRef idx="2">
          <a:scrgbClr r="0" g="0" b="0"/>
        </a:lnRef>
        <a:fillRef idx="1">
          <a:scrgbClr r="0" g="0" b="0"/>
        </a:fillRef>
        <a:effectRef idx="0">
          <a:scrgbClr r="0" g="0" b="0"/>
        </a:effectRef>
        <a:fontRef idx="minor"/>
      </dsp:style>
    </dsp:sp>
    <dsp:sp modelId="{A48904AA-20DB-43E7-B71E-C588AEDE32D6}">
      <dsp:nvSpPr>
        <dsp:cNvPr id="0" name=""/>
        <dsp:cNvSpPr/>
      </dsp:nvSpPr>
      <dsp:spPr>
        <a:xfrm>
          <a:off x="210756" y="545375"/>
          <a:ext cx="929424" cy="155809"/>
        </a:xfrm>
        <a:prstGeom prst="rect">
          <a:avLst/>
        </a:prstGeom>
        <a:solidFill>
          <a:schemeClr val="accent1">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 200 TFS Users</a:t>
          </a:r>
          <a:endParaRPr lang="en-US" sz="600" kern="1200" dirty="0"/>
        </a:p>
      </dsp:txBody>
      <dsp:txXfrm>
        <a:off x="210756" y="545375"/>
        <a:ext cx="929424" cy="155809"/>
      </dsp:txXfrm>
    </dsp:sp>
    <dsp:sp modelId="{D34ADE76-2316-42BD-821F-65755A5EE5C7}">
      <dsp:nvSpPr>
        <dsp:cNvPr id="0" name=""/>
        <dsp:cNvSpPr/>
      </dsp:nvSpPr>
      <dsp:spPr>
        <a:xfrm>
          <a:off x="113375" y="525898"/>
          <a:ext cx="194762" cy="194762"/>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26667"/>
            </a:schemeClr>
          </a:solidFill>
          <a:prstDash val="solid"/>
        </a:ln>
        <a:effectLst/>
      </dsp:spPr>
      <dsp:style>
        <a:lnRef idx="2">
          <a:scrgbClr r="0" g="0" b="0"/>
        </a:lnRef>
        <a:fillRef idx="1">
          <a:scrgbClr r="0" g="0" b="0"/>
        </a:fillRef>
        <a:effectRef idx="0">
          <a:scrgbClr r="0" g="0" b="0"/>
        </a:effectRef>
        <a:fontRef idx="minor"/>
      </dsp:style>
    </dsp:sp>
    <dsp:sp modelId="{BB07C911-1B5E-4FD8-AF72-62DC5B12F9A0}">
      <dsp:nvSpPr>
        <dsp:cNvPr id="0" name=""/>
        <dsp:cNvSpPr/>
      </dsp:nvSpPr>
      <dsp:spPr>
        <a:xfrm>
          <a:off x="121427" y="779130"/>
          <a:ext cx="1018754" cy="155809"/>
        </a:xfrm>
        <a:prstGeom prst="rect">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3674" tIns="15240" rIns="15240" bIns="15240" numCol="1" spcCol="1270" anchor="ctr" anchorCtr="0">
          <a:noAutofit/>
        </a:bodyPr>
        <a:lstStyle/>
        <a:p>
          <a:pPr lvl="0" algn="l" defTabSz="266700">
            <a:lnSpc>
              <a:spcPct val="90000"/>
            </a:lnSpc>
            <a:spcBef>
              <a:spcPct val="0"/>
            </a:spcBef>
            <a:spcAft>
              <a:spcPct val="35000"/>
            </a:spcAft>
          </a:pPr>
          <a:r>
            <a:rPr lang="en-CA" sz="600" kern="1200" dirty="0" smtClean="0"/>
            <a:t>Defined Processes</a:t>
          </a:r>
          <a:endParaRPr lang="en-US" sz="600" kern="1200" dirty="0"/>
        </a:p>
      </dsp:txBody>
      <dsp:txXfrm>
        <a:off x="121427" y="779130"/>
        <a:ext cx="1018754" cy="155809"/>
      </dsp:txXfrm>
    </dsp:sp>
    <dsp:sp modelId="{E61DE3BD-3927-4C7E-9103-B01E6E7DDFDB}">
      <dsp:nvSpPr>
        <dsp:cNvPr id="0" name=""/>
        <dsp:cNvSpPr/>
      </dsp:nvSpPr>
      <dsp:spPr>
        <a:xfrm>
          <a:off x="24046" y="759654"/>
          <a:ext cx="194762" cy="194762"/>
        </a:xfrm>
        <a:prstGeom prst="ellipse">
          <a:avLst/>
        </a:prstGeom>
        <a:solidFill>
          <a:schemeClr val="lt1">
            <a:hueOff val="0"/>
            <a:satOff val="0"/>
            <a:lumOff val="0"/>
            <a:alphaOff val="0"/>
          </a:schemeClr>
        </a:solidFill>
        <a:ln w="25400" cap="flat" cmpd="sng" algn="ctr">
          <a:solidFill>
            <a:schemeClr val="accent1">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TFS Administrator</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kern="1200" dirty="0" smtClean="0"/>
            <a:t>Dave</a:t>
          </a:r>
          <a:endParaRPr lang="en-US" sz="500" b="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b="1" kern="1200" dirty="0" smtClean="0">
              <a:sym typeface="Wing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Infrastructure Specialist</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Jane</a:t>
          </a:r>
          <a:endParaRPr lang="en-US" sz="500" b="1" i="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eb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F2212-7BB1-47CF-8022-32708F9CC957}">
      <dsp:nvSpPr>
        <dsp:cNvPr id="0" name=""/>
        <dsp:cNvSpPr/>
      </dsp:nvSpPr>
      <dsp:spPr>
        <a:xfrm>
          <a:off x="0" y="0"/>
          <a:ext cx="1255787"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995745-46E7-4E07-805C-94E68B60FE0A}">
      <dsp:nvSpPr>
        <dsp:cNvPr id="0" name=""/>
        <dsp:cNvSpPr/>
      </dsp:nvSpPr>
      <dsp:spPr>
        <a:xfrm>
          <a:off x="0" y="0"/>
          <a:ext cx="669714" cy="456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n-CA" sz="800" b="1" kern="1200" dirty="0" smtClean="0"/>
            <a:t>Development</a:t>
          </a:r>
          <a:br>
            <a:rPr lang="en-CA" sz="800" b="1" kern="1200" dirty="0" smtClean="0"/>
          </a:br>
          <a:r>
            <a:rPr lang="en-CA" sz="800" b="1" kern="1200" dirty="0" smtClean="0"/>
            <a:t>Lead</a:t>
          </a:r>
          <a:endParaRPr lang="en-US" sz="800" b="1" kern="1200" dirty="0"/>
        </a:p>
      </dsp:txBody>
      <dsp:txXfrm>
        <a:off x="0" y="0"/>
        <a:ext cx="669714" cy="456016"/>
      </dsp:txXfrm>
    </dsp:sp>
    <dsp:sp modelId="{12C80B81-B3A7-48F4-A146-9F3DE737AEFA}">
      <dsp:nvSpPr>
        <dsp:cNvPr id="0" name=""/>
        <dsp:cNvSpPr/>
      </dsp:nvSpPr>
      <dsp:spPr>
        <a:xfrm>
          <a:off x="680677" y="712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ctr" defTabSz="222250">
            <a:lnSpc>
              <a:spcPct val="90000"/>
            </a:lnSpc>
            <a:spcBef>
              <a:spcPct val="0"/>
            </a:spcBef>
            <a:spcAft>
              <a:spcPct val="35000"/>
            </a:spcAft>
          </a:pPr>
          <a:r>
            <a:rPr lang="en-CA" sz="500" b="1" i="1" kern="1200" dirty="0" smtClean="0"/>
            <a:t>Gary</a:t>
          </a:r>
          <a:endParaRPr lang="en-US" sz="500" b="1" i="1" kern="1200" dirty="0"/>
        </a:p>
      </dsp:txBody>
      <dsp:txXfrm>
        <a:off x="680677" y="7125"/>
        <a:ext cx="573762" cy="142504"/>
      </dsp:txXfrm>
    </dsp:sp>
    <dsp:sp modelId="{7A9AD8C2-B19F-40D6-8B1C-DDC0D58685FC}">
      <dsp:nvSpPr>
        <dsp:cNvPr id="0" name=""/>
        <dsp:cNvSpPr/>
      </dsp:nvSpPr>
      <dsp:spPr>
        <a:xfrm>
          <a:off x="669714" y="14963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52C155-3C28-4A91-A0B1-E3CE36D58FC1}">
      <dsp:nvSpPr>
        <dsp:cNvPr id="0" name=""/>
        <dsp:cNvSpPr/>
      </dsp:nvSpPr>
      <dsp:spPr>
        <a:xfrm>
          <a:off x="680677" y="15675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b="1" kern="1200" dirty="0" smtClean="0">
              <a:solidFill>
                <a:schemeClr val="accent3">
                  <a:lumMod val="75000"/>
                </a:schemeClr>
              </a:solidFill>
              <a:sym typeface="Wingdings"/>
            </a:rPr>
            <a:t> </a:t>
          </a:r>
          <a:r>
            <a:rPr lang="en-CA" sz="500" b="1" kern="1200" dirty="0" smtClean="0">
              <a:sym typeface="Wingdings"/>
            </a:rPr>
            <a:t> </a:t>
          </a:r>
          <a:r>
            <a:rPr lang="en-CA" sz="500" kern="1200" dirty="0" smtClean="0"/>
            <a:t>TFS Experience</a:t>
          </a:r>
          <a:endParaRPr lang="en-US" sz="500" kern="1200" dirty="0"/>
        </a:p>
      </dsp:txBody>
      <dsp:txXfrm>
        <a:off x="680677" y="156755"/>
        <a:ext cx="573762" cy="142504"/>
      </dsp:txXfrm>
    </dsp:sp>
    <dsp:sp modelId="{E6A20403-A5BB-4C9D-89A4-A9B9EA9C051F}">
      <dsp:nvSpPr>
        <dsp:cNvPr id="0" name=""/>
        <dsp:cNvSpPr/>
      </dsp:nvSpPr>
      <dsp:spPr>
        <a:xfrm>
          <a:off x="669714" y="29926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9E6277-581C-4791-9BF9-1F9AB4A84B6E}">
      <dsp:nvSpPr>
        <dsp:cNvPr id="0" name=""/>
        <dsp:cNvSpPr/>
      </dsp:nvSpPr>
      <dsp:spPr>
        <a:xfrm>
          <a:off x="680677" y="306385"/>
          <a:ext cx="573762" cy="142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r" defTabSz="222250">
            <a:lnSpc>
              <a:spcPct val="90000"/>
            </a:lnSpc>
            <a:spcBef>
              <a:spcPct val="0"/>
            </a:spcBef>
            <a:spcAft>
              <a:spcPct val="35000"/>
            </a:spcAft>
          </a:pPr>
          <a:r>
            <a:rPr lang="en-CA" sz="500" kern="1200" dirty="0" smtClean="0">
              <a:solidFill>
                <a:srgbClr val="FF0000"/>
              </a:solidFill>
              <a:sym typeface="Webdings"/>
            </a:rPr>
            <a:t></a:t>
          </a:r>
          <a:r>
            <a:rPr lang="en-CA" sz="500" kern="1200" dirty="0" smtClean="0">
              <a:sym typeface="Wingdings"/>
            </a:rPr>
            <a:t>  </a:t>
          </a:r>
          <a:r>
            <a:rPr lang="en-CA" sz="500" kern="1200" dirty="0" smtClean="0"/>
            <a:t>VM Experience</a:t>
          </a:r>
          <a:endParaRPr lang="en-US" sz="500" kern="1200" dirty="0"/>
        </a:p>
      </dsp:txBody>
      <dsp:txXfrm>
        <a:off x="680677" y="306385"/>
        <a:ext cx="573762" cy="142504"/>
      </dsp:txXfrm>
    </dsp:sp>
    <dsp:sp modelId="{4B654F54-B78F-42A8-8FA4-C4A3C1F3EB44}">
      <dsp:nvSpPr>
        <dsp:cNvPr id="0" name=""/>
        <dsp:cNvSpPr/>
      </dsp:nvSpPr>
      <dsp:spPr>
        <a:xfrm>
          <a:off x="669714" y="448890"/>
          <a:ext cx="58472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E3E8F-A10A-4592-9EF4-1C63480FA80E}" type="datetimeFigureOut">
              <a:rPr lang="en-CA" smtClean="0"/>
              <a:t>11/04/2011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CBA9B7-65AF-4DB3-9D43-D5F9FFB8ECCE}" type="slidenum">
              <a:rPr lang="en-CA" smtClean="0"/>
              <a:t>‹#›</a:t>
            </a:fld>
            <a:endParaRPr lang="en-CA"/>
          </a:p>
        </p:txBody>
      </p:sp>
    </p:spTree>
    <p:extLst>
      <p:ext uri="{BB962C8B-B14F-4D97-AF65-F5344CB8AC3E}">
        <p14:creationId xmlns:p14="http://schemas.microsoft.com/office/powerpoint/2010/main" val="720181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CE3199-760B-4C4C-AEC1-0B6A690C82F4}" type="slidenum">
              <a:rPr lang="en-US" smtClean="0"/>
              <a:t>1</a:t>
            </a:fld>
            <a:endParaRPr lang="en-US"/>
          </a:p>
        </p:txBody>
      </p:sp>
    </p:spTree>
    <p:extLst>
      <p:ext uri="{BB962C8B-B14F-4D97-AF65-F5344CB8AC3E}">
        <p14:creationId xmlns:p14="http://schemas.microsoft.com/office/powerpoint/2010/main" val="847655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CBA9B7-65AF-4DB3-9D43-D5F9FFB8ECCE}" type="slidenum">
              <a:rPr lang="en-CA" smtClean="0"/>
              <a:t>19</a:t>
            </a:fld>
            <a:endParaRPr lang="en-CA"/>
          </a:p>
        </p:txBody>
      </p:sp>
    </p:spTree>
    <p:extLst>
      <p:ext uri="{BB962C8B-B14F-4D97-AF65-F5344CB8AC3E}">
        <p14:creationId xmlns:p14="http://schemas.microsoft.com/office/powerpoint/2010/main" val="4102746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CBA9B7-65AF-4DB3-9D43-D5F9FFB8ECCE}" type="slidenum">
              <a:rPr lang="en-CA" smtClean="0"/>
              <a:t>20</a:t>
            </a:fld>
            <a:endParaRPr lang="en-CA"/>
          </a:p>
        </p:txBody>
      </p:sp>
    </p:spTree>
    <p:extLst>
      <p:ext uri="{BB962C8B-B14F-4D97-AF65-F5344CB8AC3E}">
        <p14:creationId xmlns:p14="http://schemas.microsoft.com/office/powerpoint/2010/main" val="4102746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CBA9B7-65AF-4DB3-9D43-D5F9FFB8ECCE}" type="slidenum">
              <a:rPr lang="en-CA" smtClean="0"/>
              <a:t>21</a:t>
            </a:fld>
            <a:endParaRPr lang="en-CA"/>
          </a:p>
        </p:txBody>
      </p:sp>
    </p:spTree>
    <p:extLst>
      <p:ext uri="{BB962C8B-B14F-4D97-AF65-F5344CB8AC3E}">
        <p14:creationId xmlns:p14="http://schemas.microsoft.com/office/powerpoint/2010/main" val="4102746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CBA9B7-65AF-4DB3-9D43-D5F9FFB8ECCE}" type="slidenum">
              <a:rPr lang="en-CA" smtClean="0"/>
              <a:t>22</a:t>
            </a:fld>
            <a:endParaRPr lang="en-CA"/>
          </a:p>
        </p:txBody>
      </p:sp>
    </p:spTree>
    <p:extLst>
      <p:ext uri="{BB962C8B-B14F-4D97-AF65-F5344CB8AC3E}">
        <p14:creationId xmlns:p14="http://schemas.microsoft.com/office/powerpoint/2010/main" val="4102746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CBA9B7-65AF-4DB3-9D43-D5F9FFB8ECCE}" type="slidenum">
              <a:rPr lang="en-CA" smtClean="0"/>
              <a:t>24</a:t>
            </a:fld>
            <a:endParaRPr lang="en-CA"/>
          </a:p>
        </p:txBody>
      </p:sp>
    </p:spTree>
    <p:extLst>
      <p:ext uri="{BB962C8B-B14F-4D97-AF65-F5344CB8AC3E}">
        <p14:creationId xmlns:p14="http://schemas.microsoft.com/office/powerpoint/2010/main" val="41027469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CBA9B7-65AF-4DB3-9D43-D5F9FFB8ECCE}" type="slidenum">
              <a:rPr lang="en-CA" smtClean="0"/>
              <a:t>25</a:t>
            </a:fld>
            <a:endParaRPr lang="en-CA"/>
          </a:p>
        </p:txBody>
      </p:sp>
    </p:spTree>
    <p:extLst>
      <p:ext uri="{BB962C8B-B14F-4D97-AF65-F5344CB8AC3E}">
        <p14:creationId xmlns:p14="http://schemas.microsoft.com/office/powerpoint/2010/main" val="4102746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CBA9B7-65AF-4DB3-9D43-D5F9FFB8ECCE}" type="slidenum">
              <a:rPr lang="en-CA" smtClean="0"/>
              <a:t>26</a:t>
            </a:fld>
            <a:endParaRPr lang="en-CA"/>
          </a:p>
        </p:txBody>
      </p:sp>
    </p:spTree>
    <p:extLst>
      <p:ext uri="{BB962C8B-B14F-4D97-AF65-F5344CB8AC3E}">
        <p14:creationId xmlns:p14="http://schemas.microsoft.com/office/powerpoint/2010/main" val="4102746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CE3199-760B-4C4C-AEC1-0B6A690C82F4}" type="slidenum">
              <a:rPr lang="en-US" smtClean="0"/>
              <a:t>2</a:t>
            </a:fld>
            <a:endParaRPr lang="en-US"/>
          </a:p>
        </p:txBody>
      </p:sp>
    </p:spTree>
    <p:extLst>
      <p:ext uri="{BB962C8B-B14F-4D97-AF65-F5344CB8AC3E}">
        <p14:creationId xmlns:p14="http://schemas.microsoft.com/office/powerpoint/2010/main" val="847655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CE3199-760B-4C4C-AEC1-0B6A690C82F4}" type="slidenum">
              <a:rPr lang="en-US" smtClean="0"/>
              <a:t>3</a:t>
            </a:fld>
            <a:endParaRPr lang="en-US"/>
          </a:p>
        </p:txBody>
      </p:sp>
    </p:spTree>
    <p:extLst>
      <p:ext uri="{BB962C8B-B14F-4D97-AF65-F5344CB8AC3E}">
        <p14:creationId xmlns:p14="http://schemas.microsoft.com/office/powerpoint/2010/main" val="847655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CE3199-760B-4C4C-AEC1-0B6A690C82F4}" type="slidenum">
              <a:rPr lang="en-US" smtClean="0"/>
              <a:t>4</a:t>
            </a:fld>
            <a:endParaRPr lang="en-US"/>
          </a:p>
        </p:txBody>
      </p:sp>
    </p:spTree>
    <p:extLst>
      <p:ext uri="{BB962C8B-B14F-4D97-AF65-F5344CB8AC3E}">
        <p14:creationId xmlns:p14="http://schemas.microsoft.com/office/powerpoint/2010/main" val="847655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CBA9B7-65AF-4DB3-9D43-D5F9FFB8ECCE}" type="slidenum">
              <a:rPr lang="en-CA" smtClean="0"/>
              <a:t>8</a:t>
            </a:fld>
            <a:endParaRPr lang="en-CA"/>
          </a:p>
        </p:txBody>
      </p:sp>
    </p:spTree>
    <p:extLst>
      <p:ext uri="{BB962C8B-B14F-4D97-AF65-F5344CB8AC3E}">
        <p14:creationId xmlns:p14="http://schemas.microsoft.com/office/powerpoint/2010/main" val="41027469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CBA9B7-65AF-4DB3-9D43-D5F9FFB8ECCE}" type="slidenum">
              <a:rPr lang="en-CA" smtClean="0"/>
              <a:t>9</a:t>
            </a:fld>
            <a:endParaRPr lang="en-CA"/>
          </a:p>
        </p:txBody>
      </p:sp>
    </p:spTree>
    <p:extLst>
      <p:ext uri="{BB962C8B-B14F-4D97-AF65-F5344CB8AC3E}">
        <p14:creationId xmlns:p14="http://schemas.microsoft.com/office/powerpoint/2010/main" val="4102746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CBA9B7-65AF-4DB3-9D43-D5F9FFB8ECCE}" type="slidenum">
              <a:rPr lang="en-CA" smtClean="0"/>
              <a:t>10</a:t>
            </a:fld>
            <a:endParaRPr lang="en-CA"/>
          </a:p>
        </p:txBody>
      </p:sp>
    </p:spTree>
    <p:extLst>
      <p:ext uri="{BB962C8B-B14F-4D97-AF65-F5344CB8AC3E}">
        <p14:creationId xmlns:p14="http://schemas.microsoft.com/office/powerpoint/2010/main" val="41027469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FCBA9B7-65AF-4DB3-9D43-D5F9FFB8ECCE}" type="slidenum">
              <a:rPr lang="en-CA" smtClean="0"/>
              <a:t>11</a:t>
            </a:fld>
            <a:endParaRPr lang="en-CA"/>
          </a:p>
        </p:txBody>
      </p:sp>
    </p:spTree>
    <p:extLst>
      <p:ext uri="{BB962C8B-B14F-4D97-AF65-F5344CB8AC3E}">
        <p14:creationId xmlns:p14="http://schemas.microsoft.com/office/powerpoint/2010/main" val="4102746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FC3212A-72FB-4A16-B6E1-F67D55B7EFF4}"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75D94329-1370-4BF6-8D3E-8E259AB81794}" type="datetimeFigureOut">
              <a:rPr lang="en-CA" smtClean="0"/>
              <a:t>11/04/2011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45A89AD-3CC2-41CE-A451-D27553EE403C}" type="slidenum">
              <a:rPr lang="en-CA" smtClean="0"/>
              <a:t>‹#›</a:t>
            </a:fld>
            <a:endParaRPr lang="en-CA"/>
          </a:p>
        </p:txBody>
      </p:sp>
    </p:spTree>
    <p:extLst>
      <p:ext uri="{BB962C8B-B14F-4D97-AF65-F5344CB8AC3E}">
        <p14:creationId xmlns:p14="http://schemas.microsoft.com/office/powerpoint/2010/main" val="1186690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5D94329-1370-4BF6-8D3E-8E259AB81794}" type="datetimeFigureOut">
              <a:rPr lang="en-CA" smtClean="0"/>
              <a:t>11/04/2011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45A89AD-3CC2-41CE-A451-D27553EE403C}" type="slidenum">
              <a:rPr lang="en-CA" smtClean="0"/>
              <a:t>‹#›</a:t>
            </a:fld>
            <a:endParaRPr lang="en-CA"/>
          </a:p>
        </p:txBody>
      </p:sp>
    </p:spTree>
    <p:extLst>
      <p:ext uri="{BB962C8B-B14F-4D97-AF65-F5344CB8AC3E}">
        <p14:creationId xmlns:p14="http://schemas.microsoft.com/office/powerpoint/2010/main" val="103069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5D94329-1370-4BF6-8D3E-8E259AB81794}" type="datetimeFigureOut">
              <a:rPr lang="en-CA" smtClean="0"/>
              <a:t>11/04/2011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45A89AD-3CC2-41CE-A451-D27553EE403C}" type="slidenum">
              <a:rPr lang="en-CA" smtClean="0"/>
              <a:t>‹#›</a:t>
            </a:fld>
            <a:endParaRPr lang="en-CA"/>
          </a:p>
        </p:txBody>
      </p:sp>
    </p:spTree>
    <p:extLst>
      <p:ext uri="{BB962C8B-B14F-4D97-AF65-F5344CB8AC3E}">
        <p14:creationId xmlns:p14="http://schemas.microsoft.com/office/powerpoint/2010/main" val="1418364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1000" y="1295400"/>
            <a:ext cx="8382000" cy="4800600"/>
          </a:xfrm>
        </p:spPr>
        <p:txBody>
          <a:bodyPr>
            <a:normAutofit/>
          </a:bodyPr>
          <a:lstStyle>
            <a:lvl1pPr marL="460375" indent="-460375">
              <a:buFont typeface="Wingdings" pitchFamily="2" charset="2"/>
              <a:buChar char="±"/>
              <a:defRPr/>
            </a:lvl1pPr>
            <a:lvl2pPr marL="855663" indent="-395288">
              <a:buFont typeface="Wingdings" pitchFamily="2" charset="2"/>
              <a:buChar char="±"/>
              <a:defRPr/>
            </a:lvl2pPr>
            <a:lvl3pPr marL="1258888" indent="-403225">
              <a:buFont typeface="Wingdings" pitchFamily="2" charset="2"/>
              <a:buChar char="±"/>
              <a:defRPr/>
            </a:lvl3pPr>
            <a:lvl4pPr marL="1604963" indent="-346075">
              <a:buFont typeface="Wingdings" pitchFamily="2" charset="2"/>
              <a:buChar char="±"/>
              <a:defRPr/>
            </a:lvl4pPr>
            <a:lvl5pPr marL="1941513" indent="-336550">
              <a:buFont typeface="Wingdings" pitchFamily="2" charset="2"/>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727075" y="6289675"/>
            <a:ext cx="2895600" cy="365125"/>
          </a:xfrm>
          <a:prstGeom prst="rect">
            <a:avLst/>
          </a:prstGeom>
        </p:spPr>
        <p:txBody>
          <a:bodyPr vert="horz" wrap="square" lIns="0" tIns="0" rIns="0" bIns="0" numCol="1" anchor="b" anchorCtr="0" compatLnSpc="1">
            <a:prstTxWarp prst="textNoShape">
              <a:avLst/>
            </a:prstTxWarp>
          </a:bodyPr>
          <a:lstStyle>
            <a:lvl1pPr fontAlgn="auto">
              <a:spcBef>
                <a:spcPts val="0"/>
              </a:spcBef>
              <a:spcAft>
                <a:spcPts val="0"/>
              </a:spcAft>
              <a:defRPr sz="900" b="0">
                <a:solidFill>
                  <a:srgbClr val="000000"/>
                </a:solidFill>
                <a:latin typeface="Segoe UI" pitchFamily="34" charset="0"/>
                <a:cs typeface="+mn-cs"/>
              </a:defRPr>
            </a:lvl1pPr>
          </a:lstStyle>
          <a:p>
            <a:pPr>
              <a:defRPr/>
            </a:pPr>
            <a:endParaRPr lang="en-ZA"/>
          </a:p>
        </p:txBody>
      </p:sp>
      <p:sp>
        <p:nvSpPr>
          <p:cNvPr id="7" name="Slide Number Placeholder 4"/>
          <p:cNvSpPr>
            <a:spLocks noGrp="1"/>
          </p:cNvSpPr>
          <p:nvPr>
            <p:ph type="sldNum" sz="quarter" idx="12"/>
          </p:nvPr>
        </p:nvSpPr>
        <p:spPr>
          <a:xfrm>
            <a:off x="381000" y="6289675"/>
            <a:ext cx="349250" cy="365125"/>
          </a:xfrm>
          <a:prstGeom prst="rect">
            <a:avLst/>
          </a:prstGeom>
        </p:spPr>
        <p:txBody>
          <a:bodyPr vert="horz" wrap="square" lIns="0" tIns="0" rIns="0" bIns="0" numCol="1" anchor="b" anchorCtr="0" compatLnSpc="1">
            <a:prstTxWarp prst="textNoShape">
              <a:avLst/>
            </a:prstTxWarp>
          </a:bodyPr>
          <a:lstStyle>
            <a:lvl1pPr fontAlgn="auto">
              <a:spcBef>
                <a:spcPts val="0"/>
              </a:spcBef>
              <a:spcAft>
                <a:spcPts val="0"/>
              </a:spcAft>
              <a:defRPr sz="900" b="0" smtClean="0">
                <a:solidFill>
                  <a:srgbClr val="000000"/>
                </a:solidFill>
                <a:latin typeface="Segoe UI" pitchFamily="34" charset="0"/>
                <a:cs typeface="+mn-cs"/>
              </a:defRPr>
            </a:lvl1pPr>
          </a:lstStyle>
          <a:p>
            <a:pPr>
              <a:defRPr/>
            </a:pPr>
            <a:fld id="{C88AC5FC-7348-48B2-A838-78ABB618B5AF}" type="slidenum">
              <a:rPr lang="en-ZA"/>
              <a:pPr>
                <a:defRPr/>
              </a:pPr>
              <a:t>‹#›</a:t>
            </a:fld>
            <a:endParaRPr lang="en-ZA"/>
          </a:p>
        </p:txBody>
      </p:sp>
    </p:spTree>
    <p:extLst>
      <p:ext uri="{BB962C8B-B14F-4D97-AF65-F5344CB8AC3E}">
        <p14:creationId xmlns:p14="http://schemas.microsoft.com/office/powerpoint/2010/main" val="403572538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5D94329-1370-4BF6-8D3E-8E259AB81794}" type="datetimeFigureOut">
              <a:rPr lang="en-CA" smtClean="0"/>
              <a:t>11/04/2011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45A89AD-3CC2-41CE-A451-D27553EE403C}" type="slidenum">
              <a:rPr lang="en-CA" smtClean="0"/>
              <a:t>‹#›</a:t>
            </a:fld>
            <a:endParaRPr lang="en-CA"/>
          </a:p>
        </p:txBody>
      </p:sp>
    </p:spTree>
    <p:extLst>
      <p:ext uri="{BB962C8B-B14F-4D97-AF65-F5344CB8AC3E}">
        <p14:creationId xmlns:p14="http://schemas.microsoft.com/office/powerpoint/2010/main" val="1336137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D94329-1370-4BF6-8D3E-8E259AB81794}" type="datetimeFigureOut">
              <a:rPr lang="en-CA" smtClean="0"/>
              <a:t>11/04/2011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F45A89AD-3CC2-41CE-A451-D27553EE403C}" type="slidenum">
              <a:rPr lang="en-CA" smtClean="0"/>
              <a:t>‹#›</a:t>
            </a:fld>
            <a:endParaRPr lang="en-CA"/>
          </a:p>
        </p:txBody>
      </p:sp>
    </p:spTree>
    <p:extLst>
      <p:ext uri="{BB962C8B-B14F-4D97-AF65-F5344CB8AC3E}">
        <p14:creationId xmlns:p14="http://schemas.microsoft.com/office/powerpoint/2010/main" val="61130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75D94329-1370-4BF6-8D3E-8E259AB81794}" type="datetimeFigureOut">
              <a:rPr lang="en-CA" smtClean="0"/>
              <a:t>11/04/2011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45A89AD-3CC2-41CE-A451-D27553EE403C}" type="slidenum">
              <a:rPr lang="en-CA" smtClean="0"/>
              <a:t>‹#›</a:t>
            </a:fld>
            <a:endParaRPr lang="en-CA"/>
          </a:p>
        </p:txBody>
      </p:sp>
    </p:spTree>
    <p:extLst>
      <p:ext uri="{BB962C8B-B14F-4D97-AF65-F5344CB8AC3E}">
        <p14:creationId xmlns:p14="http://schemas.microsoft.com/office/powerpoint/2010/main" val="3019142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75D94329-1370-4BF6-8D3E-8E259AB81794}" type="datetimeFigureOut">
              <a:rPr lang="en-CA" smtClean="0"/>
              <a:t>11/04/2011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F45A89AD-3CC2-41CE-A451-D27553EE403C}" type="slidenum">
              <a:rPr lang="en-CA" smtClean="0"/>
              <a:t>‹#›</a:t>
            </a:fld>
            <a:endParaRPr lang="en-CA"/>
          </a:p>
        </p:txBody>
      </p:sp>
    </p:spTree>
    <p:extLst>
      <p:ext uri="{BB962C8B-B14F-4D97-AF65-F5344CB8AC3E}">
        <p14:creationId xmlns:p14="http://schemas.microsoft.com/office/powerpoint/2010/main" val="2144045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75D94329-1370-4BF6-8D3E-8E259AB81794}" type="datetimeFigureOut">
              <a:rPr lang="en-CA" smtClean="0"/>
              <a:t>11/04/2011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F45A89AD-3CC2-41CE-A451-D27553EE403C}" type="slidenum">
              <a:rPr lang="en-CA" smtClean="0"/>
              <a:t>‹#›</a:t>
            </a:fld>
            <a:endParaRPr lang="en-CA"/>
          </a:p>
        </p:txBody>
      </p:sp>
    </p:spTree>
    <p:extLst>
      <p:ext uri="{BB962C8B-B14F-4D97-AF65-F5344CB8AC3E}">
        <p14:creationId xmlns:p14="http://schemas.microsoft.com/office/powerpoint/2010/main" val="2537056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D94329-1370-4BF6-8D3E-8E259AB81794}" type="datetimeFigureOut">
              <a:rPr lang="en-CA" smtClean="0"/>
              <a:t>11/04/2011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F45A89AD-3CC2-41CE-A451-D27553EE403C}" type="slidenum">
              <a:rPr lang="en-CA" smtClean="0"/>
              <a:t>‹#›</a:t>
            </a:fld>
            <a:endParaRPr lang="en-CA"/>
          </a:p>
        </p:txBody>
      </p:sp>
    </p:spTree>
    <p:extLst>
      <p:ext uri="{BB962C8B-B14F-4D97-AF65-F5344CB8AC3E}">
        <p14:creationId xmlns:p14="http://schemas.microsoft.com/office/powerpoint/2010/main" val="2545486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D94329-1370-4BF6-8D3E-8E259AB81794}" type="datetimeFigureOut">
              <a:rPr lang="en-CA" smtClean="0"/>
              <a:t>11/04/2011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45A89AD-3CC2-41CE-A451-D27553EE403C}" type="slidenum">
              <a:rPr lang="en-CA" smtClean="0"/>
              <a:t>‹#›</a:t>
            </a:fld>
            <a:endParaRPr lang="en-CA"/>
          </a:p>
        </p:txBody>
      </p:sp>
    </p:spTree>
    <p:extLst>
      <p:ext uri="{BB962C8B-B14F-4D97-AF65-F5344CB8AC3E}">
        <p14:creationId xmlns:p14="http://schemas.microsoft.com/office/powerpoint/2010/main" val="2547862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D94329-1370-4BF6-8D3E-8E259AB81794}" type="datetimeFigureOut">
              <a:rPr lang="en-CA" smtClean="0"/>
              <a:t>11/04/2011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F45A89AD-3CC2-41CE-A451-D27553EE403C}" type="slidenum">
              <a:rPr lang="en-CA" smtClean="0"/>
              <a:t>‹#›</a:t>
            </a:fld>
            <a:endParaRPr lang="en-CA"/>
          </a:p>
        </p:txBody>
      </p:sp>
    </p:spTree>
    <p:extLst>
      <p:ext uri="{BB962C8B-B14F-4D97-AF65-F5344CB8AC3E}">
        <p14:creationId xmlns:p14="http://schemas.microsoft.com/office/powerpoint/2010/main" val="2320154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D94329-1370-4BF6-8D3E-8E259AB81794}" type="datetimeFigureOut">
              <a:rPr lang="en-CA" smtClean="0"/>
              <a:t>11/04/2011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5A89AD-3CC2-41CE-A451-D27553EE403C}" type="slidenum">
              <a:rPr lang="en-CA" smtClean="0"/>
              <a:t>‹#›</a:t>
            </a:fld>
            <a:endParaRPr lang="en-CA"/>
          </a:p>
        </p:txBody>
      </p:sp>
    </p:spTree>
    <p:extLst>
      <p:ext uri="{BB962C8B-B14F-4D97-AF65-F5344CB8AC3E}">
        <p14:creationId xmlns:p14="http://schemas.microsoft.com/office/powerpoint/2010/main" val="6426389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diagramColors" Target="../diagrams/colors5.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diagramQuickStyle" Target="../diagrams/quickStyle5.xml"/><Relationship Id="rId2" Type="http://schemas.openxmlformats.org/officeDocument/2006/relationships/notesSlide" Target="../notesSlides/notesSlide1.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12.xml"/><Relationship Id="rId6" Type="http://schemas.openxmlformats.org/officeDocument/2006/relationships/diagramColors" Target="../diagrams/colors1.xml"/><Relationship Id="rId11" Type="http://schemas.openxmlformats.org/officeDocument/2006/relationships/diagramColors" Target="../diagrams/colors2.xml"/><Relationship Id="rId24" Type="http://schemas.openxmlformats.org/officeDocument/2006/relationships/diagramLayout" Target="../diagrams/layout5.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23" Type="http://schemas.openxmlformats.org/officeDocument/2006/relationships/diagramData" Target="../diagrams/data5.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 Id="rId27" Type="http://schemas.microsoft.com/office/2007/relationships/diagramDrawing" Target="../diagrams/drawing5.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diagramData" Target="../diagrams/data8.xml"/><Relationship Id="rId18" Type="http://schemas.openxmlformats.org/officeDocument/2006/relationships/diagramData" Target="../diagrams/data9.xml"/><Relationship Id="rId26" Type="http://schemas.openxmlformats.org/officeDocument/2006/relationships/diagramColors" Target="../diagrams/colors10.xml"/><Relationship Id="rId39" Type="http://schemas.openxmlformats.org/officeDocument/2006/relationships/diagramLayout" Target="../diagrams/layout13.xml"/><Relationship Id="rId3" Type="http://schemas.openxmlformats.org/officeDocument/2006/relationships/diagramData" Target="../diagrams/data6.xml"/><Relationship Id="rId21" Type="http://schemas.openxmlformats.org/officeDocument/2006/relationships/diagramColors" Target="../diagrams/colors9.xml"/><Relationship Id="rId34" Type="http://schemas.openxmlformats.org/officeDocument/2006/relationships/diagramLayout" Target="../diagrams/layout12.xml"/><Relationship Id="rId42" Type="http://schemas.microsoft.com/office/2007/relationships/diagramDrawing" Target="../diagrams/drawing13.xml"/><Relationship Id="rId7" Type="http://schemas.microsoft.com/office/2007/relationships/diagramDrawing" Target="../diagrams/drawing6.xml"/><Relationship Id="rId12" Type="http://schemas.microsoft.com/office/2007/relationships/diagramDrawing" Target="../diagrams/drawing7.xml"/><Relationship Id="rId17" Type="http://schemas.microsoft.com/office/2007/relationships/diagramDrawing" Target="../diagrams/drawing8.xml"/><Relationship Id="rId25" Type="http://schemas.openxmlformats.org/officeDocument/2006/relationships/diagramQuickStyle" Target="../diagrams/quickStyle10.xml"/><Relationship Id="rId33" Type="http://schemas.openxmlformats.org/officeDocument/2006/relationships/diagramData" Target="../diagrams/data12.xml"/><Relationship Id="rId38" Type="http://schemas.openxmlformats.org/officeDocument/2006/relationships/diagramData" Target="../diagrams/data13.xml"/><Relationship Id="rId2" Type="http://schemas.openxmlformats.org/officeDocument/2006/relationships/notesSlide" Target="../notesSlides/notesSlide2.xml"/><Relationship Id="rId16" Type="http://schemas.openxmlformats.org/officeDocument/2006/relationships/diagramColors" Target="../diagrams/colors8.xml"/><Relationship Id="rId20" Type="http://schemas.openxmlformats.org/officeDocument/2006/relationships/diagramQuickStyle" Target="../diagrams/quickStyle9.xml"/><Relationship Id="rId29" Type="http://schemas.openxmlformats.org/officeDocument/2006/relationships/diagramLayout" Target="../diagrams/layout11.xml"/><Relationship Id="rId41" Type="http://schemas.openxmlformats.org/officeDocument/2006/relationships/diagramColors" Target="../diagrams/colors13.xml"/><Relationship Id="rId1" Type="http://schemas.openxmlformats.org/officeDocument/2006/relationships/slideLayout" Target="../slideLayouts/slideLayout12.xml"/><Relationship Id="rId6" Type="http://schemas.openxmlformats.org/officeDocument/2006/relationships/diagramColors" Target="../diagrams/colors6.xml"/><Relationship Id="rId11" Type="http://schemas.openxmlformats.org/officeDocument/2006/relationships/diagramColors" Target="../diagrams/colors7.xml"/><Relationship Id="rId24" Type="http://schemas.openxmlformats.org/officeDocument/2006/relationships/diagramLayout" Target="../diagrams/layout10.xml"/><Relationship Id="rId32" Type="http://schemas.microsoft.com/office/2007/relationships/diagramDrawing" Target="../diagrams/drawing11.xml"/><Relationship Id="rId37" Type="http://schemas.microsoft.com/office/2007/relationships/diagramDrawing" Target="../diagrams/drawing12.xml"/><Relationship Id="rId40" Type="http://schemas.openxmlformats.org/officeDocument/2006/relationships/diagramQuickStyle" Target="../diagrams/quickStyle13.xml"/><Relationship Id="rId5" Type="http://schemas.openxmlformats.org/officeDocument/2006/relationships/diagramQuickStyle" Target="../diagrams/quickStyle6.xml"/><Relationship Id="rId15" Type="http://schemas.openxmlformats.org/officeDocument/2006/relationships/diagramQuickStyle" Target="../diagrams/quickStyle8.xml"/><Relationship Id="rId23" Type="http://schemas.openxmlformats.org/officeDocument/2006/relationships/diagramData" Target="../diagrams/data10.xml"/><Relationship Id="rId28" Type="http://schemas.openxmlformats.org/officeDocument/2006/relationships/diagramData" Target="../diagrams/data11.xml"/><Relationship Id="rId36" Type="http://schemas.openxmlformats.org/officeDocument/2006/relationships/diagramColors" Target="../diagrams/colors12.xml"/><Relationship Id="rId10" Type="http://schemas.openxmlformats.org/officeDocument/2006/relationships/diagramQuickStyle" Target="../diagrams/quickStyle7.xml"/><Relationship Id="rId19" Type="http://schemas.openxmlformats.org/officeDocument/2006/relationships/diagramLayout" Target="../diagrams/layout9.xml"/><Relationship Id="rId31" Type="http://schemas.openxmlformats.org/officeDocument/2006/relationships/diagramColors" Target="../diagrams/colors11.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diagramLayout" Target="../diagrams/layout8.xml"/><Relationship Id="rId22" Type="http://schemas.microsoft.com/office/2007/relationships/diagramDrawing" Target="../diagrams/drawing9.xml"/><Relationship Id="rId27" Type="http://schemas.microsoft.com/office/2007/relationships/diagramDrawing" Target="../diagrams/drawing10.xml"/><Relationship Id="rId30" Type="http://schemas.openxmlformats.org/officeDocument/2006/relationships/diagramQuickStyle" Target="../diagrams/quickStyle11.xml"/><Relationship Id="rId35" Type="http://schemas.openxmlformats.org/officeDocument/2006/relationships/diagramQuickStyle" Target="../diagrams/quickStyle1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hyperlink" Target="http://www.google.co.in/imgres?imgurl=http://www.laptop-computers.cn/laptop/dv6114laptop2.jpg&amp;imgrefurl=http://www.laptop-computers.cn/category/hp/&amp;h=324&amp;w=400&amp;sz=16&amp;tbnid=GZillys9Cx6dLM:&amp;tbnh=100&amp;tbnw=124&amp;prev=/images?q=laptop+image&amp;zoom=1&amp;q=laptop+image&amp;hl=en&amp;usg=__Amgw7gTzT7CzXWpsaiTzgkXXxe8=&amp;sa=X&amp;ei=GdmITYegOdCqrAeAjoXTDg&amp;ved=0CCEQ9QEwAQ" TargetMode="Externa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1.jpeg"/><Relationship Id="rId7"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2.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1.jpeg"/><Relationship Id="rId7"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2.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2.pn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15.xml"/><Relationship Id="rId13" Type="http://schemas.openxmlformats.org/officeDocument/2006/relationships/diagramData" Target="../diagrams/data16.xml"/><Relationship Id="rId18" Type="http://schemas.openxmlformats.org/officeDocument/2006/relationships/diagramData" Target="../diagrams/data17.xml"/><Relationship Id="rId26" Type="http://schemas.openxmlformats.org/officeDocument/2006/relationships/diagramColors" Target="../diagrams/colors18.xml"/><Relationship Id="rId39" Type="http://schemas.openxmlformats.org/officeDocument/2006/relationships/diagramLayout" Target="../diagrams/layout21.xml"/><Relationship Id="rId3" Type="http://schemas.openxmlformats.org/officeDocument/2006/relationships/diagramData" Target="../diagrams/data14.xml"/><Relationship Id="rId21" Type="http://schemas.openxmlformats.org/officeDocument/2006/relationships/diagramColors" Target="../diagrams/colors17.xml"/><Relationship Id="rId34" Type="http://schemas.openxmlformats.org/officeDocument/2006/relationships/diagramLayout" Target="../diagrams/layout20.xml"/><Relationship Id="rId42" Type="http://schemas.microsoft.com/office/2007/relationships/diagramDrawing" Target="../diagrams/drawing21.xml"/><Relationship Id="rId47" Type="http://schemas.microsoft.com/office/2007/relationships/diagramDrawing" Target="../diagrams/drawing22.xml"/><Relationship Id="rId7" Type="http://schemas.microsoft.com/office/2007/relationships/diagramDrawing" Target="../diagrams/drawing14.xml"/><Relationship Id="rId12" Type="http://schemas.microsoft.com/office/2007/relationships/diagramDrawing" Target="../diagrams/drawing15.xml"/><Relationship Id="rId17" Type="http://schemas.microsoft.com/office/2007/relationships/diagramDrawing" Target="../diagrams/drawing16.xml"/><Relationship Id="rId25" Type="http://schemas.openxmlformats.org/officeDocument/2006/relationships/diagramQuickStyle" Target="../diagrams/quickStyle18.xml"/><Relationship Id="rId33" Type="http://schemas.openxmlformats.org/officeDocument/2006/relationships/diagramData" Target="../diagrams/data20.xml"/><Relationship Id="rId38" Type="http://schemas.openxmlformats.org/officeDocument/2006/relationships/diagramData" Target="../diagrams/data21.xml"/><Relationship Id="rId46" Type="http://schemas.openxmlformats.org/officeDocument/2006/relationships/diagramColors" Target="../diagrams/colors22.xml"/><Relationship Id="rId2" Type="http://schemas.openxmlformats.org/officeDocument/2006/relationships/notesSlide" Target="../notesSlides/notesSlide4.xml"/><Relationship Id="rId16" Type="http://schemas.openxmlformats.org/officeDocument/2006/relationships/diagramColors" Target="../diagrams/colors16.xml"/><Relationship Id="rId20" Type="http://schemas.openxmlformats.org/officeDocument/2006/relationships/diagramQuickStyle" Target="../diagrams/quickStyle17.xml"/><Relationship Id="rId29" Type="http://schemas.openxmlformats.org/officeDocument/2006/relationships/diagramLayout" Target="../diagrams/layout19.xml"/><Relationship Id="rId41" Type="http://schemas.openxmlformats.org/officeDocument/2006/relationships/diagramColors" Target="../diagrams/colors21.xml"/><Relationship Id="rId1" Type="http://schemas.openxmlformats.org/officeDocument/2006/relationships/slideLayout" Target="../slideLayouts/slideLayout12.xml"/><Relationship Id="rId6" Type="http://schemas.openxmlformats.org/officeDocument/2006/relationships/diagramColors" Target="../diagrams/colors14.xml"/><Relationship Id="rId11" Type="http://schemas.openxmlformats.org/officeDocument/2006/relationships/diagramColors" Target="../diagrams/colors15.xml"/><Relationship Id="rId24" Type="http://schemas.openxmlformats.org/officeDocument/2006/relationships/diagramLayout" Target="../diagrams/layout18.xml"/><Relationship Id="rId32" Type="http://schemas.microsoft.com/office/2007/relationships/diagramDrawing" Target="../diagrams/drawing19.xml"/><Relationship Id="rId37" Type="http://schemas.microsoft.com/office/2007/relationships/diagramDrawing" Target="../diagrams/drawing20.xml"/><Relationship Id="rId40" Type="http://schemas.openxmlformats.org/officeDocument/2006/relationships/diagramQuickStyle" Target="../diagrams/quickStyle21.xml"/><Relationship Id="rId45" Type="http://schemas.openxmlformats.org/officeDocument/2006/relationships/diagramQuickStyle" Target="../diagrams/quickStyle22.xml"/><Relationship Id="rId5" Type="http://schemas.openxmlformats.org/officeDocument/2006/relationships/diagramQuickStyle" Target="../diagrams/quickStyle14.xml"/><Relationship Id="rId15" Type="http://schemas.openxmlformats.org/officeDocument/2006/relationships/diagramQuickStyle" Target="../diagrams/quickStyle16.xml"/><Relationship Id="rId23" Type="http://schemas.openxmlformats.org/officeDocument/2006/relationships/diagramData" Target="../diagrams/data18.xml"/><Relationship Id="rId28" Type="http://schemas.openxmlformats.org/officeDocument/2006/relationships/diagramData" Target="../diagrams/data19.xml"/><Relationship Id="rId36" Type="http://schemas.openxmlformats.org/officeDocument/2006/relationships/diagramColors" Target="../diagrams/colors20.xml"/><Relationship Id="rId10" Type="http://schemas.openxmlformats.org/officeDocument/2006/relationships/diagramQuickStyle" Target="../diagrams/quickStyle15.xml"/><Relationship Id="rId19" Type="http://schemas.openxmlformats.org/officeDocument/2006/relationships/diagramLayout" Target="../diagrams/layout17.xml"/><Relationship Id="rId31" Type="http://schemas.openxmlformats.org/officeDocument/2006/relationships/diagramColors" Target="../diagrams/colors19.xml"/><Relationship Id="rId44" Type="http://schemas.openxmlformats.org/officeDocument/2006/relationships/diagramLayout" Target="../diagrams/layout22.xml"/><Relationship Id="rId4" Type="http://schemas.openxmlformats.org/officeDocument/2006/relationships/diagramLayout" Target="../diagrams/layout14.xml"/><Relationship Id="rId9" Type="http://schemas.openxmlformats.org/officeDocument/2006/relationships/diagramLayout" Target="../diagrams/layout15.xml"/><Relationship Id="rId14" Type="http://schemas.openxmlformats.org/officeDocument/2006/relationships/diagramLayout" Target="../diagrams/layout16.xml"/><Relationship Id="rId22" Type="http://schemas.microsoft.com/office/2007/relationships/diagramDrawing" Target="../diagrams/drawing17.xml"/><Relationship Id="rId27" Type="http://schemas.microsoft.com/office/2007/relationships/diagramDrawing" Target="../diagrams/drawing18.xml"/><Relationship Id="rId30" Type="http://schemas.openxmlformats.org/officeDocument/2006/relationships/diagramQuickStyle" Target="../diagrams/quickStyle19.xml"/><Relationship Id="rId35" Type="http://schemas.openxmlformats.org/officeDocument/2006/relationships/diagramQuickStyle" Target="../diagrams/quickStyle20.xml"/><Relationship Id="rId43" Type="http://schemas.openxmlformats.org/officeDocument/2006/relationships/diagramData" Target="../diagrams/data2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3.xml"/><Relationship Id="rId13" Type="http://schemas.openxmlformats.org/officeDocument/2006/relationships/diagramColors" Target="../diagrams/colors24.xml"/><Relationship Id="rId3" Type="http://schemas.openxmlformats.org/officeDocument/2006/relationships/hyperlink" Target="http://msdn.microsoft.com/" TargetMode="External"/><Relationship Id="rId7" Type="http://schemas.openxmlformats.org/officeDocument/2006/relationships/diagramQuickStyle" Target="../diagrams/quickStyle23.xml"/><Relationship Id="rId12" Type="http://schemas.openxmlformats.org/officeDocument/2006/relationships/diagramQuickStyle" Target="../diagrams/quickStyle24.xml"/><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diagramLayout" Target="../diagrams/layout23.xml"/><Relationship Id="rId11" Type="http://schemas.openxmlformats.org/officeDocument/2006/relationships/diagramLayout" Target="../diagrams/layout24.xml"/><Relationship Id="rId5" Type="http://schemas.openxmlformats.org/officeDocument/2006/relationships/diagramData" Target="../diagrams/data23.xml"/><Relationship Id="rId10" Type="http://schemas.openxmlformats.org/officeDocument/2006/relationships/diagramData" Target="../diagrams/data24.xml"/><Relationship Id="rId4" Type="http://schemas.openxmlformats.org/officeDocument/2006/relationships/hyperlink" Target="http://msdn.microsoft.com/en-us/teamsystem/ee358786.aspx" TargetMode="External"/><Relationship Id="rId9" Type="http://schemas.microsoft.com/office/2007/relationships/diagramDrawing" Target="../diagrams/drawing23.xml"/><Relationship Id="rId14" Type="http://schemas.microsoft.com/office/2007/relationships/diagramDrawing" Target="../diagrams/drawing2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7.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6.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2" name="Diagram 161"/>
          <p:cNvGraphicFramePr/>
          <p:nvPr>
            <p:extLst>
              <p:ext uri="{D42A27DB-BD31-4B8C-83A1-F6EECF244321}">
                <p14:modId xmlns:p14="http://schemas.microsoft.com/office/powerpoint/2010/main" val="42769005"/>
              </p:ext>
            </p:extLst>
          </p:nvPr>
        </p:nvGraphicFramePr>
        <p:xfrm>
          <a:off x="3276600" y="3281630"/>
          <a:ext cx="1147178" cy="101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6" name="Half Frame 95"/>
          <p:cNvSpPr/>
          <p:nvPr/>
        </p:nvSpPr>
        <p:spPr>
          <a:xfrm flipV="1">
            <a:off x="3122890" y="2999565"/>
            <a:ext cx="1447800" cy="1827766"/>
          </a:xfrm>
          <a:prstGeom prst="halfFrame">
            <a:avLst>
              <a:gd name="adj1" fmla="val 37381"/>
              <a:gd name="adj2" fmla="val 14468"/>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98" name="TextBox 97"/>
          <p:cNvSpPr txBox="1"/>
          <p:nvPr/>
        </p:nvSpPr>
        <p:spPr>
          <a:xfrm>
            <a:off x="3252321" y="4286355"/>
            <a:ext cx="1005916" cy="584775"/>
          </a:xfrm>
          <a:prstGeom prst="rect">
            <a:avLst/>
          </a:prstGeom>
          <a:noFill/>
        </p:spPr>
        <p:txBody>
          <a:bodyPr wrap="none" rtlCol="0">
            <a:spAutoFit/>
          </a:bodyPr>
          <a:lstStyle/>
          <a:p>
            <a:pPr algn="ctr"/>
            <a:r>
              <a:rPr lang="en-CA" sz="1600" b="1" dirty="0" smtClean="0">
                <a:solidFill>
                  <a:schemeClr val="bg1"/>
                </a:solidFill>
                <a:effectLst>
                  <a:outerShdw blurRad="38100" dist="38100" dir="2700000" algn="tl">
                    <a:srgbClr val="000000">
                      <a:alpha val="43137"/>
                    </a:srgbClr>
                  </a:outerShdw>
                </a:effectLst>
              </a:rPr>
              <a:t>Small</a:t>
            </a:r>
            <a:br>
              <a:rPr lang="en-CA" sz="1600" b="1" dirty="0" smtClean="0">
                <a:solidFill>
                  <a:schemeClr val="bg1"/>
                </a:solidFill>
                <a:effectLst>
                  <a:outerShdw blurRad="38100" dist="38100" dir="2700000" algn="tl">
                    <a:srgbClr val="000000">
                      <a:alpha val="43137"/>
                    </a:srgbClr>
                  </a:outerShdw>
                </a:effectLst>
              </a:rPr>
            </a:br>
            <a:r>
              <a:rPr lang="en-CA" sz="1600" b="1" dirty="0" smtClean="0">
                <a:solidFill>
                  <a:schemeClr val="bg1"/>
                </a:solidFill>
                <a:effectLst>
                  <a:outerShdw blurRad="38100" dist="38100" dir="2700000" algn="tl">
                    <a:srgbClr val="000000">
                      <a:alpha val="43137"/>
                    </a:srgbClr>
                  </a:outerShdw>
                </a:effectLst>
              </a:rPr>
              <a:t>Customer</a:t>
            </a:r>
            <a:endParaRPr lang="en-US" sz="1600" b="1" dirty="0">
              <a:solidFill>
                <a:schemeClr val="bg1"/>
              </a:solidFill>
              <a:effectLst>
                <a:outerShdw blurRad="38100" dist="38100" dir="2700000" algn="tl">
                  <a:srgbClr val="000000">
                    <a:alpha val="43137"/>
                  </a:srgbClr>
                </a:outerShdw>
              </a:effectLst>
            </a:endParaRPr>
          </a:p>
        </p:txBody>
      </p:sp>
      <p:sp>
        <p:nvSpPr>
          <p:cNvPr id="97" name="TextBox 96"/>
          <p:cNvSpPr txBox="1"/>
          <p:nvPr/>
        </p:nvSpPr>
        <p:spPr>
          <a:xfrm>
            <a:off x="3122890" y="2198581"/>
            <a:ext cx="1048942" cy="276999"/>
          </a:xfrm>
          <a:prstGeom prst="rect">
            <a:avLst/>
          </a:prstGeom>
          <a:noFill/>
        </p:spPr>
        <p:txBody>
          <a:bodyPr wrap="none" rtlCol="0">
            <a:spAutoFit/>
          </a:bodyPr>
          <a:lstStyle/>
          <a:p>
            <a:r>
              <a:rPr lang="en-CA" sz="1200" i="1" dirty="0" smtClean="0">
                <a:solidFill>
                  <a:schemeClr val="accent2">
                    <a:lumMod val="75000"/>
                  </a:schemeClr>
                </a:solidFill>
              </a:rPr>
              <a:t>Troy Research</a:t>
            </a:r>
            <a:endParaRPr lang="en-US" sz="1200" i="1" dirty="0">
              <a:solidFill>
                <a:schemeClr val="accent2">
                  <a:lumMod val="75000"/>
                </a:schemeClr>
              </a:solidFill>
            </a:endParaRPr>
          </a:p>
        </p:txBody>
      </p:sp>
      <p:sp>
        <p:nvSpPr>
          <p:cNvPr id="113" name="Flowchart: Connector 112"/>
          <p:cNvSpPr/>
          <p:nvPr/>
        </p:nvSpPr>
        <p:spPr>
          <a:xfrm>
            <a:off x="3673340" y="2794919"/>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14" name="Elbow Connector 113"/>
          <p:cNvCxnSpPr>
            <a:stCxn id="96" idx="1"/>
            <a:endCxn id="113" idx="2"/>
          </p:cNvCxnSpPr>
          <p:nvPr/>
        </p:nvCxnSpPr>
        <p:spPr>
          <a:xfrm rot="5400000" flipH="1" flipV="1">
            <a:off x="3298923" y="2757369"/>
            <a:ext cx="303119" cy="445716"/>
          </a:xfrm>
          <a:prstGeom prst="bentConnector2">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sp>
        <p:nvSpPr>
          <p:cNvPr id="117" name="TextBox 116"/>
          <p:cNvSpPr txBox="1"/>
          <p:nvPr/>
        </p:nvSpPr>
        <p:spPr>
          <a:xfrm>
            <a:off x="3310752" y="2962588"/>
            <a:ext cx="105157" cy="184666"/>
          </a:xfrm>
          <a:prstGeom prst="rect">
            <a:avLst/>
          </a:prstGeom>
          <a:noFill/>
        </p:spPr>
        <p:txBody>
          <a:bodyPr wrap="square" rtlCol="0">
            <a:spAutoFit/>
          </a:bodyPr>
          <a:lstStyle/>
          <a:p>
            <a:pPr algn="ctr"/>
            <a:r>
              <a:rPr lang="en-CA" sz="600" b="1" dirty="0" smtClean="0"/>
              <a:t>1</a:t>
            </a:r>
            <a:endParaRPr lang="en-US" sz="600" b="1" dirty="0"/>
          </a:p>
        </p:txBody>
      </p:sp>
      <p:sp>
        <p:nvSpPr>
          <p:cNvPr id="120" name="TextBox 119"/>
          <p:cNvSpPr txBox="1"/>
          <p:nvPr/>
        </p:nvSpPr>
        <p:spPr>
          <a:xfrm>
            <a:off x="3545194" y="2824486"/>
            <a:ext cx="105157" cy="184666"/>
          </a:xfrm>
          <a:prstGeom prst="rect">
            <a:avLst/>
          </a:prstGeom>
          <a:noFill/>
        </p:spPr>
        <p:txBody>
          <a:bodyPr wrap="square" rtlCol="0">
            <a:spAutoFit/>
          </a:bodyPr>
          <a:lstStyle/>
          <a:p>
            <a:pPr algn="ctr"/>
            <a:r>
              <a:rPr lang="en-CA" sz="600" b="1" dirty="0" smtClean="0"/>
              <a:t>*</a:t>
            </a:r>
            <a:endParaRPr lang="en-US" sz="600" b="1" dirty="0"/>
          </a:p>
        </p:txBody>
      </p:sp>
      <p:cxnSp>
        <p:nvCxnSpPr>
          <p:cNvPr id="129" name="Elbow Connector 128"/>
          <p:cNvCxnSpPr>
            <a:stCxn id="26" idx="3"/>
            <a:endCxn id="178" idx="2"/>
          </p:cNvCxnSpPr>
          <p:nvPr/>
        </p:nvCxnSpPr>
        <p:spPr>
          <a:xfrm>
            <a:off x="4332529" y="2746776"/>
            <a:ext cx="717080" cy="1780258"/>
          </a:xfrm>
          <a:prstGeom prst="bentConnector3">
            <a:avLst>
              <a:gd name="adj1" fmla="val 52855"/>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cxnSp>
        <p:nvCxnSpPr>
          <p:cNvPr id="131" name="Elbow Connector 130"/>
          <p:cNvCxnSpPr>
            <a:stCxn id="26" idx="3"/>
            <a:endCxn id="180" idx="2"/>
          </p:cNvCxnSpPr>
          <p:nvPr/>
        </p:nvCxnSpPr>
        <p:spPr>
          <a:xfrm>
            <a:off x="4332529" y="2746776"/>
            <a:ext cx="717080" cy="2286285"/>
          </a:xfrm>
          <a:prstGeom prst="bentConnector3">
            <a:avLst>
              <a:gd name="adj1" fmla="val 47145"/>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sp>
        <p:nvSpPr>
          <p:cNvPr id="26" name="Rounded Rectangle 25"/>
          <p:cNvSpPr/>
          <p:nvPr/>
        </p:nvSpPr>
        <p:spPr>
          <a:xfrm>
            <a:off x="3713023" y="2563896"/>
            <a:ext cx="619506" cy="36576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CA" sz="1000" dirty="0" smtClean="0"/>
              <a:t>Small </a:t>
            </a:r>
            <a:r>
              <a:rPr lang="en-CA" sz="1000" b="1" dirty="0" smtClean="0"/>
              <a:t>Team</a:t>
            </a:r>
            <a:endParaRPr lang="en-US" sz="1000" b="1" dirty="0"/>
          </a:p>
        </p:txBody>
      </p:sp>
      <p:sp>
        <p:nvSpPr>
          <p:cNvPr id="165" name="TextBox 164"/>
          <p:cNvSpPr txBox="1"/>
          <p:nvPr/>
        </p:nvSpPr>
        <p:spPr>
          <a:xfrm>
            <a:off x="3355807" y="3528611"/>
            <a:ext cx="261610" cy="276999"/>
          </a:xfrm>
          <a:prstGeom prst="rect">
            <a:avLst/>
          </a:prstGeom>
          <a:noFill/>
        </p:spPr>
        <p:txBody>
          <a:bodyPr wrap="none" rtlCol="0">
            <a:spAutoFit/>
          </a:bodyPr>
          <a:lstStyle/>
          <a:p>
            <a:r>
              <a:rPr lang="en-CA" sz="1200" b="1" dirty="0" smtClean="0">
                <a:solidFill>
                  <a:srgbClr val="C00000"/>
                </a:solidFill>
                <a:effectLst>
                  <a:outerShdw blurRad="38100" dist="38100" dir="2700000" algn="tl">
                    <a:srgbClr val="000000">
                      <a:alpha val="43137"/>
                    </a:srgbClr>
                  </a:outerShdw>
                </a:effectLst>
              </a:rPr>
              <a:t>&lt;</a:t>
            </a:r>
            <a:endParaRPr lang="en-US" sz="1200" b="1" dirty="0">
              <a:solidFill>
                <a:srgbClr val="C00000"/>
              </a:solidFill>
              <a:effectLst>
                <a:outerShdw blurRad="38100" dist="38100" dir="2700000" algn="tl">
                  <a:srgbClr val="000000">
                    <a:alpha val="43137"/>
                  </a:srgbClr>
                </a:outerShdw>
              </a:effectLst>
            </a:endParaRPr>
          </a:p>
        </p:txBody>
      </p:sp>
      <p:sp>
        <p:nvSpPr>
          <p:cNvPr id="166" name="TextBox 165"/>
          <p:cNvSpPr txBox="1"/>
          <p:nvPr/>
        </p:nvSpPr>
        <p:spPr>
          <a:xfrm>
            <a:off x="3348393" y="3769338"/>
            <a:ext cx="261610" cy="276999"/>
          </a:xfrm>
          <a:prstGeom prst="rect">
            <a:avLst/>
          </a:prstGeom>
          <a:noFill/>
        </p:spPr>
        <p:txBody>
          <a:bodyPr wrap="none" rtlCol="0">
            <a:spAutoFit/>
          </a:bodyPr>
          <a:lstStyle/>
          <a:p>
            <a:r>
              <a:rPr lang="en-CA" sz="1200" b="1" dirty="0" smtClean="0">
                <a:solidFill>
                  <a:srgbClr val="C00000"/>
                </a:solidFill>
                <a:effectLst>
                  <a:outerShdw blurRad="38100" dist="38100" dir="2700000" algn="tl">
                    <a:srgbClr val="000000">
                      <a:alpha val="43137"/>
                    </a:srgbClr>
                  </a:outerShdw>
                </a:effectLst>
              </a:rPr>
              <a:t>&lt;</a:t>
            </a:r>
            <a:endParaRPr lang="en-US" sz="1200" b="1" dirty="0">
              <a:solidFill>
                <a:srgbClr val="C00000"/>
              </a:solidFill>
              <a:effectLst>
                <a:outerShdw blurRad="38100" dist="38100" dir="2700000" algn="tl">
                  <a:srgbClr val="000000">
                    <a:alpha val="43137"/>
                  </a:srgbClr>
                </a:outerShdw>
              </a:effectLst>
            </a:endParaRPr>
          </a:p>
        </p:txBody>
      </p:sp>
      <p:graphicFrame>
        <p:nvGraphicFramePr>
          <p:cNvPr id="93" name="Diagram 92"/>
          <p:cNvGraphicFramePr/>
          <p:nvPr>
            <p:extLst>
              <p:ext uri="{D42A27DB-BD31-4B8C-83A1-F6EECF244321}">
                <p14:modId xmlns:p14="http://schemas.microsoft.com/office/powerpoint/2010/main" val="691697946"/>
              </p:ext>
            </p:extLst>
          </p:nvPr>
        </p:nvGraphicFramePr>
        <p:xfrm>
          <a:off x="5064371" y="3919551"/>
          <a:ext cx="1255787" cy="45601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2" name="Diagram 91"/>
          <p:cNvGraphicFramePr/>
          <p:nvPr>
            <p:extLst>
              <p:ext uri="{D42A27DB-BD31-4B8C-83A1-F6EECF244321}">
                <p14:modId xmlns:p14="http://schemas.microsoft.com/office/powerpoint/2010/main" val="56079291"/>
              </p:ext>
            </p:extLst>
          </p:nvPr>
        </p:nvGraphicFramePr>
        <p:xfrm>
          <a:off x="5064371" y="4740829"/>
          <a:ext cx="1255787" cy="45601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46" name="Diagram 145"/>
          <p:cNvGraphicFramePr/>
          <p:nvPr>
            <p:extLst>
              <p:ext uri="{D42A27DB-BD31-4B8C-83A1-F6EECF244321}">
                <p14:modId xmlns:p14="http://schemas.microsoft.com/office/powerpoint/2010/main" val="2079672144"/>
              </p:ext>
            </p:extLst>
          </p:nvPr>
        </p:nvGraphicFramePr>
        <p:xfrm>
          <a:off x="5064371" y="2423225"/>
          <a:ext cx="1255787" cy="45601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2" name="Diagram 101"/>
          <p:cNvGraphicFramePr/>
          <p:nvPr>
            <p:extLst>
              <p:ext uri="{D42A27DB-BD31-4B8C-83A1-F6EECF244321}">
                <p14:modId xmlns:p14="http://schemas.microsoft.com/office/powerpoint/2010/main" val="4092821364"/>
              </p:ext>
            </p:extLst>
          </p:nvPr>
        </p:nvGraphicFramePr>
        <p:xfrm>
          <a:off x="5064371" y="3172947"/>
          <a:ext cx="1255787" cy="45601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cxnSp>
        <p:nvCxnSpPr>
          <p:cNvPr id="143" name="Elbow Connector 142"/>
          <p:cNvCxnSpPr>
            <a:stCxn id="26" idx="3"/>
            <a:endCxn id="172" idx="2"/>
          </p:cNvCxnSpPr>
          <p:nvPr/>
        </p:nvCxnSpPr>
        <p:spPr>
          <a:xfrm>
            <a:off x="4332529" y="2746776"/>
            <a:ext cx="717080" cy="215812"/>
          </a:xfrm>
          <a:prstGeom prst="bentConnector3">
            <a:avLst>
              <a:gd name="adj1" fmla="val 63323"/>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cxnSp>
        <p:nvCxnSpPr>
          <p:cNvPr id="148" name="Elbow Connector 147"/>
          <p:cNvCxnSpPr>
            <a:stCxn id="26" idx="3"/>
            <a:endCxn id="175" idx="2"/>
          </p:cNvCxnSpPr>
          <p:nvPr/>
        </p:nvCxnSpPr>
        <p:spPr>
          <a:xfrm>
            <a:off x="4332529" y="2746776"/>
            <a:ext cx="717080" cy="920334"/>
          </a:xfrm>
          <a:prstGeom prst="bentConnector3">
            <a:avLst>
              <a:gd name="adj1" fmla="val 58564"/>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sp>
        <p:nvSpPr>
          <p:cNvPr id="172" name="Flowchart: Connector 171"/>
          <p:cNvSpPr/>
          <p:nvPr/>
        </p:nvSpPr>
        <p:spPr>
          <a:xfrm>
            <a:off x="5049609" y="2928840"/>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75" name="Flowchart: Connector 174"/>
          <p:cNvSpPr/>
          <p:nvPr/>
        </p:nvSpPr>
        <p:spPr>
          <a:xfrm>
            <a:off x="5049609" y="3633362"/>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78" name="Flowchart: Connector 177"/>
          <p:cNvSpPr/>
          <p:nvPr/>
        </p:nvSpPr>
        <p:spPr>
          <a:xfrm>
            <a:off x="5049609" y="4493286"/>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80" name="Flowchart: Connector 179"/>
          <p:cNvSpPr/>
          <p:nvPr/>
        </p:nvSpPr>
        <p:spPr>
          <a:xfrm>
            <a:off x="5049609" y="4999313"/>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378911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Oval 38"/>
          <p:cNvSpPr/>
          <p:nvPr/>
        </p:nvSpPr>
        <p:spPr>
          <a:xfrm>
            <a:off x="483160" y="330172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5" name="Picture 8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2870106"/>
            <a:ext cx="347409" cy="493222"/>
          </a:xfrm>
          <a:prstGeom prst="rect">
            <a:avLst/>
          </a:prstGeom>
        </p:spPr>
      </p:pic>
      <p:sp>
        <p:nvSpPr>
          <p:cNvPr id="95" name="TextBox 94"/>
          <p:cNvSpPr txBox="1"/>
          <p:nvPr/>
        </p:nvSpPr>
        <p:spPr>
          <a:xfrm>
            <a:off x="186654" y="2654839"/>
            <a:ext cx="736099" cy="215444"/>
          </a:xfrm>
          <a:prstGeom prst="rect">
            <a:avLst/>
          </a:prstGeom>
          <a:noFill/>
        </p:spPr>
        <p:txBody>
          <a:bodyPr wrap="none" rtlCol="0">
            <a:spAutoFit/>
          </a:bodyPr>
          <a:lstStyle/>
          <a:p>
            <a:pPr algn="r"/>
            <a:r>
              <a:rPr lang="en-CA" sz="800" dirty="0" smtClean="0"/>
              <a:t>Hyper-V Host</a:t>
            </a:r>
            <a:endParaRPr lang="en-US" sz="800" dirty="0"/>
          </a:p>
        </p:txBody>
      </p:sp>
      <p:sp>
        <p:nvSpPr>
          <p:cNvPr id="102" name="Oval 101"/>
          <p:cNvSpPr/>
          <p:nvPr/>
        </p:nvSpPr>
        <p:spPr>
          <a:xfrm>
            <a:off x="1214176" y="3559164"/>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Elbow Connector 109"/>
          <p:cNvCxnSpPr>
            <a:stCxn id="39" idx="4"/>
            <a:endCxn id="102" idx="4"/>
          </p:cNvCxnSpPr>
          <p:nvPr/>
        </p:nvCxnSpPr>
        <p:spPr>
          <a:xfrm rot="16200000" flipH="1">
            <a:off x="758046" y="3136786"/>
            <a:ext cx="257444" cy="731016"/>
          </a:xfrm>
          <a:prstGeom prst="bentConnector3">
            <a:avLst>
              <a:gd name="adj1" fmla="val 141959"/>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03" name="Picture 10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0391" y="3124200"/>
            <a:ext cx="347409" cy="493222"/>
          </a:xfrm>
          <a:prstGeom prst="rect">
            <a:avLst/>
          </a:prstGeom>
        </p:spPr>
      </p:pic>
      <p:pic>
        <p:nvPicPr>
          <p:cNvPr id="43" name="Picture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01817" y="3335778"/>
            <a:ext cx="142206" cy="171338"/>
          </a:xfrm>
          <a:prstGeom prst="rect">
            <a:avLst/>
          </a:prstGeom>
        </p:spPr>
      </p:pic>
      <p:sp>
        <p:nvSpPr>
          <p:cNvPr id="44" name="TextBox 43"/>
          <p:cNvSpPr txBox="1"/>
          <p:nvPr/>
        </p:nvSpPr>
        <p:spPr>
          <a:xfrm>
            <a:off x="1006220" y="3719083"/>
            <a:ext cx="947760" cy="1200329"/>
          </a:xfrm>
          <a:prstGeom prst="rect">
            <a:avLst/>
          </a:prstGeom>
          <a:noFill/>
        </p:spPr>
        <p:txBody>
          <a:bodyPr wrap="none" rtlCol="0">
            <a:spAutoFit/>
          </a:bodyPr>
          <a:lstStyle/>
          <a:p>
            <a:pPr algn="r"/>
            <a:r>
              <a:rPr lang="en-CA" sz="800" dirty="0" smtClean="0"/>
              <a:t>Domain Controller</a:t>
            </a:r>
          </a:p>
          <a:p>
            <a:pPr algn="r"/>
            <a:r>
              <a:rPr lang="en-CA" sz="800" dirty="0" smtClean="0"/>
              <a:t>TFS 2010</a:t>
            </a:r>
          </a:p>
          <a:p>
            <a:pPr algn="r"/>
            <a:r>
              <a:rPr lang="en-US" sz="800" dirty="0" smtClean="0"/>
              <a:t>VS 2010 Ultimate</a:t>
            </a:r>
            <a:endParaRPr lang="en-CA" sz="800" dirty="0" smtClean="0"/>
          </a:p>
          <a:p>
            <a:pPr algn="r"/>
            <a:r>
              <a:rPr lang="en-US" sz="800" dirty="0" smtClean="0"/>
              <a:t>VMM</a:t>
            </a:r>
          </a:p>
          <a:p>
            <a:pPr algn="r"/>
            <a:r>
              <a:rPr lang="en-US" sz="800" dirty="0" smtClean="0"/>
              <a:t>SCVMM</a:t>
            </a:r>
          </a:p>
          <a:p>
            <a:pPr algn="r"/>
            <a:r>
              <a:rPr lang="en-US" sz="800" dirty="0" smtClean="0"/>
              <a:t>Build Controller</a:t>
            </a:r>
          </a:p>
          <a:p>
            <a:pPr algn="r"/>
            <a:r>
              <a:rPr lang="en-US" sz="800" dirty="0" smtClean="0"/>
              <a:t>Build Agents</a:t>
            </a:r>
          </a:p>
          <a:p>
            <a:pPr algn="r"/>
            <a:r>
              <a:rPr lang="en-US" sz="800" dirty="0" smtClean="0"/>
              <a:t>Test Controller</a:t>
            </a:r>
          </a:p>
          <a:p>
            <a:pPr algn="r"/>
            <a:r>
              <a:rPr lang="en-US" sz="800" dirty="0" smtClean="0"/>
              <a:t>Test Labs</a:t>
            </a:r>
            <a:endParaRPr lang="en-US" sz="800" dirty="0"/>
          </a:p>
        </p:txBody>
      </p:sp>
      <p:sp>
        <p:nvSpPr>
          <p:cNvPr id="45" name="Rectangle 44"/>
          <p:cNvSpPr/>
          <p:nvPr/>
        </p:nvSpPr>
        <p:spPr>
          <a:xfrm>
            <a:off x="971019" y="3013022"/>
            <a:ext cx="1003801" cy="1863777"/>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10" name="Rectangle 9"/>
          <p:cNvSpPr/>
          <p:nvPr/>
        </p:nvSpPr>
        <p:spPr>
          <a:xfrm rot="16200000">
            <a:off x="1127768" y="3848186"/>
            <a:ext cx="1895071" cy="184666"/>
          </a:xfrm>
          <a:prstGeom prst="rect">
            <a:avLst/>
          </a:prstGeom>
        </p:spPr>
        <p:txBody>
          <a:bodyPr wrap="none">
            <a:spAutoFit/>
          </a:bodyPr>
          <a:lstStyle/>
          <a:p>
            <a:pPr marL="0" lvl="1"/>
            <a:r>
              <a:rPr lang="en-CA" sz="600" b="1" dirty="0"/>
              <a:t>VHD Test Drive - Visual Studio 2010 Lab Management</a:t>
            </a:r>
          </a:p>
        </p:txBody>
      </p:sp>
      <p:sp>
        <p:nvSpPr>
          <p:cNvPr id="12" name="TextBox 11"/>
          <p:cNvSpPr txBox="1"/>
          <p:nvPr/>
        </p:nvSpPr>
        <p:spPr>
          <a:xfrm>
            <a:off x="1631496" y="3016478"/>
            <a:ext cx="330540" cy="215444"/>
          </a:xfrm>
          <a:prstGeom prst="rect">
            <a:avLst/>
          </a:prstGeom>
          <a:noFill/>
        </p:spPr>
        <p:txBody>
          <a:bodyPr wrap="none" rtlCol="0">
            <a:spAutoFit/>
          </a:bodyPr>
          <a:lstStyle/>
          <a:p>
            <a:pPr algn="r"/>
            <a:r>
              <a:rPr lang="en-CA" sz="800" dirty="0" smtClean="0"/>
              <a:t>VM</a:t>
            </a:r>
            <a:endParaRPr lang="en-US" sz="800" dirty="0"/>
          </a:p>
        </p:txBody>
      </p:sp>
    </p:spTree>
    <p:extLst>
      <p:ext uri="{BB962C8B-B14F-4D97-AF65-F5344CB8AC3E}">
        <p14:creationId xmlns:p14="http://schemas.microsoft.com/office/powerpoint/2010/main" val="4241406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76200"/>
            <a:ext cx="4114800" cy="419977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Shared Test Lab Environment</a:t>
            </a:r>
            <a:endParaRPr lang="en-CA" dirty="0">
              <a:solidFill>
                <a:schemeClr val="tx1"/>
              </a:solidFill>
              <a:effectLst>
                <a:outerShdw blurRad="38100" dist="38100" dir="2700000" algn="tl">
                  <a:srgbClr val="000000">
                    <a:alpha val="43137"/>
                  </a:srgbClr>
                </a:outerShdw>
              </a:effectLst>
            </a:endParaRPr>
          </a:p>
        </p:txBody>
      </p:sp>
      <p:sp>
        <p:nvSpPr>
          <p:cNvPr id="5" name="Rectangle 4"/>
          <p:cNvSpPr/>
          <p:nvPr/>
        </p:nvSpPr>
        <p:spPr>
          <a:xfrm>
            <a:off x="4603262" y="84978"/>
            <a:ext cx="4235938" cy="419977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Client-Server Test Lab</a:t>
            </a:r>
            <a:endParaRPr lang="en-CA" dirty="0">
              <a:solidFill>
                <a:schemeClr val="tx1"/>
              </a:solidFill>
              <a:effectLst>
                <a:outerShdw blurRad="38100" dist="38100" dir="2700000" algn="tl">
                  <a:srgbClr val="000000">
                    <a:alpha val="43137"/>
                  </a:srgbClr>
                </a:outerShdw>
              </a:effectLst>
            </a:endParaRPr>
          </a:p>
        </p:txBody>
      </p:sp>
      <p:sp>
        <p:nvSpPr>
          <p:cNvPr id="69" name="Rectangle 68"/>
          <p:cNvSpPr/>
          <p:nvPr/>
        </p:nvSpPr>
        <p:spPr>
          <a:xfrm>
            <a:off x="662401" y="636687"/>
            <a:ext cx="1873647" cy="3511057"/>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cxnSp>
        <p:nvCxnSpPr>
          <p:cNvPr id="70" name="Elbow Connector 69"/>
          <p:cNvCxnSpPr>
            <a:stCxn id="75" idx="4"/>
            <a:endCxn id="76" idx="0"/>
          </p:cNvCxnSpPr>
          <p:nvPr/>
        </p:nvCxnSpPr>
        <p:spPr>
          <a:xfrm rot="16200000" flipH="1">
            <a:off x="2362652" y="999803"/>
            <a:ext cx="315896" cy="2136286"/>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381939" y="843714"/>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1414357" y="183814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3550643" y="2225894"/>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1319678" y="311329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1315861" y="1838145"/>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Straight Connector 78"/>
          <p:cNvCxnSpPr>
            <a:stCxn id="78" idx="4"/>
            <a:endCxn id="77" idx="0"/>
          </p:cNvCxnSpPr>
          <p:nvPr/>
        </p:nvCxnSpPr>
        <p:spPr>
          <a:xfrm>
            <a:off x="1353961" y="1909997"/>
            <a:ext cx="3817" cy="120329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81" name="Group 80"/>
          <p:cNvGrpSpPr/>
          <p:nvPr/>
        </p:nvGrpSpPr>
        <p:grpSpPr>
          <a:xfrm>
            <a:off x="821552" y="966405"/>
            <a:ext cx="804609" cy="950422"/>
            <a:chOff x="304800" y="2173778"/>
            <a:chExt cx="804609" cy="950422"/>
          </a:xfrm>
        </p:grpSpPr>
        <p:pic>
          <p:nvPicPr>
            <p:cNvPr id="82" name="Picture 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2173778"/>
              <a:ext cx="347409" cy="493222"/>
            </a:xfrm>
            <a:prstGeom prst="rect">
              <a:avLst/>
            </a:prstGeom>
          </p:spPr>
        </p:pic>
        <p:pic>
          <p:nvPicPr>
            <p:cNvPr id="83" name="Picture 8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326178"/>
              <a:ext cx="347409" cy="493222"/>
            </a:xfrm>
            <a:prstGeom prst="rect">
              <a:avLst/>
            </a:prstGeom>
          </p:spPr>
        </p:pic>
        <p:pic>
          <p:nvPicPr>
            <p:cNvPr id="84" name="Picture 8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2478578"/>
              <a:ext cx="347409" cy="493222"/>
            </a:xfrm>
            <a:prstGeom prst="rect">
              <a:avLst/>
            </a:prstGeom>
          </p:spPr>
        </p:pic>
        <p:pic>
          <p:nvPicPr>
            <p:cNvPr id="85" name="Picture 8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2630978"/>
              <a:ext cx="347409" cy="493222"/>
            </a:xfrm>
            <a:prstGeom prst="rect">
              <a:avLst/>
            </a:prstGeom>
          </p:spPr>
        </p:pic>
      </p:grpSp>
      <p:sp>
        <p:nvSpPr>
          <p:cNvPr id="89" name="Oval 88"/>
          <p:cNvSpPr/>
          <p:nvPr/>
        </p:nvSpPr>
        <p:spPr>
          <a:xfrm>
            <a:off x="1461255" y="371395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2" name="Group 91"/>
          <p:cNvGrpSpPr/>
          <p:nvPr/>
        </p:nvGrpSpPr>
        <p:grpSpPr>
          <a:xfrm>
            <a:off x="1173067" y="3129884"/>
            <a:ext cx="514185" cy="647839"/>
            <a:chOff x="1771815" y="1524000"/>
            <a:chExt cx="514185" cy="647839"/>
          </a:xfrm>
        </p:grpSpPr>
        <p:pic>
          <p:nvPicPr>
            <p:cNvPr id="93" name="Picture 9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71815" y="1524000"/>
              <a:ext cx="361785" cy="495439"/>
            </a:xfrm>
            <a:prstGeom prst="rect">
              <a:avLst/>
            </a:prstGeom>
          </p:spPr>
        </p:pic>
        <p:pic>
          <p:nvPicPr>
            <p:cNvPr id="94" name="Picture 9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24215" y="1676400"/>
              <a:ext cx="361785" cy="495439"/>
            </a:xfrm>
            <a:prstGeom prst="rect">
              <a:avLst/>
            </a:prstGeom>
          </p:spPr>
        </p:pic>
      </p:grpSp>
      <p:sp>
        <p:nvSpPr>
          <p:cNvPr id="95" name="TextBox 94"/>
          <p:cNvSpPr txBox="1"/>
          <p:nvPr/>
        </p:nvSpPr>
        <p:spPr>
          <a:xfrm>
            <a:off x="1147656" y="833054"/>
            <a:ext cx="1035861" cy="338554"/>
          </a:xfrm>
          <a:prstGeom prst="rect">
            <a:avLst/>
          </a:prstGeom>
          <a:noFill/>
        </p:spPr>
        <p:txBody>
          <a:bodyPr wrap="none" rtlCol="0">
            <a:spAutoFit/>
          </a:bodyPr>
          <a:lstStyle/>
          <a:p>
            <a:r>
              <a:rPr lang="en-CA" sz="800" i="1" dirty="0" smtClean="0"/>
              <a:t>TFS </a:t>
            </a:r>
          </a:p>
          <a:p>
            <a:r>
              <a:rPr lang="en-CA" sz="800" i="1" dirty="0" smtClean="0"/>
              <a:t>Application Tier (AT)</a:t>
            </a:r>
            <a:endParaRPr lang="en-US" sz="800" i="1" dirty="0"/>
          </a:p>
        </p:txBody>
      </p:sp>
      <p:sp>
        <p:nvSpPr>
          <p:cNvPr id="96" name="TextBox 95"/>
          <p:cNvSpPr txBox="1"/>
          <p:nvPr/>
        </p:nvSpPr>
        <p:spPr>
          <a:xfrm>
            <a:off x="1461674" y="3756615"/>
            <a:ext cx="763351" cy="338554"/>
          </a:xfrm>
          <a:prstGeom prst="rect">
            <a:avLst/>
          </a:prstGeom>
          <a:noFill/>
        </p:spPr>
        <p:txBody>
          <a:bodyPr wrap="none" rtlCol="0">
            <a:spAutoFit/>
          </a:bodyPr>
          <a:lstStyle/>
          <a:p>
            <a:r>
              <a:rPr lang="en-CA" sz="800" i="1" dirty="0" smtClean="0"/>
              <a:t>TFS </a:t>
            </a:r>
          </a:p>
          <a:p>
            <a:r>
              <a:rPr lang="en-CA" sz="800" i="1" dirty="0" smtClean="0"/>
              <a:t>Data Tier (DT)</a:t>
            </a:r>
            <a:endParaRPr lang="en-US" sz="800" i="1" dirty="0"/>
          </a:p>
        </p:txBody>
      </p:sp>
      <p:sp>
        <p:nvSpPr>
          <p:cNvPr id="97" name="TextBox 96"/>
          <p:cNvSpPr txBox="1"/>
          <p:nvPr/>
        </p:nvSpPr>
        <p:spPr>
          <a:xfrm>
            <a:off x="3035121" y="2510499"/>
            <a:ext cx="638316" cy="461665"/>
          </a:xfrm>
          <a:prstGeom prst="rect">
            <a:avLst/>
          </a:prstGeom>
          <a:noFill/>
        </p:spPr>
        <p:txBody>
          <a:bodyPr wrap="none" rtlCol="0">
            <a:spAutoFit/>
          </a:bodyPr>
          <a:lstStyle/>
          <a:p>
            <a:r>
              <a:rPr lang="en-CA" sz="800" i="1" dirty="0" smtClean="0"/>
              <a:t>TFS </a:t>
            </a:r>
          </a:p>
          <a:p>
            <a:r>
              <a:rPr lang="en-CA" sz="800" i="1" dirty="0" smtClean="0"/>
              <a:t>Build </a:t>
            </a:r>
          </a:p>
          <a:p>
            <a:r>
              <a:rPr lang="en-CA" sz="800" i="1" dirty="0" smtClean="0"/>
              <a:t>Controllers</a:t>
            </a:r>
            <a:endParaRPr lang="en-US" sz="800" i="1" dirty="0"/>
          </a:p>
        </p:txBody>
      </p:sp>
      <p:sp>
        <p:nvSpPr>
          <p:cNvPr id="102" name="Oval 101"/>
          <p:cNvSpPr/>
          <p:nvPr/>
        </p:nvSpPr>
        <p:spPr>
          <a:xfrm>
            <a:off x="3588742" y="3174065"/>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 name="Picture 10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3138" y="3200557"/>
            <a:ext cx="347409" cy="493222"/>
          </a:xfrm>
          <a:prstGeom prst="rect">
            <a:avLst/>
          </a:prstGeom>
        </p:spPr>
      </p:pic>
      <p:sp>
        <p:nvSpPr>
          <p:cNvPr id="104" name="TextBox 103"/>
          <p:cNvSpPr txBox="1"/>
          <p:nvPr/>
        </p:nvSpPr>
        <p:spPr>
          <a:xfrm>
            <a:off x="3097904" y="3509513"/>
            <a:ext cx="638316" cy="461665"/>
          </a:xfrm>
          <a:prstGeom prst="rect">
            <a:avLst/>
          </a:prstGeom>
          <a:noFill/>
        </p:spPr>
        <p:txBody>
          <a:bodyPr wrap="none" rtlCol="0">
            <a:spAutoFit/>
          </a:bodyPr>
          <a:lstStyle/>
          <a:p>
            <a:r>
              <a:rPr lang="en-CA" sz="800" i="1" dirty="0" smtClean="0"/>
              <a:t>TFS </a:t>
            </a:r>
          </a:p>
          <a:p>
            <a:r>
              <a:rPr lang="en-CA" sz="800" i="1" dirty="0" smtClean="0"/>
              <a:t>Test </a:t>
            </a:r>
          </a:p>
          <a:p>
            <a:r>
              <a:rPr lang="en-CA" sz="800" i="1" dirty="0" smtClean="0"/>
              <a:t>Controllers</a:t>
            </a:r>
            <a:endParaRPr lang="en-US" sz="800" i="1" dirty="0"/>
          </a:p>
        </p:txBody>
      </p:sp>
      <p:sp>
        <p:nvSpPr>
          <p:cNvPr id="109" name="Rectangle 108"/>
          <p:cNvSpPr/>
          <p:nvPr/>
        </p:nvSpPr>
        <p:spPr>
          <a:xfrm>
            <a:off x="2819400" y="1909997"/>
            <a:ext cx="1421780" cy="2234831"/>
          </a:xfrm>
          <a:prstGeom prst="rect">
            <a:avLst/>
          </a:prstGeom>
          <a:noFill/>
          <a:ln w="158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Elbow Connector 109"/>
          <p:cNvCxnSpPr>
            <a:stCxn id="85" idx="2"/>
            <a:endCxn id="102" idx="0"/>
          </p:cNvCxnSpPr>
          <p:nvPr/>
        </p:nvCxnSpPr>
        <p:spPr>
          <a:xfrm rot="16200000" flipH="1">
            <a:off x="1911030" y="1458253"/>
            <a:ext cx="1257238" cy="2174385"/>
          </a:xfrm>
          <a:prstGeom prst="bentConnector3">
            <a:avLst>
              <a:gd name="adj1" fmla="val 87994"/>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16" name="Picture 1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6882" y="759600"/>
            <a:ext cx="347409" cy="493222"/>
          </a:xfrm>
          <a:prstGeom prst="rect">
            <a:avLst/>
          </a:prstGeom>
        </p:spPr>
      </p:pic>
      <p:sp>
        <p:nvSpPr>
          <p:cNvPr id="117" name="TextBox 116"/>
          <p:cNvSpPr txBox="1"/>
          <p:nvPr/>
        </p:nvSpPr>
        <p:spPr>
          <a:xfrm>
            <a:off x="3049843" y="1115163"/>
            <a:ext cx="473206" cy="461665"/>
          </a:xfrm>
          <a:prstGeom prst="rect">
            <a:avLst/>
          </a:prstGeom>
          <a:noFill/>
        </p:spPr>
        <p:txBody>
          <a:bodyPr wrap="none" rtlCol="0">
            <a:spAutoFit/>
          </a:bodyPr>
          <a:lstStyle/>
          <a:p>
            <a:r>
              <a:rPr lang="en-CA" sz="800" i="1" dirty="0" smtClean="0"/>
              <a:t>TFS </a:t>
            </a:r>
          </a:p>
          <a:p>
            <a:r>
              <a:rPr lang="en-CA" sz="800" i="1" dirty="0" smtClean="0"/>
              <a:t>Build </a:t>
            </a:r>
          </a:p>
          <a:p>
            <a:r>
              <a:rPr lang="en-CA" sz="800" i="1" dirty="0" smtClean="0"/>
              <a:t>Agents</a:t>
            </a:r>
            <a:endParaRPr lang="en-US" sz="800" i="1" dirty="0"/>
          </a:p>
        </p:txBody>
      </p:sp>
      <p:pic>
        <p:nvPicPr>
          <p:cNvPr id="118" name="Picture 1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9282" y="912000"/>
            <a:ext cx="347409" cy="493222"/>
          </a:xfrm>
          <a:prstGeom prst="rect">
            <a:avLst/>
          </a:prstGeom>
        </p:spPr>
      </p:pic>
      <p:pic>
        <p:nvPicPr>
          <p:cNvPr id="119" name="Picture 1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1682" y="1064400"/>
            <a:ext cx="347409" cy="493222"/>
          </a:xfrm>
          <a:prstGeom prst="rect">
            <a:avLst/>
          </a:prstGeom>
        </p:spPr>
      </p:pic>
      <p:sp>
        <p:nvSpPr>
          <p:cNvPr id="120" name="Rectangle 119"/>
          <p:cNvSpPr/>
          <p:nvPr/>
        </p:nvSpPr>
        <p:spPr>
          <a:xfrm>
            <a:off x="2821243" y="594642"/>
            <a:ext cx="1421780" cy="1090536"/>
          </a:xfrm>
          <a:prstGeom prst="rect">
            <a:avLst/>
          </a:prstGeom>
          <a:noFill/>
          <a:ln w="15875">
            <a:solidFill>
              <a:schemeClr val="tx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6" name="Picture 8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5039" y="2252386"/>
            <a:ext cx="347409" cy="493222"/>
          </a:xfrm>
          <a:prstGeom prst="rect">
            <a:avLst/>
          </a:prstGeom>
        </p:spPr>
      </p:pic>
      <p:cxnSp>
        <p:nvCxnSpPr>
          <p:cNvPr id="124" name="Elbow Connector 123"/>
          <p:cNvCxnSpPr>
            <a:stCxn id="144" idx="0"/>
            <a:endCxn id="73" idx="2"/>
          </p:cNvCxnSpPr>
          <p:nvPr/>
        </p:nvCxnSpPr>
        <p:spPr>
          <a:xfrm rot="16200000" flipV="1">
            <a:off x="2848633" y="1412946"/>
            <a:ext cx="1525950" cy="459337"/>
          </a:xfrm>
          <a:prstGeom prst="bentConnector4">
            <a:avLst>
              <a:gd name="adj1" fmla="val 39539"/>
              <a:gd name="adj2" fmla="val 186216"/>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2" name="TextBox 131"/>
          <p:cNvSpPr txBox="1"/>
          <p:nvPr/>
        </p:nvSpPr>
        <p:spPr>
          <a:xfrm>
            <a:off x="3569861" y="561585"/>
            <a:ext cx="726481" cy="246221"/>
          </a:xfrm>
          <a:prstGeom prst="rect">
            <a:avLst/>
          </a:prstGeom>
          <a:noFill/>
        </p:spPr>
        <p:txBody>
          <a:bodyPr wrap="none" rtlCol="0">
            <a:spAutoFit/>
          </a:bodyPr>
          <a:lstStyle/>
          <a:p>
            <a:r>
              <a:rPr lang="en-CA" sz="1000" b="1" dirty="0" smtClean="0">
                <a:solidFill>
                  <a:schemeClr val="tx2">
                    <a:lumMod val="60000"/>
                    <a:lumOff val="40000"/>
                  </a:schemeClr>
                </a:solidFill>
              </a:rPr>
              <a:t>Build Pool</a:t>
            </a:r>
            <a:endParaRPr lang="en-CA" sz="1000" b="1" dirty="0">
              <a:solidFill>
                <a:schemeClr val="tx2">
                  <a:lumMod val="60000"/>
                  <a:lumOff val="40000"/>
                </a:schemeClr>
              </a:solidFill>
            </a:endParaRPr>
          </a:p>
        </p:txBody>
      </p:sp>
      <p:sp>
        <p:nvSpPr>
          <p:cNvPr id="133" name="Oval 132"/>
          <p:cNvSpPr/>
          <p:nvPr/>
        </p:nvSpPr>
        <p:spPr>
          <a:xfrm>
            <a:off x="6244771" y="1119024"/>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4" name="Picture 1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79714" y="1034910"/>
            <a:ext cx="347409" cy="493222"/>
          </a:xfrm>
          <a:prstGeom prst="rect">
            <a:avLst/>
          </a:prstGeom>
        </p:spPr>
      </p:pic>
      <p:sp>
        <p:nvSpPr>
          <p:cNvPr id="135" name="TextBox 134"/>
          <p:cNvSpPr txBox="1"/>
          <p:nvPr/>
        </p:nvSpPr>
        <p:spPr>
          <a:xfrm>
            <a:off x="5873413" y="1302923"/>
            <a:ext cx="447558" cy="338554"/>
          </a:xfrm>
          <a:prstGeom prst="rect">
            <a:avLst/>
          </a:prstGeom>
          <a:noFill/>
        </p:spPr>
        <p:txBody>
          <a:bodyPr wrap="none" rtlCol="0">
            <a:spAutoFit/>
          </a:bodyPr>
          <a:lstStyle/>
          <a:p>
            <a:r>
              <a:rPr lang="en-CA" sz="800" i="1" dirty="0" smtClean="0"/>
              <a:t>Server</a:t>
            </a:r>
          </a:p>
          <a:p>
            <a:r>
              <a:rPr lang="en-CA" sz="800" i="1" dirty="0" smtClean="0"/>
              <a:t>VMs</a:t>
            </a:r>
            <a:endParaRPr lang="en-US" sz="800" i="1" dirty="0"/>
          </a:p>
        </p:txBody>
      </p:sp>
      <p:pic>
        <p:nvPicPr>
          <p:cNvPr id="136" name="Picture 1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2114" y="1187310"/>
            <a:ext cx="347409" cy="493222"/>
          </a:xfrm>
          <a:prstGeom prst="rect">
            <a:avLst/>
          </a:prstGeom>
        </p:spPr>
      </p:pic>
      <p:sp>
        <p:nvSpPr>
          <p:cNvPr id="138" name="Rectangle 137"/>
          <p:cNvSpPr/>
          <p:nvPr/>
        </p:nvSpPr>
        <p:spPr>
          <a:xfrm>
            <a:off x="5791129" y="838551"/>
            <a:ext cx="1902794" cy="1442959"/>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p:cNvSpPr txBox="1"/>
          <p:nvPr/>
        </p:nvSpPr>
        <p:spPr>
          <a:xfrm>
            <a:off x="6802332" y="838200"/>
            <a:ext cx="891591" cy="246221"/>
          </a:xfrm>
          <a:prstGeom prst="rect">
            <a:avLst/>
          </a:prstGeom>
          <a:noFill/>
        </p:spPr>
        <p:txBody>
          <a:bodyPr wrap="none" rtlCol="0">
            <a:spAutoFit/>
          </a:bodyPr>
          <a:lstStyle/>
          <a:p>
            <a:r>
              <a:rPr lang="en-CA" sz="1000" b="1" dirty="0" smtClean="0">
                <a:solidFill>
                  <a:schemeClr val="accent3">
                    <a:lumMod val="50000"/>
                  </a:schemeClr>
                </a:solidFill>
              </a:rPr>
              <a:t>Test Lab VMs</a:t>
            </a:r>
            <a:endParaRPr lang="en-CA" sz="1000" b="1" dirty="0">
              <a:solidFill>
                <a:schemeClr val="accent3">
                  <a:lumMod val="50000"/>
                </a:schemeClr>
              </a:solidFill>
            </a:endParaRPr>
          </a:p>
        </p:txBody>
      </p:sp>
      <p:sp>
        <p:nvSpPr>
          <p:cNvPr id="144" name="Oval 143"/>
          <p:cNvSpPr/>
          <p:nvPr/>
        </p:nvSpPr>
        <p:spPr>
          <a:xfrm>
            <a:off x="3803176" y="240559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7" name="Picture 10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7439" y="2404786"/>
            <a:ext cx="347409" cy="493222"/>
          </a:xfrm>
          <a:prstGeom prst="rect">
            <a:avLst/>
          </a:prstGeom>
        </p:spPr>
      </p:pic>
      <p:pic>
        <p:nvPicPr>
          <p:cNvPr id="108" name="Picture 10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19839" y="2557186"/>
            <a:ext cx="347409" cy="493222"/>
          </a:xfrm>
          <a:prstGeom prst="rect">
            <a:avLst/>
          </a:prstGeom>
        </p:spPr>
      </p:pic>
      <p:sp>
        <p:nvSpPr>
          <p:cNvPr id="147" name="Oval 146"/>
          <p:cNvSpPr/>
          <p:nvPr/>
        </p:nvSpPr>
        <p:spPr>
          <a:xfrm>
            <a:off x="3907053" y="339744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5" name="Picture 10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5538" y="3352957"/>
            <a:ext cx="347409" cy="493222"/>
          </a:xfrm>
          <a:prstGeom prst="rect">
            <a:avLst/>
          </a:prstGeom>
        </p:spPr>
      </p:pic>
      <p:pic>
        <p:nvPicPr>
          <p:cNvPr id="106" name="Picture 10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57938" y="3505357"/>
            <a:ext cx="347409" cy="493222"/>
          </a:xfrm>
          <a:prstGeom prst="rect">
            <a:avLst/>
          </a:prstGeom>
        </p:spPr>
      </p:pic>
      <p:cxnSp>
        <p:nvCxnSpPr>
          <p:cNvPr id="148" name="Elbow Connector 147"/>
          <p:cNvCxnSpPr>
            <a:stCxn id="133" idx="2"/>
            <a:endCxn id="147" idx="6"/>
          </p:cNvCxnSpPr>
          <p:nvPr/>
        </p:nvCxnSpPr>
        <p:spPr>
          <a:xfrm rot="10800000" flipV="1">
            <a:off x="3983253" y="1154949"/>
            <a:ext cx="2261518" cy="2278417"/>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4" name="TextBox 153"/>
          <p:cNvSpPr txBox="1"/>
          <p:nvPr/>
        </p:nvSpPr>
        <p:spPr>
          <a:xfrm>
            <a:off x="7242223" y="1375732"/>
            <a:ext cx="421910" cy="338554"/>
          </a:xfrm>
          <a:prstGeom prst="rect">
            <a:avLst/>
          </a:prstGeom>
          <a:noFill/>
        </p:spPr>
        <p:txBody>
          <a:bodyPr wrap="none" rtlCol="0">
            <a:spAutoFit/>
          </a:bodyPr>
          <a:lstStyle/>
          <a:p>
            <a:pPr algn="r"/>
            <a:r>
              <a:rPr lang="en-CA" sz="800" i="1" dirty="0" smtClean="0"/>
              <a:t>Client</a:t>
            </a:r>
          </a:p>
          <a:p>
            <a:pPr algn="r"/>
            <a:r>
              <a:rPr lang="en-CA" sz="800" i="1" dirty="0" smtClean="0"/>
              <a:t>VMs</a:t>
            </a:r>
            <a:endParaRPr lang="en-US" sz="800" i="1" dirty="0"/>
          </a:p>
        </p:txBody>
      </p:sp>
      <p:sp>
        <p:nvSpPr>
          <p:cNvPr id="156" name="Oval 155"/>
          <p:cNvSpPr/>
          <p:nvPr/>
        </p:nvSpPr>
        <p:spPr>
          <a:xfrm>
            <a:off x="7065872" y="196470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2" name="Picture 15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51572" y="1528132"/>
            <a:ext cx="437551" cy="436570"/>
          </a:xfrm>
          <a:prstGeom prst="rect">
            <a:avLst/>
          </a:prstGeom>
        </p:spPr>
      </p:pic>
      <p:pic>
        <p:nvPicPr>
          <p:cNvPr id="153" name="Picture 15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03972" y="1680532"/>
            <a:ext cx="437551" cy="436570"/>
          </a:xfrm>
          <a:prstGeom prst="rect">
            <a:avLst/>
          </a:prstGeom>
        </p:spPr>
      </p:pic>
      <p:cxnSp>
        <p:nvCxnSpPr>
          <p:cNvPr id="157" name="Elbow Connector 156"/>
          <p:cNvCxnSpPr>
            <a:stCxn id="156" idx="2"/>
            <a:endCxn id="147" idx="6"/>
          </p:cNvCxnSpPr>
          <p:nvPr/>
        </p:nvCxnSpPr>
        <p:spPr>
          <a:xfrm rot="10800000" flipV="1">
            <a:off x="3983254" y="2000627"/>
            <a:ext cx="3082619" cy="1432739"/>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62" name="Left-Right Arrow 161"/>
          <p:cNvSpPr/>
          <p:nvPr/>
        </p:nvSpPr>
        <p:spPr>
          <a:xfrm rot="1989849">
            <a:off x="6809392" y="1485161"/>
            <a:ext cx="240906" cy="106782"/>
          </a:xfrm>
          <a:prstGeom prst="leftRight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TextBox 65"/>
          <p:cNvSpPr txBox="1"/>
          <p:nvPr/>
        </p:nvSpPr>
        <p:spPr>
          <a:xfrm>
            <a:off x="7007447" y="2730455"/>
            <a:ext cx="764953" cy="215444"/>
          </a:xfrm>
          <a:prstGeom prst="rect">
            <a:avLst/>
          </a:prstGeom>
          <a:noFill/>
        </p:spPr>
        <p:txBody>
          <a:bodyPr wrap="none" rtlCol="0">
            <a:spAutoFit/>
          </a:bodyPr>
          <a:lstStyle/>
          <a:p>
            <a:r>
              <a:rPr lang="en-CA" sz="800" i="1" dirty="0" smtClean="0"/>
              <a:t>Test Manager</a:t>
            </a:r>
            <a:endParaRPr lang="en-US" sz="800" i="1" dirty="0"/>
          </a:p>
        </p:txBody>
      </p:sp>
      <p:sp>
        <p:nvSpPr>
          <p:cNvPr id="2" name="Down Arrow 1"/>
          <p:cNvSpPr/>
          <p:nvPr/>
        </p:nvSpPr>
        <p:spPr>
          <a:xfrm rot="10800000">
            <a:off x="6502014" y="2375498"/>
            <a:ext cx="318085" cy="166117"/>
          </a:xfrm>
          <a:prstGeom prst="down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1" name="TextBox 70"/>
          <p:cNvSpPr txBox="1"/>
          <p:nvPr/>
        </p:nvSpPr>
        <p:spPr>
          <a:xfrm>
            <a:off x="5898744" y="1576603"/>
            <a:ext cx="628698" cy="215444"/>
          </a:xfrm>
          <a:prstGeom prst="rect">
            <a:avLst/>
          </a:prstGeom>
          <a:noFill/>
        </p:spPr>
        <p:txBody>
          <a:bodyPr wrap="none" rtlCol="0">
            <a:spAutoFit/>
          </a:bodyPr>
          <a:lstStyle/>
          <a:p>
            <a:r>
              <a:rPr lang="en-CA" sz="800" i="1" dirty="0" smtClean="0"/>
              <a:t>Test Agent</a:t>
            </a:r>
            <a:endParaRPr lang="en-US" sz="800" i="1" dirty="0"/>
          </a:p>
        </p:txBody>
      </p:sp>
      <p:sp>
        <p:nvSpPr>
          <p:cNvPr id="7" name="TextBox 6"/>
          <p:cNvSpPr txBox="1"/>
          <p:nvPr/>
        </p:nvSpPr>
        <p:spPr>
          <a:xfrm>
            <a:off x="7059885" y="3344621"/>
            <a:ext cx="965329" cy="246221"/>
          </a:xfrm>
          <a:prstGeom prst="rect">
            <a:avLst/>
          </a:prstGeom>
          <a:noFill/>
        </p:spPr>
        <p:txBody>
          <a:bodyPr wrap="none" rtlCol="0">
            <a:spAutoFit/>
          </a:bodyPr>
          <a:lstStyle/>
          <a:p>
            <a:r>
              <a:rPr lang="en-CA" sz="1000" dirty="0" smtClean="0">
                <a:solidFill>
                  <a:srgbClr val="C00000"/>
                </a:solidFill>
              </a:rPr>
              <a:t>Manual testing</a:t>
            </a:r>
            <a:endParaRPr lang="en-CA" sz="1000" dirty="0">
              <a:solidFill>
                <a:srgbClr val="C00000"/>
              </a:solidFill>
            </a:endParaRPr>
          </a:p>
        </p:txBody>
      </p:sp>
      <p:sp>
        <p:nvSpPr>
          <p:cNvPr id="72" name="TextBox 71"/>
          <p:cNvSpPr txBox="1"/>
          <p:nvPr/>
        </p:nvSpPr>
        <p:spPr>
          <a:xfrm>
            <a:off x="7065873" y="3586826"/>
            <a:ext cx="1170513" cy="246221"/>
          </a:xfrm>
          <a:prstGeom prst="rect">
            <a:avLst/>
          </a:prstGeom>
          <a:noFill/>
        </p:spPr>
        <p:txBody>
          <a:bodyPr wrap="none" rtlCol="0">
            <a:spAutoFit/>
          </a:bodyPr>
          <a:lstStyle/>
          <a:p>
            <a:r>
              <a:rPr lang="en-CA" sz="1000" dirty="0" smtClean="0">
                <a:solidFill>
                  <a:srgbClr val="C00000"/>
                </a:solidFill>
              </a:rPr>
              <a:t>Automated testing</a:t>
            </a:r>
            <a:endParaRPr lang="en-CA" sz="1000" dirty="0">
              <a:solidFill>
                <a:srgbClr val="C00000"/>
              </a:solidFill>
            </a:endParaRPr>
          </a:p>
        </p:txBody>
      </p:sp>
      <p:cxnSp>
        <p:nvCxnSpPr>
          <p:cNvPr id="9" name="Elbow Connector 8"/>
          <p:cNvCxnSpPr>
            <a:stCxn id="7" idx="1"/>
          </p:cNvCxnSpPr>
          <p:nvPr/>
        </p:nvCxnSpPr>
        <p:spPr>
          <a:xfrm rot="10800000">
            <a:off x="6742449" y="3156332"/>
            <a:ext cx="317437" cy="311401"/>
          </a:xfrm>
          <a:prstGeom prst="bentConnector2">
            <a:avLst/>
          </a:prstGeom>
          <a:ln>
            <a:solidFill>
              <a:srgbClr val="C00000"/>
            </a:solidFill>
            <a:prstDash val="dash"/>
            <a:headEnd type="oval"/>
            <a:tailEnd type="triangle" w="lg" len="med"/>
          </a:ln>
        </p:spPr>
        <p:style>
          <a:lnRef idx="1">
            <a:schemeClr val="accent1"/>
          </a:lnRef>
          <a:fillRef idx="0">
            <a:schemeClr val="accent1"/>
          </a:fillRef>
          <a:effectRef idx="0">
            <a:schemeClr val="accent1"/>
          </a:effectRef>
          <a:fontRef idx="minor">
            <a:schemeClr val="tx1"/>
          </a:fontRef>
        </p:style>
      </p:cxnSp>
      <p:cxnSp>
        <p:nvCxnSpPr>
          <p:cNvPr id="74" name="Elbow Connector 73"/>
          <p:cNvCxnSpPr>
            <a:stCxn id="72" idx="1"/>
            <a:endCxn id="71" idx="2"/>
          </p:cNvCxnSpPr>
          <p:nvPr/>
        </p:nvCxnSpPr>
        <p:spPr>
          <a:xfrm rot="10800000">
            <a:off x="6213093" y="1792047"/>
            <a:ext cx="852780" cy="1917890"/>
          </a:xfrm>
          <a:prstGeom prst="bentConnector2">
            <a:avLst/>
          </a:prstGeom>
          <a:ln>
            <a:solidFill>
              <a:srgbClr val="C00000"/>
            </a:solidFill>
            <a:prstDash val="dash"/>
            <a:headEnd type="oval"/>
            <a:tailEnd type="triangle" w="lg" len="med"/>
          </a:ln>
        </p:spPr>
        <p:style>
          <a:lnRef idx="1">
            <a:schemeClr val="accent1"/>
          </a:lnRef>
          <a:fillRef idx="0">
            <a:schemeClr val="accent1"/>
          </a:fillRef>
          <a:effectRef idx="0">
            <a:schemeClr val="accent1"/>
          </a:effectRef>
          <a:fontRef idx="minor">
            <a:schemeClr val="tx1"/>
          </a:fontRef>
        </p:style>
      </p:cxnSp>
      <p:pic>
        <p:nvPicPr>
          <p:cNvPr id="65" name="Picture 6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7714" y="2598448"/>
            <a:ext cx="493151" cy="492046"/>
          </a:xfrm>
          <a:prstGeom prst="rect">
            <a:avLst/>
          </a:prstGeom>
        </p:spPr>
      </p:pic>
    </p:spTree>
    <p:extLst>
      <p:ext uri="{BB962C8B-B14F-4D97-AF65-F5344CB8AC3E}">
        <p14:creationId xmlns:p14="http://schemas.microsoft.com/office/powerpoint/2010/main" val="865549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84978"/>
            <a:ext cx="3505200" cy="419977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Desktop Test Lab</a:t>
            </a:r>
            <a:endParaRPr lang="en-CA" dirty="0">
              <a:solidFill>
                <a:schemeClr val="tx1"/>
              </a:solidFill>
              <a:effectLst>
                <a:outerShdw blurRad="38100" dist="38100" dir="2700000" algn="tl">
                  <a:srgbClr val="000000">
                    <a:alpha val="43137"/>
                  </a:srgbClr>
                </a:outerShdw>
              </a:effectLst>
            </a:endParaRPr>
          </a:p>
        </p:txBody>
      </p:sp>
      <p:sp>
        <p:nvSpPr>
          <p:cNvPr id="7" name="Rectangle 6"/>
          <p:cNvSpPr/>
          <p:nvPr/>
        </p:nvSpPr>
        <p:spPr>
          <a:xfrm>
            <a:off x="1264067" y="838551"/>
            <a:ext cx="1902794" cy="1442959"/>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275270" y="838200"/>
            <a:ext cx="891591" cy="246221"/>
          </a:xfrm>
          <a:prstGeom prst="rect">
            <a:avLst/>
          </a:prstGeom>
          <a:noFill/>
        </p:spPr>
        <p:txBody>
          <a:bodyPr wrap="none" rtlCol="0">
            <a:spAutoFit/>
          </a:bodyPr>
          <a:lstStyle/>
          <a:p>
            <a:r>
              <a:rPr lang="en-CA" sz="1000" b="1" dirty="0" smtClean="0">
                <a:solidFill>
                  <a:schemeClr val="accent3">
                    <a:lumMod val="50000"/>
                  </a:schemeClr>
                </a:solidFill>
              </a:rPr>
              <a:t>Test Lab VMs</a:t>
            </a:r>
            <a:endParaRPr lang="en-CA" sz="1000" b="1" dirty="0">
              <a:solidFill>
                <a:schemeClr val="accent3">
                  <a:lumMod val="50000"/>
                </a:schemeClr>
              </a:solidFill>
            </a:endParaRPr>
          </a:p>
        </p:txBody>
      </p:sp>
      <p:sp>
        <p:nvSpPr>
          <p:cNvPr id="9" name="TextBox 8"/>
          <p:cNvSpPr txBox="1"/>
          <p:nvPr/>
        </p:nvSpPr>
        <p:spPr>
          <a:xfrm>
            <a:off x="2321290" y="1163630"/>
            <a:ext cx="421910" cy="338554"/>
          </a:xfrm>
          <a:prstGeom prst="rect">
            <a:avLst/>
          </a:prstGeom>
          <a:noFill/>
        </p:spPr>
        <p:txBody>
          <a:bodyPr wrap="none" rtlCol="0">
            <a:spAutoFit/>
          </a:bodyPr>
          <a:lstStyle/>
          <a:p>
            <a:pPr algn="r"/>
            <a:r>
              <a:rPr lang="en-CA" sz="800" i="1" dirty="0" smtClean="0"/>
              <a:t>Client</a:t>
            </a:r>
          </a:p>
          <a:p>
            <a:pPr algn="r"/>
            <a:r>
              <a:rPr lang="en-CA" sz="800" i="1" dirty="0" smtClean="0"/>
              <a:t>VMs</a:t>
            </a:r>
            <a:endParaRPr lang="en-US" sz="800" i="1" dirty="0"/>
          </a:p>
        </p:txBody>
      </p:sp>
      <p:sp>
        <p:nvSpPr>
          <p:cNvPr id="10" name="Oval 9"/>
          <p:cNvSpPr/>
          <p:nvPr/>
        </p:nvSpPr>
        <p:spPr>
          <a:xfrm>
            <a:off x="2144939" y="175260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0639" y="1316030"/>
            <a:ext cx="437551" cy="436570"/>
          </a:xfrm>
          <a:prstGeom prst="rect">
            <a:avLst/>
          </a:prstGeom>
        </p:spPr>
      </p:pic>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3039" y="1468430"/>
            <a:ext cx="437551" cy="436570"/>
          </a:xfrm>
          <a:prstGeom prst="rect">
            <a:avLst/>
          </a:prstGeom>
        </p:spPr>
      </p:pic>
      <p:sp>
        <p:nvSpPr>
          <p:cNvPr id="15" name="TextBox 14"/>
          <p:cNvSpPr txBox="1"/>
          <p:nvPr/>
        </p:nvSpPr>
        <p:spPr>
          <a:xfrm>
            <a:off x="2480385" y="2730455"/>
            <a:ext cx="764953" cy="215444"/>
          </a:xfrm>
          <a:prstGeom prst="rect">
            <a:avLst/>
          </a:prstGeom>
          <a:noFill/>
        </p:spPr>
        <p:txBody>
          <a:bodyPr wrap="none" rtlCol="0">
            <a:spAutoFit/>
          </a:bodyPr>
          <a:lstStyle/>
          <a:p>
            <a:r>
              <a:rPr lang="en-CA" sz="800" i="1" dirty="0" smtClean="0"/>
              <a:t>Test Manager</a:t>
            </a:r>
            <a:endParaRPr lang="en-US" sz="800" i="1" dirty="0"/>
          </a:p>
        </p:txBody>
      </p:sp>
      <p:sp>
        <p:nvSpPr>
          <p:cNvPr id="16" name="Down Arrow 15"/>
          <p:cNvSpPr/>
          <p:nvPr/>
        </p:nvSpPr>
        <p:spPr>
          <a:xfrm rot="10800000">
            <a:off x="1974952" y="2375498"/>
            <a:ext cx="318085" cy="166117"/>
          </a:xfrm>
          <a:prstGeom prst="down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TextBox 16"/>
          <p:cNvSpPr txBox="1"/>
          <p:nvPr/>
        </p:nvSpPr>
        <p:spPr>
          <a:xfrm>
            <a:off x="1371682" y="1576603"/>
            <a:ext cx="628698" cy="215444"/>
          </a:xfrm>
          <a:prstGeom prst="rect">
            <a:avLst/>
          </a:prstGeom>
          <a:noFill/>
        </p:spPr>
        <p:txBody>
          <a:bodyPr wrap="none" rtlCol="0">
            <a:spAutoFit/>
          </a:bodyPr>
          <a:lstStyle/>
          <a:p>
            <a:r>
              <a:rPr lang="en-CA" sz="800" i="1" dirty="0" smtClean="0"/>
              <a:t>Test Agent</a:t>
            </a:r>
            <a:endParaRPr lang="en-US" sz="800" i="1" dirty="0"/>
          </a:p>
        </p:txBody>
      </p:sp>
      <p:sp>
        <p:nvSpPr>
          <p:cNvPr id="18" name="TextBox 17"/>
          <p:cNvSpPr txBox="1"/>
          <p:nvPr/>
        </p:nvSpPr>
        <p:spPr>
          <a:xfrm>
            <a:off x="2532823" y="3344621"/>
            <a:ext cx="965329" cy="246221"/>
          </a:xfrm>
          <a:prstGeom prst="rect">
            <a:avLst/>
          </a:prstGeom>
          <a:noFill/>
        </p:spPr>
        <p:txBody>
          <a:bodyPr wrap="none" rtlCol="0">
            <a:spAutoFit/>
          </a:bodyPr>
          <a:lstStyle/>
          <a:p>
            <a:r>
              <a:rPr lang="en-CA" sz="1000" dirty="0" smtClean="0">
                <a:solidFill>
                  <a:srgbClr val="C00000"/>
                </a:solidFill>
              </a:rPr>
              <a:t>Manual testing</a:t>
            </a:r>
            <a:endParaRPr lang="en-CA" sz="1000" dirty="0">
              <a:solidFill>
                <a:srgbClr val="C00000"/>
              </a:solidFill>
            </a:endParaRPr>
          </a:p>
        </p:txBody>
      </p:sp>
      <p:sp>
        <p:nvSpPr>
          <p:cNvPr id="19" name="TextBox 18"/>
          <p:cNvSpPr txBox="1"/>
          <p:nvPr/>
        </p:nvSpPr>
        <p:spPr>
          <a:xfrm>
            <a:off x="2538811" y="3586826"/>
            <a:ext cx="1170513" cy="246221"/>
          </a:xfrm>
          <a:prstGeom prst="rect">
            <a:avLst/>
          </a:prstGeom>
          <a:noFill/>
        </p:spPr>
        <p:txBody>
          <a:bodyPr wrap="none" rtlCol="0">
            <a:spAutoFit/>
          </a:bodyPr>
          <a:lstStyle/>
          <a:p>
            <a:r>
              <a:rPr lang="en-CA" sz="1000" dirty="0" smtClean="0">
                <a:solidFill>
                  <a:srgbClr val="C00000"/>
                </a:solidFill>
              </a:rPr>
              <a:t>Automated testing</a:t>
            </a:r>
            <a:endParaRPr lang="en-CA" sz="1000" dirty="0">
              <a:solidFill>
                <a:srgbClr val="C00000"/>
              </a:solidFill>
            </a:endParaRPr>
          </a:p>
        </p:txBody>
      </p:sp>
      <p:cxnSp>
        <p:nvCxnSpPr>
          <p:cNvPr id="20" name="Elbow Connector 19"/>
          <p:cNvCxnSpPr>
            <a:stCxn id="18" idx="1"/>
          </p:cNvCxnSpPr>
          <p:nvPr/>
        </p:nvCxnSpPr>
        <p:spPr>
          <a:xfrm rot="10800000">
            <a:off x="2215387" y="3156332"/>
            <a:ext cx="317437" cy="311401"/>
          </a:xfrm>
          <a:prstGeom prst="bentConnector2">
            <a:avLst/>
          </a:prstGeom>
          <a:ln>
            <a:solidFill>
              <a:srgbClr val="C00000"/>
            </a:solidFill>
            <a:prstDash val="dash"/>
            <a:headEnd type="oval"/>
            <a:tailEnd type="triangle" w="lg" len="med"/>
          </a:ln>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19" idx="1"/>
            <a:endCxn id="17" idx="2"/>
          </p:cNvCxnSpPr>
          <p:nvPr/>
        </p:nvCxnSpPr>
        <p:spPr>
          <a:xfrm rot="10800000">
            <a:off x="1686031" y="1792047"/>
            <a:ext cx="852780" cy="1917890"/>
          </a:xfrm>
          <a:prstGeom prst="bentConnector2">
            <a:avLst/>
          </a:prstGeom>
          <a:ln>
            <a:solidFill>
              <a:srgbClr val="C00000"/>
            </a:solidFill>
            <a:prstDash val="dash"/>
            <a:headEnd type="oval"/>
            <a:tailEnd type="triangle" w="lg" len="med"/>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5257800" y="2525827"/>
            <a:ext cx="3761336" cy="419977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Web Application Test Lab</a:t>
            </a:r>
            <a:endParaRPr lang="en-CA" dirty="0">
              <a:solidFill>
                <a:schemeClr val="tx1"/>
              </a:solidFill>
              <a:effectLst>
                <a:outerShdw blurRad="38100" dist="38100" dir="2700000" algn="tl">
                  <a:srgbClr val="000000">
                    <a:alpha val="43137"/>
                  </a:srgbClr>
                </a:outerShdw>
              </a:effectLst>
            </a:endParaRPr>
          </a:p>
        </p:txBody>
      </p:sp>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9650" y="3475759"/>
            <a:ext cx="347409" cy="493222"/>
          </a:xfrm>
          <a:prstGeom prst="rect">
            <a:avLst/>
          </a:prstGeom>
        </p:spPr>
      </p:pic>
      <p:sp>
        <p:nvSpPr>
          <p:cNvPr id="25" name="TextBox 24"/>
          <p:cNvSpPr txBox="1"/>
          <p:nvPr/>
        </p:nvSpPr>
        <p:spPr>
          <a:xfrm>
            <a:off x="6053349" y="3581400"/>
            <a:ext cx="447558" cy="461665"/>
          </a:xfrm>
          <a:prstGeom prst="rect">
            <a:avLst/>
          </a:prstGeom>
          <a:noFill/>
        </p:spPr>
        <p:txBody>
          <a:bodyPr wrap="none" rtlCol="0">
            <a:spAutoFit/>
          </a:bodyPr>
          <a:lstStyle/>
          <a:p>
            <a:r>
              <a:rPr lang="en-CA" sz="800" i="1" dirty="0" smtClean="0"/>
              <a:t>Web</a:t>
            </a:r>
          </a:p>
          <a:p>
            <a:r>
              <a:rPr lang="en-CA" sz="800" i="1" dirty="0" smtClean="0"/>
              <a:t>Server</a:t>
            </a:r>
          </a:p>
          <a:p>
            <a:r>
              <a:rPr lang="en-CA" sz="800" i="1" dirty="0" smtClean="0"/>
              <a:t>VMs</a:t>
            </a:r>
            <a:endParaRPr lang="en-US" sz="800" i="1" dirty="0"/>
          </a:p>
        </p:txBody>
      </p:sp>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12050" y="3628159"/>
            <a:ext cx="347409" cy="493222"/>
          </a:xfrm>
          <a:prstGeom prst="rect">
            <a:avLst/>
          </a:prstGeom>
        </p:spPr>
      </p:pic>
      <p:sp>
        <p:nvSpPr>
          <p:cNvPr id="27" name="Rectangle 26"/>
          <p:cNvSpPr/>
          <p:nvPr/>
        </p:nvSpPr>
        <p:spPr>
          <a:xfrm>
            <a:off x="5971065" y="3279400"/>
            <a:ext cx="1902794" cy="1442959"/>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6982268" y="3279049"/>
            <a:ext cx="891591" cy="246221"/>
          </a:xfrm>
          <a:prstGeom prst="rect">
            <a:avLst/>
          </a:prstGeom>
          <a:noFill/>
        </p:spPr>
        <p:txBody>
          <a:bodyPr wrap="none" rtlCol="0">
            <a:spAutoFit/>
          </a:bodyPr>
          <a:lstStyle/>
          <a:p>
            <a:r>
              <a:rPr lang="en-CA" sz="1000" b="1" dirty="0" smtClean="0">
                <a:solidFill>
                  <a:schemeClr val="accent3">
                    <a:lumMod val="50000"/>
                  </a:schemeClr>
                </a:solidFill>
              </a:rPr>
              <a:t>Test Lab VMs</a:t>
            </a:r>
            <a:endParaRPr lang="en-CA" sz="1000" b="1" dirty="0">
              <a:solidFill>
                <a:schemeClr val="accent3">
                  <a:lumMod val="50000"/>
                </a:schemeClr>
              </a:solidFill>
            </a:endParaRPr>
          </a:p>
        </p:txBody>
      </p:sp>
      <p:sp>
        <p:nvSpPr>
          <p:cNvPr id="29" name="TextBox 28"/>
          <p:cNvSpPr txBox="1"/>
          <p:nvPr/>
        </p:nvSpPr>
        <p:spPr>
          <a:xfrm>
            <a:off x="7422159" y="3816581"/>
            <a:ext cx="421910" cy="338554"/>
          </a:xfrm>
          <a:prstGeom prst="rect">
            <a:avLst/>
          </a:prstGeom>
          <a:noFill/>
        </p:spPr>
        <p:txBody>
          <a:bodyPr wrap="none" rtlCol="0">
            <a:spAutoFit/>
          </a:bodyPr>
          <a:lstStyle/>
          <a:p>
            <a:pPr algn="r"/>
            <a:r>
              <a:rPr lang="en-CA" sz="800" i="1" dirty="0" smtClean="0"/>
              <a:t>Client</a:t>
            </a:r>
          </a:p>
          <a:p>
            <a:pPr algn="r"/>
            <a:r>
              <a:rPr lang="en-CA" sz="800" i="1" dirty="0" smtClean="0"/>
              <a:t>VMs</a:t>
            </a:r>
            <a:endParaRPr lang="en-US" sz="800" i="1" dirty="0"/>
          </a:p>
        </p:txBody>
      </p:sp>
      <p:sp>
        <p:nvSpPr>
          <p:cNvPr id="30" name="Oval 29"/>
          <p:cNvSpPr/>
          <p:nvPr/>
        </p:nvSpPr>
        <p:spPr>
          <a:xfrm>
            <a:off x="7245808" y="440555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1508" y="3968981"/>
            <a:ext cx="437551" cy="436570"/>
          </a:xfrm>
          <a:prstGeom prst="rect">
            <a:avLst/>
          </a:prstGeom>
        </p:spPr>
      </p:pic>
      <p:pic>
        <p:nvPicPr>
          <p:cNvPr id="32" name="Picture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3908" y="4121381"/>
            <a:ext cx="437551" cy="436570"/>
          </a:xfrm>
          <a:prstGeom prst="rect">
            <a:avLst/>
          </a:prstGeom>
        </p:spPr>
      </p:pic>
      <p:sp>
        <p:nvSpPr>
          <p:cNvPr id="33" name="Left-Right Arrow 32"/>
          <p:cNvSpPr/>
          <p:nvPr/>
        </p:nvSpPr>
        <p:spPr>
          <a:xfrm rot="1989849">
            <a:off x="6989328" y="3926010"/>
            <a:ext cx="240906" cy="106782"/>
          </a:xfrm>
          <a:prstGeom prst="leftRight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TextBox 34"/>
          <p:cNvSpPr txBox="1"/>
          <p:nvPr/>
        </p:nvSpPr>
        <p:spPr>
          <a:xfrm>
            <a:off x="7187383" y="5171304"/>
            <a:ext cx="764953" cy="215444"/>
          </a:xfrm>
          <a:prstGeom prst="rect">
            <a:avLst/>
          </a:prstGeom>
          <a:noFill/>
        </p:spPr>
        <p:txBody>
          <a:bodyPr wrap="none" rtlCol="0">
            <a:spAutoFit/>
          </a:bodyPr>
          <a:lstStyle/>
          <a:p>
            <a:r>
              <a:rPr lang="en-CA" sz="800" i="1" dirty="0" smtClean="0"/>
              <a:t>Test Manager</a:t>
            </a:r>
            <a:endParaRPr lang="en-US" sz="800" i="1" dirty="0"/>
          </a:p>
        </p:txBody>
      </p:sp>
      <p:sp>
        <p:nvSpPr>
          <p:cNvPr id="36" name="Down Arrow 35"/>
          <p:cNvSpPr/>
          <p:nvPr/>
        </p:nvSpPr>
        <p:spPr>
          <a:xfrm rot="10800000">
            <a:off x="6681950" y="4816347"/>
            <a:ext cx="318085" cy="166117"/>
          </a:xfrm>
          <a:prstGeom prst="down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TextBox 36"/>
          <p:cNvSpPr txBox="1"/>
          <p:nvPr/>
        </p:nvSpPr>
        <p:spPr>
          <a:xfrm>
            <a:off x="6078680" y="4017452"/>
            <a:ext cx="628698" cy="215444"/>
          </a:xfrm>
          <a:prstGeom prst="rect">
            <a:avLst/>
          </a:prstGeom>
          <a:noFill/>
        </p:spPr>
        <p:txBody>
          <a:bodyPr wrap="none" rtlCol="0">
            <a:spAutoFit/>
          </a:bodyPr>
          <a:lstStyle/>
          <a:p>
            <a:r>
              <a:rPr lang="en-CA" sz="800" i="1" dirty="0" smtClean="0"/>
              <a:t>Test Agent</a:t>
            </a:r>
            <a:endParaRPr lang="en-US" sz="800" i="1" dirty="0"/>
          </a:p>
        </p:txBody>
      </p:sp>
      <p:sp>
        <p:nvSpPr>
          <p:cNvPr id="38" name="TextBox 37"/>
          <p:cNvSpPr txBox="1"/>
          <p:nvPr/>
        </p:nvSpPr>
        <p:spPr>
          <a:xfrm>
            <a:off x="7239821" y="5785470"/>
            <a:ext cx="965329" cy="246221"/>
          </a:xfrm>
          <a:prstGeom prst="rect">
            <a:avLst/>
          </a:prstGeom>
          <a:noFill/>
        </p:spPr>
        <p:txBody>
          <a:bodyPr wrap="none" rtlCol="0">
            <a:spAutoFit/>
          </a:bodyPr>
          <a:lstStyle/>
          <a:p>
            <a:r>
              <a:rPr lang="en-CA" sz="1000" dirty="0" smtClean="0">
                <a:solidFill>
                  <a:srgbClr val="C00000"/>
                </a:solidFill>
              </a:rPr>
              <a:t>Manual testing</a:t>
            </a:r>
            <a:endParaRPr lang="en-CA" sz="1000" dirty="0">
              <a:solidFill>
                <a:srgbClr val="C00000"/>
              </a:solidFill>
            </a:endParaRPr>
          </a:p>
        </p:txBody>
      </p:sp>
      <p:sp>
        <p:nvSpPr>
          <p:cNvPr id="39" name="TextBox 38"/>
          <p:cNvSpPr txBox="1"/>
          <p:nvPr/>
        </p:nvSpPr>
        <p:spPr>
          <a:xfrm>
            <a:off x="7245809" y="6027675"/>
            <a:ext cx="1170513" cy="246221"/>
          </a:xfrm>
          <a:prstGeom prst="rect">
            <a:avLst/>
          </a:prstGeom>
          <a:noFill/>
        </p:spPr>
        <p:txBody>
          <a:bodyPr wrap="none" rtlCol="0">
            <a:spAutoFit/>
          </a:bodyPr>
          <a:lstStyle/>
          <a:p>
            <a:r>
              <a:rPr lang="en-CA" sz="1000" dirty="0" smtClean="0">
                <a:solidFill>
                  <a:srgbClr val="C00000"/>
                </a:solidFill>
              </a:rPr>
              <a:t>Automated testing</a:t>
            </a:r>
            <a:endParaRPr lang="en-CA" sz="1000" dirty="0">
              <a:solidFill>
                <a:srgbClr val="C00000"/>
              </a:solidFill>
            </a:endParaRPr>
          </a:p>
        </p:txBody>
      </p:sp>
      <p:cxnSp>
        <p:nvCxnSpPr>
          <p:cNvPr id="40" name="Elbow Connector 39"/>
          <p:cNvCxnSpPr>
            <a:stCxn id="38" idx="1"/>
          </p:cNvCxnSpPr>
          <p:nvPr/>
        </p:nvCxnSpPr>
        <p:spPr>
          <a:xfrm rot="10800000">
            <a:off x="6922385" y="5597181"/>
            <a:ext cx="317437" cy="311401"/>
          </a:xfrm>
          <a:prstGeom prst="bentConnector2">
            <a:avLst/>
          </a:prstGeom>
          <a:ln>
            <a:solidFill>
              <a:srgbClr val="C00000"/>
            </a:solidFill>
            <a:prstDash val="dash"/>
            <a:headEnd type="oval"/>
            <a:tailEnd type="triangle" w="lg" len="med"/>
          </a:ln>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39" idx="1"/>
            <a:endCxn id="37" idx="2"/>
          </p:cNvCxnSpPr>
          <p:nvPr/>
        </p:nvCxnSpPr>
        <p:spPr>
          <a:xfrm rot="10800000">
            <a:off x="6393029" y="4232896"/>
            <a:ext cx="852780" cy="1917890"/>
          </a:xfrm>
          <a:prstGeom prst="bentConnector2">
            <a:avLst/>
          </a:prstGeom>
          <a:ln>
            <a:solidFill>
              <a:srgbClr val="C00000"/>
            </a:solidFill>
            <a:prstDash val="dash"/>
            <a:headEnd type="oval"/>
            <a:tailEnd type="triangle" w="lg" len="med"/>
          </a:ln>
        </p:spPr>
        <p:style>
          <a:lnRef idx="1">
            <a:schemeClr val="accent1"/>
          </a:lnRef>
          <a:fillRef idx="0">
            <a:schemeClr val="accent1"/>
          </a:fillRef>
          <a:effectRef idx="0">
            <a:schemeClr val="accent1"/>
          </a:effectRef>
          <a:fontRef idx="minor">
            <a:schemeClr val="tx1"/>
          </a:fontRef>
        </p:style>
      </p:cxnSp>
      <p:pic>
        <p:nvPicPr>
          <p:cNvPr id="42" name="Picture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7234" y="2592154"/>
            <a:ext cx="493151" cy="492046"/>
          </a:xfrm>
          <a:prstGeom prst="rect">
            <a:avLst/>
          </a:prstGeom>
        </p:spPr>
      </p:pic>
      <p:pic>
        <p:nvPicPr>
          <p:cNvPr id="43" name="Picture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37808" y="5033003"/>
            <a:ext cx="493151" cy="492046"/>
          </a:xfrm>
          <a:prstGeom prst="rect">
            <a:avLst/>
          </a:prstGeom>
        </p:spPr>
      </p:pic>
    </p:spTree>
    <p:extLst>
      <p:ext uri="{BB962C8B-B14F-4D97-AF65-F5344CB8AC3E}">
        <p14:creationId xmlns:p14="http://schemas.microsoft.com/office/powerpoint/2010/main" val="20246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1799" y="1492901"/>
            <a:ext cx="3675403" cy="419977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Services Test Lab</a:t>
            </a:r>
            <a:endParaRPr lang="en-CA" dirty="0">
              <a:solidFill>
                <a:schemeClr val="tx1"/>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47892" y="2252202"/>
            <a:ext cx="347409" cy="493222"/>
          </a:xfrm>
          <a:prstGeom prst="rect">
            <a:avLst/>
          </a:prstGeom>
        </p:spPr>
      </p:pic>
      <p:sp>
        <p:nvSpPr>
          <p:cNvPr id="4" name="TextBox 3"/>
          <p:cNvSpPr txBox="1"/>
          <p:nvPr/>
        </p:nvSpPr>
        <p:spPr>
          <a:xfrm>
            <a:off x="3733800" y="2159358"/>
            <a:ext cx="519694" cy="461665"/>
          </a:xfrm>
          <a:prstGeom prst="rect">
            <a:avLst/>
          </a:prstGeom>
          <a:noFill/>
        </p:spPr>
        <p:txBody>
          <a:bodyPr wrap="none" rtlCol="0">
            <a:spAutoFit/>
          </a:bodyPr>
          <a:lstStyle/>
          <a:p>
            <a:r>
              <a:rPr lang="en-CA" sz="800" i="1" dirty="0" smtClean="0"/>
              <a:t>Services</a:t>
            </a:r>
          </a:p>
          <a:p>
            <a:r>
              <a:rPr lang="en-CA" sz="800" i="1" dirty="0" smtClean="0"/>
              <a:t>Server</a:t>
            </a:r>
          </a:p>
          <a:p>
            <a:r>
              <a:rPr lang="en-CA" sz="800" i="1" dirty="0" smtClean="0"/>
              <a:t>VMs</a:t>
            </a:r>
            <a:endParaRPr lang="en-US" sz="800" i="1"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00292" y="2404602"/>
            <a:ext cx="347409" cy="493222"/>
          </a:xfrm>
          <a:prstGeom prst="rect">
            <a:avLst/>
          </a:prstGeom>
        </p:spPr>
      </p:pic>
      <p:sp>
        <p:nvSpPr>
          <p:cNvPr id="6" name="Rectangle 5"/>
          <p:cNvSpPr/>
          <p:nvPr/>
        </p:nvSpPr>
        <p:spPr>
          <a:xfrm>
            <a:off x="3659307" y="2055843"/>
            <a:ext cx="1598794" cy="1442959"/>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366209" y="2055492"/>
            <a:ext cx="891591" cy="246221"/>
          </a:xfrm>
          <a:prstGeom prst="rect">
            <a:avLst/>
          </a:prstGeom>
          <a:noFill/>
        </p:spPr>
        <p:txBody>
          <a:bodyPr wrap="none" rtlCol="0">
            <a:spAutoFit/>
          </a:bodyPr>
          <a:lstStyle/>
          <a:p>
            <a:r>
              <a:rPr lang="en-CA" sz="1000" b="1" dirty="0" smtClean="0">
                <a:solidFill>
                  <a:schemeClr val="accent3">
                    <a:lumMod val="50000"/>
                  </a:schemeClr>
                </a:solidFill>
              </a:rPr>
              <a:t>Test Lab VMs</a:t>
            </a:r>
            <a:endParaRPr lang="en-CA" sz="1000" b="1" dirty="0">
              <a:solidFill>
                <a:schemeClr val="accent3">
                  <a:lumMod val="50000"/>
                </a:schemeClr>
              </a:solidFill>
            </a:endParaRPr>
          </a:p>
        </p:txBody>
      </p:sp>
      <p:sp>
        <p:nvSpPr>
          <p:cNvPr id="14" name="TextBox 13"/>
          <p:cNvSpPr txBox="1"/>
          <p:nvPr/>
        </p:nvSpPr>
        <p:spPr>
          <a:xfrm>
            <a:off x="4875625" y="3947747"/>
            <a:ext cx="764953" cy="215444"/>
          </a:xfrm>
          <a:prstGeom prst="rect">
            <a:avLst/>
          </a:prstGeom>
          <a:noFill/>
        </p:spPr>
        <p:txBody>
          <a:bodyPr wrap="none" rtlCol="0">
            <a:spAutoFit/>
          </a:bodyPr>
          <a:lstStyle/>
          <a:p>
            <a:r>
              <a:rPr lang="en-CA" sz="800" i="1" dirty="0" smtClean="0"/>
              <a:t>Test Manager</a:t>
            </a:r>
            <a:endParaRPr lang="en-US" sz="800" i="1" dirty="0"/>
          </a:p>
        </p:txBody>
      </p:sp>
      <p:sp>
        <p:nvSpPr>
          <p:cNvPr id="15" name="Down Arrow 14"/>
          <p:cNvSpPr/>
          <p:nvPr/>
        </p:nvSpPr>
        <p:spPr>
          <a:xfrm rot="10800000">
            <a:off x="4370192" y="3592790"/>
            <a:ext cx="318085" cy="166117"/>
          </a:xfrm>
          <a:prstGeom prst="down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TextBox 15"/>
          <p:cNvSpPr txBox="1"/>
          <p:nvPr/>
        </p:nvSpPr>
        <p:spPr>
          <a:xfrm>
            <a:off x="3766922" y="2793895"/>
            <a:ext cx="628698" cy="215444"/>
          </a:xfrm>
          <a:prstGeom prst="rect">
            <a:avLst/>
          </a:prstGeom>
          <a:noFill/>
        </p:spPr>
        <p:txBody>
          <a:bodyPr wrap="none" rtlCol="0">
            <a:spAutoFit/>
          </a:bodyPr>
          <a:lstStyle/>
          <a:p>
            <a:r>
              <a:rPr lang="en-CA" sz="800" i="1" dirty="0" smtClean="0"/>
              <a:t>Test Agent</a:t>
            </a:r>
            <a:endParaRPr lang="en-US" sz="800" i="1" dirty="0"/>
          </a:p>
        </p:txBody>
      </p:sp>
      <p:sp>
        <p:nvSpPr>
          <p:cNvPr id="17" name="TextBox 16"/>
          <p:cNvSpPr txBox="1"/>
          <p:nvPr/>
        </p:nvSpPr>
        <p:spPr>
          <a:xfrm>
            <a:off x="4928063" y="4561913"/>
            <a:ext cx="965329" cy="246221"/>
          </a:xfrm>
          <a:prstGeom prst="rect">
            <a:avLst/>
          </a:prstGeom>
          <a:noFill/>
        </p:spPr>
        <p:txBody>
          <a:bodyPr wrap="none" rtlCol="0">
            <a:spAutoFit/>
          </a:bodyPr>
          <a:lstStyle/>
          <a:p>
            <a:r>
              <a:rPr lang="en-CA" sz="1000" dirty="0" smtClean="0">
                <a:solidFill>
                  <a:srgbClr val="C00000"/>
                </a:solidFill>
              </a:rPr>
              <a:t>Manual testing</a:t>
            </a:r>
            <a:endParaRPr lang="en-CA" sz="1000" dirty="0">
              <a:solidFill>
                <a:srgbClr val="C00000"/>
              </a:solidFill>
            </a:endParaRPr>
          </a:p>
        </p:txBody>
      </p:sp>
      <p:sp>
        <p:nvSpPr>
          <p:cNvPr id="18" name="TextBox 17"/>
          <p:cNvSpPr txBox="1"/>
          <p:nvPr/>
        </p:nvSpPr>
        <p:spPr>
          <a:xfrm>
            <a:off x="4934051" y="4804118"/>
            <a:ext cx="1170513" cy="246221"/>
          </a:xfrm>
          <a:prstGeom prst="rect">
            <a:avLst/>
          </a:prstGeom>
          <a:noFill/>
        </p:spPr>
        <p:txBody>
          <a:bodyPr wrap="none" rtlCol="0">
            <a:spAutoFit/>
          </a:bodyPr>
          <a:lstStyle/>
          <a:p>
            <a:r>
              <a:rPr lang="en-CA" sz="1000" dirty="0" smtClean="0">
                <a:solidFill>
                  <a:srgbClr val="C00000"/>
                </a:solidFill>
              </a:rPr>
              <a:t>Automated testing</a:t>
            </a:r>
            <a:endParaRPr lang="en-CA" sz="1000" dirty="0">
              <a:solidFill>
                <a:srgbClr val="C00000"/>
              </a:solidFill>
            </a:endParaRPr>
          </a:p>
        </p:txBody>
      </p:sp>
      <p:cxnSp>
        <p:nvCxnSpPr>
          <p:cNvPr id="19" name="Elbow Connector 18"/>
          <p:cNvCxnSpPr>
            <a:stCxn id="17" idx="1"/>
          </p:cNvCxnSpPr>
          <p:nvPr/>
        </p:nvCxnSpPr>
        <p:spPr>
          <a:xfrm rot="10800000">
            <a:off x="4610627" y="4373624"/>
            <a:ext cx="317437" cy="311401"/>
          </a:xfrm>
          <a:prstGeom prst="bentConnector2">
            <a:avLst/>
          </a:prstGeom>
          <a:ln>
            <a:solidFill>
              <a:srgbClr val="C00000"/>
            </a:solidFill>
            <a:prstDash val="dash"/>
            <a:headEnd type="oval"/>
            <a:tailEnd type="triangle" w="lg" len="med"/>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18" idx="1"/>
            <a:endCxn id="16" idx="2"/>
          </p:cNvCxnSpPr>
          <p:nvPr/>
        </p:nvCxnSpPr>
        <p:spPr>
          <a:xfrm rot="10800000">
            <a:off x="4081271" y="3009339"/>
            <a:ext cx="852780" cy="1917890"/>
          </a:xfrm>
          <a:prstGeom prst="bentConnector2">
            <a:avLst/>
          </a:prstGeom>
          <a:ln>
            <a:solidFill>
              <a:srgbClr val="C00000"/>
            </a:solidFill>
            <a:prstDash val="dash"/>
            <a:headEnd type="oval"/>
            <a:tailEnd type="triangle" w="lg" len="med"/>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0573" y="3809446"/>
            <a:ext cx="493151" cy="492046"/>
          </a:xfrm>
          <a:prstGeom prst="rect">
            <a:avLst/>
          </a:prstGeom>
        </p:spPr>
      </p:pic>
    </p:spTree>
    <p:extLst>
      <p:ext uri="{BB962C8B-B14F-4D97-AF65-F5344CB8AC3E}">
        <p14:creationId xmlns:p14="http://schemas.microsoft.com/office/powerpoint/2010/main" val="2958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Rectangle 97"/>
          <p:cNvSpPr/>
          <p:nvPr/>
        </p:nvSpPr>
        <p:spPr>
          <a:xfrm>
            <a:off x="1133500" y="443136"/>
            <a:ext cx="1638300" cy="609600"/>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600" b="1" dirty="0" smtClean="0">
                <a:effectLst>
                  <a:outerShdw blurRad="38100" dist="38100" dir="2700000" algn="tl">
                    <a:srgbClr val="000000">
                      <a:alpha val="43137"/>
                    </a:srgbClr>
                  </a:outerShdw>
                </a:effectLst>
              </a:rPr>
              <a:t>Understanding Environment</a:t>
            </a:r>
            <a:endParaRPr lang="en-ZA" sz="1600" b="1" dirty="0">
              <a:effectLst>
                <a:outerShdw blurRad="38100" dist="38100" dir="2700000" algn="tl">
                  <a:srgbClr val="000000">
                    <a:alpha val="43137"/>
                  </a:srgbClr>
                </a:outerShdw>
              </a:effectLst>
            </a:endParaRPr>
          </a:p>
        </p:txBody>
      </p:sp>
      <p:sp>
        <p:nvSpPr>
          <p:cNvPr id="99" name="Rectangle 98"/>
          <p:cNvSpPr/>
          <p:nvPr/>
        </p:nvSpPr>
        <p:spPr>
          <a:xfrm>
            <a:off x="1133500" y="1772816"/>
            <a:ext cx="1638300" cy="609600"/>
          </a:xfrm>
          <a:prstGeom prst="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600" b="1" dirty="0" smtClean="0">
                <a:effectLst>
                  <a:outerShdw blurRad="38100" dist="38100" dir="2700000" algn="tl">
                    <a:srgbClr val="000000">
                      <a:alpha val="43137"/>
                    </a:srgbClr>
                  </a:outerShdw>
                </a:effectLst>
              </a:rPr>
              <a:t>Preparing Test Environment</a:t>
            </a:r>
            <a:endParaRPr lang="en-ZA" sz="1600" b="1" dirty="0">
              <a:effectLst>
                <a:outerShdw blurRad="38100" dist="38100" dir="2700000" algn="tl">
                  <a:srgbClr val="000000">
                    <a:alpha val="43137"/>
                  </a:srgbClr>
                </a:outerShdw>
              </a:effectLst>
            </a:endParaRPr>
          </a:p>
        </p:txBody>
      </p:sp>
      <p:sp>
        <p:nvSpPr>
          <p:cNvPr id="100" name="Rectangle 99"/>
          <p:cNvSpPr/>
          <p:nvPr/>
        </p:nvSpPr>
        <p:spPr>
          <a:xfrm>
            <a:off x="1133500" y="3323456"/>
            <a:ext cx="1638300" cy="609600"/>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r>
              <a:rPr lang="en-ZA" sz="1600" b="1" dirty="0" smtClean="0">
                <a:effectLst>
                  <a:outerShdw blurRad="38100" dist="38100" dir="2700000" algn="tl">
                    <a:srgbClr val="000000">
                      <a:alpha val="43137"/>
                    </a:srgbClr>
                  </a:outerShdw>
                </a:effectLst>
              </a:rPr>
              <a:t>Create Test Environment </a:t>
            </a:r>
            <a:endParaRPr lang="en-ZA" sz="1600" b="1" dirty="0">
              <a:effectLst>
                <a:outerShdw blurRad="38100" dist="38100" dir="2700000" algn="tl">
                  <a:srgbClr val="000000">
                    <a:alpha val="43137"/>
                  </a:srgbClr>
                </a:outerShdw>
              </a:effectLst>
            </a:endParaRPr>
          </a:p>
        </p:txBody>
      </p:sp>
      <p:cxnSp>
        <p:nvCxnSpPr>
          <p:cNvPr id="101" name="Shape 229"/>
          <p:cNvCxnSpPr>
            <a:stCxn id="98" idx="2"/>
            <a:endCxn id="99" idx="0"/>
          </p:cNvCxnSpPr>
          <p:nvPr/>
        </p:nvCxnSpPr>
        <p:spPr>
          <a:xfrm rot="5400000">
            <a:off x="1598960" y="1419126"/>
            <a:ext cx="720080" cy="0"/>
          </a:xfrm>
          <a:prstGeom prst="curvedConnector3">
            <a:avLst>
              <a:gd name="adj1" fmla="val 50000"/>
            </a:avLst>
          </a:prstGeom>
          <a:ln>
            <a:headEnd type="oval"/>
            <a:tailEnd type="triangle" w="lg" len="med"/>
          </a:ln>
        </p:spPr>
        <p:style>
          <a:lnRef idx="3">
            <a:schemeClr val="accent2"/>
          </a:lnRef>
          <a:fillRef idx="0">
            <a:schemeClr val="accent2"/>
          </a:fillRef>
          <a:effectRef idx="2">
            <a:schemeClr val="accent2"/>
          </a:effectRef>
          <a:fontRef idx="minor">
            <a:schemeClr val="tx1"/>
          </a:fontRef>
        </p:style>
      </p:cxnSp>
      <p:cxnSp>
        <p:nvCxnSpPr>
          <p:cNvPr id="102" name="Shape 229"/>
          <p:cNvCxnSpPr>
            <a:stCxn id="99" idx="2"/>
            <a:endCxn id="100" idx="0"/>
          </p:cNvCxnSpPr>
          <p:nvPr/>
        </p:nvCxnSpPr>
        <p:spPr>
          <a:xfrm rot="5400000">
            <a:off x="1488480" y="2859286"/>
            <a:ext cx="941040" cy="0"/>
          </a:xfrm>
          <a:prstGeom prst="curvedConnector3">
            <a:avLst>
              <a:gd name="adj1" fmla="val 50000"/>
            </a:avLst>
          </a:prstGeom>
          <a:ln>
            <a:headEnd type="oval"/>
            <a:tailEnd type="triangle" w="lg" len="med"/>
          </a:ln>
        </p:spPr>
        <p:style>
          <a:lnRef idx="3">
            <a:schemeClr val="accent3"/>
          </a:lnRef>
          <a:fillRef idx="0">
            <a:schemeClr val="accent3"/>
          </a:fillRef>
          <a:effectRef idx="2">
            <a:schemeClr val="accent3"/>
          </a:effectRef>
          <a:fontRef idx="minor">
            <a:schemeClr val="tx1"/>
          </a:fontRef>
        </p:style>
      </p:cxnSp>
      <p:sp>
        <p:nvSpPr>
          <p:cNvPr id="107" name="Rounded Rectangle 106"/>
          <p:cNvSpPr/>
          <p:nvPr/>
        </p:nvSpPr>
        <p:spPr>
          <a:xfrm>
            <a:off x="3276600" y="2971800"/>
            <a:ext cx="4419600" cy="457200"/>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a:t>Determine </a:t>
            </a:r>
            <a:r>
              <a:rPr lang="en-US" sz="1200" dirty="0" smtClean="0"/>
              <a:t>test </a:t>
            </a:r>
            <a:r>
              <a:rPr lang="en-US" sz="1200" dirty="0"/>
              <a:t>environment approach</a:t>
            </a:r>
          </a:p>
        </p:txBody>
      </p:sp>
      <p:sp>
        <p:nvSpPr>
          <p:cNvPr id="108" name="Rounded Rectangle 107"/>
          <p:cNvSpPr/>
          <p:nvPr/>
        </p:nvSpPr>
        <p:spPr>
          <a:xfrm>
            <a:off x="3276600" y="2286000"/>
            <a:ext cx="4419600" cy="457200"/>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a:t>Assess </a:t>
            </a:r>
            <a:r>
              <a:rPr lang="en-US" sz="1200" dirty="0" smtClean="0"/>
              <a:t>test </a:t>
            </a:r>
            <a:r>
              <a:rPr lang="en-US" sz="1200" dirty="0"/>
              <a:t>environment capabilities</a:t>
            </a:r>
          </a:p>
        </p:txBody>
      </p:sp>
      <p:sp>
        <p:nvSpPr>
          <p:cNvPr id="109" name="Rounded Rectangle 108"/>
          <p:cNvSpPr/>
          <p:nvPr/>
        </p:nvSpPr>
        <p:spPr>
          <a:xfrm>
            <a:off x="3303984" y="3861048"/>
            <a:ext cx="4419600" cy="4572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smtClean="0"/>
              <a:t>Select the appropriate build Workflow based on your lab environment capabilities</a:t>
            </a:r>
            <a:endParaRPr lang="en-ZA" sz="1200" dirty="0"/>
          </a:p>
        </p:txBody>
      </p:sp>
      <p:cxnSp>
        <p:nvCxnSpPr>
          <p:cNvPr id="111" name="Elbow Connector 110"/>
          <p:cNvCxnSpPr>
            <a:stCxn id="99" idx="3"/>
            <a:endCxn id="107" idx="1"/>
          </p:cNvCxnSpPr>
          <p:nvPr/>
        </p:nvCxnSpPr>
        <p:spPr>
          <a:xfrm>
            <a:off x="2771800" y="2077616"/>
            <a:ext cx="504800" cy="1122784"/>
          </a:xfrm>
          <a:prstGeom prst="bentConnector3">
            <a:avLst>
              <a:gd name="adj1" fmla="val 50000"/>
            </a:avLst>
          </a:prstGeom>
          <a:ln>
            <a:prstDash val="dash"/>
            <a:headEnd type="oval" w="med" len="med"/>
            <a:tailEnd type="triangle" w="lg" len="med"/>
          </a:ln>
        </p:spPr>
        <p:style>
          <a:lnRef idx="1">
            <a:schemeClr val="accent3"/>
          </a:lnRef>
          <a:fillRef idx="0">
            <a:schemeClr val="accent3"/>
          </a:fillRef>
          <a:effectRef idx="0">
            <a:schemeClr val="accent3"/>
          </a:effectRef>
          <a:fontRef idx="minor">
            <a:schemeClr val="tx1"/>
          </a:fontRef>
        </p:style>
      </p:cxnSp>
      <p:cxnSp>
        <p:nvCxnSpPr>
          <p:cNvPr id="112" name="Elbow Connector 111"/>
          <p:cNvCxnSpPr/>
          <p:nvPr/>
        </p:nvCxnSpPr>
        <p:spPr>
          <a:xfrm flipV="1">
            <a:off x="2787385" y="4789760"/>
            <a:ext cx="504000" cy="108000"/>
          </a:xfrm>
          <a:prstGeom prst="bentConnector3">
            <a:avLst>
              <a:gd name="adj1" fmla="val 43530"/>
            </a:avLst>
          </a:prstGeom>
          <a:ln>
            <a:prstDash val="dash"/>
            <a:headEnd type="oval" w="med" len="med"/>
            <a:tailEnd type="triangle" w="lg" len="med"/>
          </a:ln>
        </p:spPr>
        <p:style>
          <a:lnRef idx="1">
            <a:schemeClr val="accent6"/>
          </a:lnRef>
          <a:fillRef idx="2">
            <a:schemeClr val="accent6"/>
          </a:fillRef>
          <a:effectRef idx="1">
            <a:schemeClr val="accent6"/>
          </a:effectRef>
          <a:fontRef idx="minor">
            <a:schemeClr val="dk1"/>
          </a:fontRef>
        </p:style>
      </p:cxnSp>
      <p:sp>
        <p:nvSpPr>
          <p:cNvPr id="117" name="Oval 116"/>
          <p:cNvSpPr/>
          <p:nvPr/>
        </p:nvSpPr>
        <p:spPr>
          <a:xfrm>
            <a:off x="7875984" y="4699248"/>
            <a:ext cx="152400" cy="152400"/>
          </a:xfrm>
          <a:prstGeom prst="ellipse">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en-ZA" dirty="0"/>
          </a:p>
        </p:txBody>
      </p:sp>
      <p:cxnSp>
        <p:nvCxnSpPr>
          <p:cNvPr id="119" name="Elbow Connector 41"/>
          <p:cNvCxnSpPr>
            <a:stCxn id="109" idx="3"/>
            <a:endCxn id="117" idx="0"/>
          </p:cNvCxnSpPr>
          <p:nvPr/>
        </p:nvCxnSpPr>
        <p:spPr>
          <a:xfrm>
            <a:off x="7723584" y="4089648"/>
            <a:ext cx="228600" cy="609600"/>
          </a:xfrm>
          <a:prstGeom prst="bentConnector2">
            <a:avLst/>
          </a:prstGeom>
          <a:ln>
            <a:prstDash val="dash"/>
            <a:headEnd type="oval" w="med" len="med"/>
            <a:tailEnd type="triangle" w="lg" len="med"/>
          </a:ln>
        </p:spPr>
        <p:style>
          <a:lnRef idx="1">
            <a:schemeClr val="accent6"/>
          </a:lnRef>
          <a:fillRef idx="2">
            <a:schemeClr val="accent6"/>
          </a:fillRef>
          <a:effectRef idx="1">
            <a:schemeClr val="accent6"/>
          </a:effectRef>
          <a:fontRef idx="minor">
            <a:schemeClr val="dk1"/>
          </a:fontRef>
        </p:style>
      </p:cxnSp>
      <p:cxnSp>
        <p:nvCxnSpPr>
          <p:cNvPr id="121" name="Elbow Connector 41"/>
          <p:cNvCxnSpPr>
            <a:stCxn id="117" idx="6"/>
          </p:cNvCxnSpPr>
          <p:nvPr/>
        </p:nvCxnSpPr>
        <p:spPr>
          <a:xfrm>
            <a:off x="8028384" y="4775448"/>
            <a:ext cx="429816" cy="1036712"/>
          </a:xfrm>
          <a:prstGeom prst="bentConnector2">
            <a:avLst/>
          </a:prstGeom>
          <a:ln>
            <a:prstDash val="dash"/>
            <a:headEnd type="oval" w="med" len="med"/>
            <a:tailEnd type="triangle" w="lg" len="med"/>
          </a:ln>
        </p:spPr>
        <p:style>
          <a:lnRef idx="1">
            <a:schemeClr val="accent6"/>
          </a:lnRef>
          <a:fillRef idx="2">
            <a:schemeClr val="accent6"/>
          </a:fillRef>
          <a:effectRef idx="1">
            <a:schemeClr val="accent6"/>
          </a:effectRef>
          <a:fontRef idx="minor">
            <a:schemeClr val="dk1"/>
          </a:fontRef>
        </p:style>
      </p:cxnSp>
      <p:sp>
        <p:nvSpPr>
          <p:cNvPr id="122" name="Oval 121"/>
          <p:cNvSpPr/>
          <p:nvPr/>
        </p:nvSpPr>
        <p:spPr>
          <a:xfrm>
            <a:off x="8382000" y="6172200"/>
            <a:ext cx="152400" cy="1524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3" name="Rectangle 122"/>
          <p:cNvSpPr/>
          <p:nvPr/>
        </p:nvSpPr>
        <p:spPr>
          <a:xfrm>
            <a:off x="7316529" y="5867400"/>
            <a:ext cx="1686125" cy="729952"/>
          </a:xfrm>
          <a:prstGeom prst="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171450" indent="-171450">
              <a:buFont typeface="Arial" pitchFamily="34" charset="0"/>
              <a:buChar char="•"/>
            </a:pPr>
            <a:endParaRPr lang="en-US" sz="1100" b="1" dirty="0" smtClean="0">
              <a:effectLst>
                <a:outerShdw blurRad="38100" dist="38100" dir="2700000" algn="tl">
                  <a:srgbClr val="000000">
                    <a:alpha val="43137"/>
                  </a:srgbClr>
                </a:outerShdw>
              </a:effectLst>
            </a:endParaRPr>
          </a:p>
          <a:p>
            <a:pPr marL="171450" indent="-171450">
              <a:buFont typeface="Arial" pitchFamily="34" charset="0"/>
              <a:buChar char="•"/>
            </a:pPr>
            <a:r>
              <a:rPr lang="en-US" sz="1100" b="1" dirty="0" smtClean="0">
                <a:effectLst>
                  <a:outerShdw blurRad="38100" dist="38100" dir="2700000" algn="tl">
                    <a:srgbClr val="000000">
                      <a:alpha val="43137"/>
                    </a:srgbClr>
                  </a:outerShdw>
                </a:effectLst>
              </a:rPr>
              <a:t>Enter </a:t>
            </a:r>
            <a:r>
              <a:rPr lang="en-US" sz="1100" b="1" dirty="0">
                <a:effectLst>
                  <a:outerShdw blurRad="38100" dist="38100" dir="2700000" algn="tl">
                    <a:srgbClr val="000000">
                      <a:alpha val="43137"/>
                    </a:srgbClr>
                  </a:outerShdw>
                </a:effectLst>
              </a:rPr>
              <a:t>&amp; Assign </a:t>
            </a:r>
            <a:r>
              <a:rPr lang="en-US" sz="1100" b="1" dirty="0" smtClean="0">
                <a:effectLst>
                  <a:outerShdw blurRad="38100" dist="38100" dir="2700000" algn="tl">
                    <a:srgbClr val="000000">
                      <a:alpha val="43137"/>
                    </a:srgbClr>
                  </a:outerShdw>
                </a:effectLst>
              </a:rPr>
              <a:t>bugs</a:t>
            </a:r>
          </a:p>
          <a:p>
            <a:pPr marL="171450" indent="-171450">
              <a:buFont typeface="Arial" pitchFamily="34" charset="0"/>
              <a:buChar char="•"/>
            </a:pPr>
            <a:r>
              <a:rPr lang="en-US" sz="1100" b="1" dirty="0" smtClean="0">
                <a:effectLst>
                  <a:outerShdw blurRad="38100" dist="38100" dir="2700000" algn="tl">
                    <a:srgbClr val="000000">
                      <a:alpha val="43137"/>
                    </a:srgbClr>
                  </a:outerShdw>
                </a:effectLst>
              </a:rPr>
              <a:t>Publish </a:t>
            </a:r>
            <a:r>
              <a:rPr lang="en-US" sz="1100" b="1" dirty="0">
                <a:effectLst>
                  <a:outerShdw blurRad="38100" dist="38100" dir="2700000" algn="tl">
                    <a:srgbClr val="000000">
                      <a:alpha val="43137"/>
                    </a:srgbClr>
                  </a:outerShdw>
                </a:effectLst>
              </a:rPr>
              <a:t>results</a:t>
            </a:r>
          </a:p>
          <a:p>
            <a:pPr algn="ctr"/>
            <a:endParaRPr lang="en-ZA" sz="1600" b="1" dirty="0">
              <a:effectLst>
                <a:outerShdw blurRad="38100" dist="38100" dir="2700000" algn="tl">
                  <a:srgbClr val="000000">
                    <a:alpha val="43137"/>
                  </a:srgbClr>
                </a:outerShdw>
              </a:effectLst>
            </a:endParaRPr>
          </a:p>
        </p:txBody>
      </p:sp>
      <p:sp>
        <p:nvSpPr>
          <p:cNvPr id="124" name="TextBox 123"/>
          <p:cNvSpPr txBox="1"/>
          <p:nvPr/>
        </p:nvSpPr>
        <p:spPr>
          <a:xfrm>
            <a:off x="1234586" y="6021288"/>
            <a:ext cx="5857694" cy="369332"/>
          </a:xfrm>
          <a:prstGeom prst="rect">
            <a:avLst/>
          </a:prstGeom>
          <a:noFill/>
        </p:spPr>
        <p:txBody>
          <a:bodyPr wrap="none" rtlCol="0">
            <a:spAutoFit/>
          </a:bodyPr>
          <a:lstStyle/>
          <a:p>
            <a:r>
              <a:rPr lang="en-US" b="1" dirty="0" smtClean="0">
                <a:effectLst>
                  <a:outerShdw blurRad="38100" dist="38100" dir="2700000" algn="tl">
                    <a:srgbClr val="000000">
                      <a:alpha val="43137"/>
                    </a:srgbClr>
                  </a:outerShdw>
                </a:effectLst>
                <a:latin typeface="Segoe Script" pitchFamily="34" charset="0"/>
              </a:rPr>
              <a:t>Starting from </a:t>
            </a:r>
            <a:r>
              <a:rPr lang="en-US" b="1" dirty="0">
                <a:effectLst>
                  <a:outerShdw blurRad="38100" dist="38100" dir="2700000" algn="tl">
                    <a:srgbClr val="000000">
                      <a:alpha val="43137"/>
                    </a:srgbClr>
                  </a:outerShdw>
                </a:effectLst>
                <a:latin typeface="Segoe Script" pitchFamily="34" charset="0"/>
              </a:rPr>
              <a:t>a production-like environment</a:t>
            </a:r>
          </a:p>
        </p:txBody>
      </p:sp>
      <p:sp>
        <p:nvSpPr>
          <p:cNvPr id="135" name="Rounded Rectangle 134"/>
          <p:cNvSpPr/>
          <p:nvPr/>
        </p:nvSpPr>
        <p:spPr>
          <a:xfrm>
            <a:off x="3303984" y="4546848"/>
            <a:ext cx="4419600" cy="4572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smtClean="0"/>
              <a:t>Execute manual </a:t>
            </a:r>
            <a:r>
              <a:rPr lang="en-US" sz="1200" dirty="0"/>
              <a:t>t</a:t>
            </a:r>
            <a:r>
              <a:rPr lang="en-US" sz="1200" dirty="0" smtClean="0"/>
              <a:t>ests</a:t>
            </a:r>
            <a:endParaRPr lang="en-US" sz="1200" dirty="0"/>
          </a:p>
        </p:txBody>
      </p:sp>
      <p:cxnSp>
        <p:nvCxnSpPr>
          <p:cNvPr id="137" name="Elbow Connector 136"/>
          <p:cNvCxnSpPr>
            <a:stCxn id="135" idx="3"/>
            <a:endCxn id="117" idx="2"/>
          </p:cNvCxnSpPr>
          <p:nvPr/>
        </p:nvCxnSpPr>
        <p:spPr>
          <a:xfrm>
            <a:off x="7723584" y="4775448"/>
            <a:ext cx="152400" cy="1588"/>
          </a:xfrm>
          <a:prstGeom prst="bentConnector3">
            <a:avLst>
              <a:gd name="adj1" fmla="val 50000"/>
            </a:avLst>
          </a:prstGeom>
          <a:ln>
            <a:prstDash val="dash"/>
            <a:headEnd type="oval" w="med" len="med"/>
            <a:tailEnd type="triangle" w="lg" len="med"/>
          </a:ln>
        </p:spPr>
        <p:style>
          <a:lnRef idx="1">
            <a:schemeClr val="accent6"/>
          </a:lnRef>
          <a:fillRef idx="2">
            <a:schemeClr val="accent6"/>
          </a:fillRef>
          <a:effectRef idx="1">
            <a:schemeClr val="accent6"/>
          </a:effectRef>
          <a:fontRef idx="minor">
            <a:schemeClr val="dk1"/>
          </a:fontRef>
        </p:style>
      </p:cxnSp>
      <p:sp>
        <p:nvSpPr>
          <p:cNvPr id="47" name="Rectangle 99"/>
          <p:cNvSpPr/>
          <p:nvPr/>
        </p:nvSpPr>
        <p:spPr>
          <a:xfrm>
            <a:off x="1146030" y="4592960"/>
            <a:ext cx="1638300" cy="609600"/>
          </a:xfrm>
          <a:prstGeom prst="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ZA" sz="1600" b="1" dirty="0" smtClean="0">
                <a:effectLst>
                  <a:outerShdw blurRad="38100" dist="38100" dir="2700000" algn="tl">
                    <a:srgbClr val="000000">
                      <a:alpha val="43137"/>
                    </a:srgbClr>
                  </a:outerShdw>
                </a:effectLst>
              </a:rPr>
              <a:t>Execute Tests</a:t>
            </a:r>
            <a:endParaRPr lang="en-ZA" sz="1600" b="1" dirty="0">
              <a:effectLst>
                <a:outerShdw blurRad="38100" dist="38100" dir="2700000" algn="tl">
                  <a:srgbClr val="000000">
                    <a:alpha val="43137"/>
                  </a:srgbClr>
                </a:outerShdw>
              </a:effectLst>
            </a:endParaRPr>
          </a:p>
        </p:txBody>
      </p:sp>
      <p:cxnSp>
        <p:nvCxnSpPr>
          <p:cNvPr id="48" name="Shape 229"/>
          <p:cNvCxnSpPr>
            <a:stCxn id="100" idx="2"/>
            <a:endCxn id="47" idx="0"/>
          </p:cNvCxnSpPr>
          <p:nvPr/>
        </p:nvCxnSpPr>
        <p:spPr>
          <a:xfrm rot="16200000" flipH="1">
            <a:off x="1622698" y="4263008"/>
            <a:ext cx="659904" cy="0"/>
          </a:xfrm>
          <a:prstGeom prst="curvedConnector3">
            <a:avLst>
              <a:gd name="adj1" fmla="val 50000"/>
            </a:avLst>
          </a:prstGeom>
          <a:ln>
            <a:headEnd type="oval"/>
            <a:tailEnd type="triangle" w="lg" len="med"/>
          </a:ln>
        </p:spPr>
        <p:style>
          <a:lnRef idx="3">
            <a:schemeClr val="accent4"/>
          </a:lnRef>
          <a:fillRef idx="0">
            <a:schemeClr val="accent4"/>
          </a:fillRef>
          <a:effectRef idx="2">
            <a:schemeClr val="accent4"/>
          </a:effectRef>
          <a:fontRef idx="minor">
            <a:schemeClr val="tx1"/>
          </a:fontRef>
        </p:style>
      </p:cxnSp>
      <p:sp>
        <p:nvSpPr>
          <p:cNvPr id="50" name="Rounded Rectangle 107"/>
          <p:cNvSpPr/>
          <p:nvPr/>
        </p:nvSpPr>
        <p:spPr>
          <a:xfrm>
            <a:off x="3276599" y="214536"/>
            <a:ext cx="4419600" cy="456828"/>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smtClean="0"/>
              <a:t>Gather production environment information</a:t>
            </a:r>
            <a:endParaRPr lang="en-US" sz="1200" dirty="0"/>
          </a:p>
        </p:txBody>
      </p:sp>
      <p:sp>
        <p:nvSpPr>
          <p:cNvPr id="52" name="Rounded Rectangle 107"/>
          <p:cNvSpPr/>
          <p:nvPr/>
        </p:nvSpPr>
        <p:spPr>
          <a:xfrm>
            <a:off x="3276599" y="830362"/>
            <a:ext cx="4419600" cy="4572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a:t>Gather  architecture  artifacts</a:t>
            </a:r>
          </a:p>
        </p:txBody>
      </p:sp>
      <p:sp>
        <p:nvSpPr>
          <p:cNvPr id="53" name="Rounded Rectangle 107"/>
          <p:cNvSpPr/>
          <p:nvPr/>
        </p:nvSpPr>
        <p:spPr>
          <a:xfrm>
            <a:off x="3276599" y="1484784"/>
            <a:ext cx="4419600" cy="45720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dirty="0"/>
              <a:t>Define the </a:t>
            </a:r>
            <a:r>
              <a:rPr lang="en-US" sz="1200" dirty="0" smtClean="0"/>
              <a:t>test approach</a:t>
            </a:r>
            <a:endParaRPr lang="en-US" sz="1200" dirty="0"/>
          </a:p>
        </p:txBody>
      </p:sp>
      <p:cxnSp>
        <p:nvCxnSpPr>
          <p:cNvPr id="58" name="Elbow Connector 110"/>
          <p:cNvCxnSpPr>
            <a:endCxn id="50" idx="1"/>
          </p:cNvCxnSpPr>
          <p:nvPr/>
        </p:nvCxnSpPr>
        <p:spPr>
          <a:xfrm flipV="1">
            <a:off x="2784330" y="442950"/>
            <a:ext cx="492269" cy="228414"/>
          </a:xfrm>
          <a:prstGeom prst="bentConnector3">
            <a:avLst>
              <a:gd name="adj1" fmla="val 50000"/>
            </a:avLst>
          </a:prstGeom>
          <a:ln>
            <a:prstDash val="dash"/>
            <a:headEnd type="oval" w="med" len="med"/>
            <a:tailEnd type="triangle" w="lg" len="med"/>
          </a:ln>
        </p:spPr>
        <p:style>
          <a:lnRef idx="1">
            <a:schemeClr val="accent2"/>
          </a:lnRef>
          <a:fillRef idx="0">
            <a:schemeClr val="accent2"/>
          </a:fillRef>
          <a:effectRef idx="0">
            <a:schemeClr val="accent2"/>
          </a:effectRef>
          <a:fontRef idx="minor">
            <a:schemeClr val="tx1"/>
          </a:fontRef>
        </p:style>
      </p:cxnSp>
      <p:cxnSp>
        <p:nvCxnSpPr>
          <p:cNvPr id="60" name="Elbow Connector 110"/>
          <p:cNvCxnSpPr>
            <a:endCxn id="52" idx="1"/>
          </p:cNvCxnSpPr>
          <p:nvPr/>
        </p:nvCxnSpPr>
        <p:spPr>
          <a:xfrm>
            <a:off x="2784330" y="674851"/>
            <a:ext cx="492269" cy="384111"/>
          </a:xfrm>
          <a:prstGeom prst="bentConnector3">
            <a:avLst>
              <a:gd name="adj1" fmla="val 50000"/>
            </a:avLst>
          </a:prstGeom>
          <a:ln>
            <a:prstDash val="dash"/>
            <a:headEnd type="oval" w="med" len="med"/>
            <a:tailEnd type="triangle" w="lg" len="med"/>
          </a:ln>
        </p:spPr>
        <p:style>
          <a:lnRef idx="1">
            <a:schemeClr val="accent2"/>
          </a:lnRef>
          <a:fillRef idx="0">
            <a:schemeClr val="accent2"/>
          </a:fillRef>
          <a:effectRef idx="0">
            <a:schemeClr val="accent2"/>
          </a:effectRef>
          <a:fontRef idx="minor">
            <a:schemeClr val="tx1"/>
          </a:fontRef>
        </p:style>
      </p:cxnSp>
      <p:cxnSp>
        <p:nvCxnSpPr>
          <p:cNvPr id="93" name="Elbow Connector 110"/>
          <p:cNvCxnSpPr/>
          <p:nvPr/>
        </p:nvCxnSpPr>
        <p:spPr>
          <a:xfrm>
            <a:off x="2784330" y="678834"/>
            <a:ext cx="504800" cy="1050776"/>
          </a:xfrm>
          <a:prstGeom prst="bentConnector3">
            <a:avLst>
              <a:gd name="adj1" fmla="val 50000"/>
            </a:avLst>
          </a:prstGeom>
          <a:ln>
            <a:prstDash val="dash"/>
            <a:headEnd type="oval" w="med" len="med"/>
            <a:tailEnd type="triangle" w="lg" len="med"/>
          </a:ln>
        </p:spPr>
        <p:style>
          <a:lnRef idx="1">
            <a:schemeClr val="accent2"/>
          </a:lnRef>
          <a:fillRef idx="0">
            <a:schemeClr val="accent2"/>
          </a:fillRef>
          <a:effectRef idx="0">
            <a:schemeClr val="accent2"/>
          </a:effectRef>
          <a:fontRef idx="minor">
            <a:schemeClr val="tx1"/>
          </a:fontRef>
        </p:style>
      </p:cxnSp>
      <p:cxnSp>
        <p:nvCxnSpPr>
          <p:cNvPr id="103" name="Elbow Connector 110"/>
          <p:cNvCxnSpPr/>
          <p:nvPr/>
        </p:nvCxnSpPr>
        <p:spPr>
          <a:xfrm>
            <a:off x="2771056" y="2077616"/>
            <a:ext cx="504800" cy="464294"/>
          </a:xfrm>
          <a:prstGeom prst="bentConnector3">
            <a:avLst>
              <a:gd name="adj1" fmla="val 50000"/>
            </a:avLst>
          </a:prstGeom>
          <a:ln>
            <a:prstDash val="dash"/>
            <a:headEnd type="oval" w="med" len="med"/>
            <a:tailEnd type="triangle" w="lg" len="med"/>
          </a:ln>
        </p:spPr>
        <p:style>
          <a:lnRef idx="1">
            <a:schemeClr val="accent3"/>
          </a:lnRef>
          <a:fillRef idx="0">
            <a:schemeClr val="accent3"/>
          </a:fillRef>
          <a:effectRef idx="0">
            <a:schemeClr val="accent3"/>
          </a:effectRef>
          <a:fontRef idx="minor">
            <a:schemeClr val="tx1"/>
          </a:fontRef>
        </p:style>
      </p:cxnSp>
      <p:cxnSp>
        <p:nvCxnSpPr>
          <p:cNvPr id="105" name="Elbow Connector 109"/>
          <p:cNvCxnSpPr/>
          <p:nvPr/>
        </p:nvCxnSpPr>
        <p:spPr>
          <a:xfrm flipV="1">
            <a:off x="2787385" y="4077072"/>
            <a:ext cx="540000" cy="828000"/>
          </a:xfrm>
          <a:prstGeom prst="bentConnector3">
            <a:avLst>
              <a:gd name="adj1" fmla="val 42063"/>
            </a:avLst>
          </a:prstGeom>
          <a:ln>
            <a:prstDash val="dash"/>
            <a:headEnd type="oval" w="med" len="med"/>
            <a:tailEnd type="triangle" w="lg" len="med"/>
          </a:ln>
        </p:spPr>
        <p:style>
          <a:lnRef idx="1">
            <a:schemeClr val="accent6"/>
          </a:lnRef>
          <a:fillRef idx="2">
            <a:schemeClr val="accent6"/>
          </a:fillRef>
          <a:effectRef idx="1">
            <a:schemeClr val="accent6"/>
          </a:effectRef>
          <a:fontRef idx="minor">
            <a:schemeClr val="dk1"/>
          </a:fontRef>
        </p:style>
      </p:cxnSp>
      <p:sp>
        <p:nvSpPr>
          <p:cNvPr id="125" name="Rounded Rectangle 105"/>
          <p:cNvSpPr/>
          <p:nvPr/>
        </p:nvSpPr>
        <p:spPr>
          <a:xfrm>
            <a:off x="3308176" y="5254352"/>
            <a:ext cx="4419600" cy="4572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200" dirty="0" smtClean="0"/>
              <a:t>Execute </a:t>
            </a:r>
            <a:r>
              <a:rPr lang="en-US" sz="1200" dirty="0"/>
              <a:t>a</a:t>
            </a:r>
            <a:r>
              <a:rPr lang="en-US" sz="1200" dirty="0" smtClean="0"/>
              <a:t>utomated tests</a:t>
            </a:r>
            <a:endParaRPr lang="en-ZA" sz="1200" dirty="0"/>
          </a:p>
        </p:txBody>
      </p:sp>
      <p:cxnSp>
        <p:nvCxnSpPr>
          <p:cNvPr id="126" name="Elbow Connector 112"/>
          <p:cNvCxnSpPr/>
          <p:nvPr/>
        </p:nvCxnSpPr>
        <p:spPr>
          <a:xfrm>
            <a:off x="2771800" y="4905232"/>
            <a:ext cx="504000" cy="612000"/>
          </a:xfrm>
          <a:prstGeom prst="bentConnector3">
            <a:avLst>
              <a:gd name="adj1" fmla="val 50000"/>
            </a:avLst>
          </a:prstGeom>
          <a:ln>
            <a:prstDash val="dash"/>
            <a:headEnd type="oval" w="med" len="med"/>
            <a:tailEnd type="triangle" w="lg" len="med"/>
          </a:ln>
        </p:spPr>
        <p:style>
          <a:lnRef idx="1">
            <a:schemeClr val="accent6"/>
          </a:lnRef>
          <a:fillRef idx="0">
            <a:schemeClr val="accent6"/>
          </a:fillRef>
          <a:effectRef idx="0">
            <a:schemeClr val="accent6"/>
          </a:effectRef>
          <a:fontRef idx="minor">
            <a:schemeClr val="tx1"/>
          </a:fontRef>
        </p:style>
      </p:cxnSp>
      <p:cxnSp>
        <p:nvCxnSpPr>
          <p:cNvPr id="127" name="Elbow Connector 41"/>
          <p:cNvCxnSpPr>
            <a:stCxn id="125" idx="3"/>
          </p:cNvCxnSpPr>
          <p:nvPr/>
        </p:nvCxnSpPr>
        <p:spPr>
          <a:xfrm flipV="1">
            <a:off x="7727776" y="4873352"/>
            <a:ext cx="228600" cy="609600"/>
          </a:xfrm>
          <a:prstGeom prst="bentConnector2">
            <a:avLst/>
          </a:prstGeom>
          <a:ln>
            <a:prstDash val="dash"/>
            <a:headEnd type="oval" w="med" len="med"/>
            <a:tailEnd type="triangle" w="lg" len="med"/>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4339597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
          <p:cNvGrpSpPr>
            <a:grpSpLocks/>
          </p:cNvGrpSpPr>
          <p:nvPr/>
        </p:nvGrpSpPr>
        <p:grpSpPr bwMode="auto">
          <a:xfrm>
            <a:off x="60325" y="320675"/>
            <a:ext cx="9007475" cy="60325"/>
            <a:chOff x="18434304" y="20116800"/>
            <a:chExt cx="8485632" cy="82296"/>
          </a:xfrm>
        </p:grpSpPr>
        <p:sp>
          <p:nvSpPr>
            <p:cNvPr id="2051" name="Rectangle 3" descr="Level bars"/>
            <p:cNvSpPr>
              <a:spLocks noChangeArrowheads="1" noChangeShapeType="1"/>
            </p:cNvSpPr>
            <p:nvPr/>
          </p:nvSpPr>
          <p:spPr bwMode="auto">
            <a:xfrm>
              <a:off x="18434304" y="20116800"/>
              <a:ext cx="2828544" cy="82296"/>
            </a:xfrm>
            <a:prstGeom prst="rect">
              <a:avLst/>
            </a:prstGeom>
            <a:solidFill>
              <a:srgbClr val="FFCC00"/>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sp>
          <p:nvSpPr>
            <p:cNvPr id="2052" name="Rectangle 4" descr="level bars"/>
            <p:cNvSpPr>
              <a:spLocks noChangeArrowheads="1" noChangeShapeType="1"/>
            </p:cNvSpPr>
            <p:nvPr/>
          </p:nvSpPr>
          <p:spPr bwMode="auto">
            <a:xfrm>
              <a:off x="21262848" y="20116800"/>
              <a:ext cx="2828544" cy="82296"/>
            </a:xfrm>
            <a:prstGeom prst="rect">
              <a:avLst/>
            </a:prstGeom>
            <a:solidFill>
              <a:srgbClr val="C00000"/>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sp>
          <p:nvSpPr>
            <p:cNvPr id="2053" name="Rectangle 5" descr="level bars"/>
            <p:cNvSpPr>
              <a:spLocks noChangeArrowheads="1" noChangeShapeType="1"/>
            </p:cNvSpPr>
            <p:nvPr/>
          </p:nvSpPr>
          <p:spPr bwMode="auto">
            <a:xfrm>
              <a:off x="24091392" y="20116800"/>
              <a:ext cx="2828544" cy="82296"/>
            </a:xfrm>
            <a:prstGeom prst="rect">
              <a:avLst/>
            </a:prstGeom>
            <a:solidFill>
              <a:srgbClr val="17365D"/>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grpSp>
      <p:sp>
        <p:nvSpPr>
          <p:cNvPr id="2054" name="Rectangle 6"/>
          <p:cNvSpPr>
            <a:spLocks noChangeArrowheads="1"/>
          </p:cNvSpPr>
          <p:nvPr/>
        </p:nvSpPr>
        <p:spPr bwMode="auto">
          <a:xfrm>
            <a:off x="0" y="49084"/>
            <a:ext cx="1627369" cy="359032"/>
          </a:xfrm>
          <a:prstGeom prst="rect">
            <a:avLst/>
          </a:prstGeom>
          <a:noFill/>
          <a:ln w="9525">
            <a:noFill/>
            <a:miter lim="800000"/>
            <a:headEnd/>
            <a:tailEnd/>
          </a:ln>
          <a:effectLst/>
        </p:spPr>
        <p:txBody>
          <a:bodyPr vert="horz" wrap="none" lIns="91440" tIns="45720" rIns="91440" bIns="1269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outerShdw blurRad="38100" dist="38100" dir="2700000" algn="tl">
                    <a:srgbClr val="C0C0C0"/>
                  </a:outerShdw>
                </a:effectLst>
                <a:latin typeface="Tahoma" pitchFamily="34" charset="0"/>
                <a:cs typeface="Arial" pitchFamily="34" charset="0"/>
              </a:rPr>
              <a:t>Visual </a:t>
            </a:r>
            <a:r>
              <a:rPr kumimoji="0" lang="en-US" sz="1200" b="1" i="0" u="none" strike="noStrike" cap="none" normalizeH="0" baseline="0" smtClean="0">
                <a:ln>
                  <a:noFill/>
                </a:ln>
                <a:solidFill>
                  <a:schemeClr val="tx1"/>
                </a:solidFill>
                <a:effectLst>
                  <a:outerShdw blurRad="38100" dist="38100" dir="2700000" algn="tl">
                    <a:srgbClr val="C0C0C0"/>
                  </a:outerShdw>
                </a:effectLst>
                <a:latin typeface="Tahoma" pitchFamily="34" charset="0"/>
                <a:cs typeface="Arial" pitchFamily="34" charset="0"/>
              </a:rPr>
              <a:t>Studio 2010</a:t>
            </a:r>
            <a:endParaRPr kumimoji="0" lang="en-US" sz="1200" b="1" i="0" u="none" strike="noStrike" cap="none" normalizeH="0" baseline="0" dirty="0" smtClean="0">
              <a:ln>
                <a:noFill/>
              </a:ln>
              <a:solidFill>
                <a:schemeClr val="tx1"/>
              </a:solidFill>
              <a:effectLst/>
              <a:latin typeface="Tahoma" pitchFamily="34" charset="0"/>
              <a:cs typeface="Arial" pitchFamily="34" charset="0"/>
            </a:endParaRPr>
          </a:p>
        </p:txBody>
      </p:sp>
      <p:sp>
        <p:nvSpPr>
          <p:cNvPr id="9" name="Rectangle 6"/>
          <p:cNvSpPr>
            <a:spLocks noChangeArrowheads="1"/>
          </p:cNvSpPr>
          <p:nvPr/>
        </p:nvSpPr>
        <p:spPr bwMode="auto">
          <a:xfrm>
            <a:off x="4716016" y="54705"/>
            <a:ext cx="4499950" cy="359032"/>
          </a:xfrm>
          <a:prstGeom prst="rect">
            <a:avLst/>
          </a:prstGeom>
          <a:noFill/>
          <a:ln w="9525">
            <a:noFill/>
            <a:miter lim="800000"/>
            <a:headEnd/>
            <a:tailEnd/>
          </a:ln>
          <a:effectLst/>
        </p:spPr>
        <p:txBody>
          <a:bodyPr vert="horz" wrap="none" lIns="91440" tIns="45720" rIns="91440" bIns="126960" numCol="1" anchor="ctr" anchorCtr="0" compatLnSpc="1">
            <a:prstTxWarp prst="textNoShape">
              <a:avLst/>
            </a:prstTxWarp>
            <a:spAutoFit/>
          </a:bodyPr>
          <a:lstStyle/>
          <a:p>
            <a:pPr lvl="0" fontAlgn="base">
              <a:spcBef>
                <a:spcPct val="0"/>
              </a:spcBef>
              <a:spcAft>
                <a:spcPct val="0"/>
              </a:spcAft>
            </a:pPr>
            <a:r>
              <a:rPr lang="en-US" sz="1200" b="1" dirty="0">
                <a:effectLst>
                  <a:outerShdw blurRad="38100" dist="38100" dir="2700000" algn="tl">
                    <a:srgbClr val="C0C0C0"/>
                  </a:outerShdw>
                </a:effectLst>
                <a:latin typeface="Tahoma" pitchFamily="34" charset="0"/>
                <a:cs typeface="Arial" pitchFamily="34" charset="0"/>
              </a:rPr>
              <a:t>Process for starting from a production-like environment</a:t>
            </a:r>
            <a:endParaRPr lang="en-US" sz="1200" b="1" dirty="0">
              <a:latin typeface="Tahoma" pitchFamily="34" charset="0"/>
              <a:cs typeface="Arial" pitchFamily="34" charset="0"/>
            </a:endParaRPr>
          </a:p>
        </p:txBody>
      </p:sp>
      <p:sp>
        <p:nvSpPr>
          <p:cNvPr id="83" name="Down Arrow 82"/>
          <p:cNvSpPr/>
          <p:nvPr/>
        </p:nvSpPr>
        <p:spPr>
          <a:xfrm rot="5400000" flipV="1">
            <a:off x="914400" y="1265710"/>
            <a:ext cx="304800" cy="304800"/>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84" name="Rounded Rectangle 83"/>
          <p:cNvSpPr/>
          <p:nvPr/>
        </p:nvSpPr>
        <p:spPr>
          <a:xfrm>
            <a:off x="1219200" y="627032"/>
            <a:ext cx="3505200" cy="164668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85" name="Rounded Rectangle 84"/>
          <p:cNvSpPr/>
          <p:nvPr/>
        </p:nvSpPr>
        <p:spPr>
          <a:xfrm>
            <a:off x="152400" y="1157105"/>
            <a:ext cx="762000" cy="5334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600" dirty="0" smtClean="0">
                <a:effectLst>
                  <a:outerShdw blurRad="38100" dist="38100" dir="2700000" algn="tl">
                    <a:srgbClr val="000000">
                      <a:alpha val="43137"/>
                    </a:srgbClr>
                  </a:outerShdw>
                  <a:reflection blurRad="6350" stA="55000" endA="300" endPos="45500" dir="5400000" sy="-100000" algn="bl" rotWithShape="0"/>
                </a:effectLst>
              </a:rPr>
              <a:t>START </a:t>
            </a:r>
            <a:endParaRPr lang="en-US" sz="1600" dirty="0">
              <a:effectLst>
                <a:outerShdw blurRad="38100" dist="38100" dir="2700000" algn="tl">
                  <a:srgbClr val="000000">
                    <a:alpha val="43137"/>
                  </a:srgbClr>
                </a:outerShdw>
                <a:reflection blurRad="6350" stA="55000" endA="300" endPos="45500" dir="5400000" sy="-100000" algn="bl" rotWithShape="0"/>
              </a:effectLst>
            </a:endParaRPr>
          </a:p>
        </p:txBody>
      </p:sp>
      <p:sp>
        <p:nvSpPr>
          <p:cNvPr id="86" name="TextBox 85"/>
          <p:cNvSpPr txBox="1"/>
          <p:nvPr/>
        </p:nvSpPr>
        <p:spPr>
          <a:xfrm>
            <a:off x="1554890" y="444920"/>
            <a:ext cx="2873094" cy="369332"/>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en-US" b="1" dirty="0" smtClean="0">
                <a:solidFill>
                  <a:schemeClr val="bg1"/>
                </a:solidFill>
                <a:effectLst>
                  <a:outerShdw blurRad="38100" dist="38100" dir="2700000" algn="tl">
                    <a:srgbClr val="000000">
                      <a:alpha val="43137"/>
                    </a:srgbClr>
                  </a:outerShdw>
                </a:effectLst>
              </a:rPr>
              <a:t>Understanding Environment</a:t>
            </a:r>
            <a:endParaRPr lang="en-US" b="1" dirty="0">
              <a:solidFill>
                <a:schemeClr val="bg1"/>
              </a:solidFill>
              <a:effectLst>
                <a:outerShdw blurRad="38100" dist="38100" dir="2700000" algn="tl">
                  <a:srgbClr val="000000">
                    <a:alpha val="43137"/>
                  </a:srgbClr>
                </a:outerShdw>
              </a:effectLst>
            </a:endParaRPr>
          </a:p>
        </p:txBody>
      </p:sp>
      <p:sp>
        <p:nvSpPr>
          <p:cNvPr id="87" name="TextBox 86"/>
          <p:cNvSpPr txBox="1"/>
          <p:nvPr/>
        </p:nvSpPr>
        <p:spPr>
          <a:xfrm>
            <a:off x="1271313" y="874081"/>
            <a:ext cx="2845651" cy="923330"/>
          </a:xfrm>
          <a:prstGeom prst="rect">
            <a:avLst/>
          </a:prstGeom>
          <a:noFill/>
        </p:spPr>
        <p:txBody>
          <a:bodyPr wrap="none" rtlCol="0">
            <a:spAutoFit/>
          </a:bodyPr>
          <a:lstStyle/>
          <a:p>
            <a:pPr marL="342900" indent="-342900">
              <a:buFont typeface="+mj-lt"/>
              <a:buAutoNum type="arabicPeriod"/>
            </a:pPr>
            <a:r>
              <a:rPr lang="en-US" sz="1000" dirty="0" smtClean="0">
                <a:solidFill>
                  <a:schemeClr val="bg1"/>
                </a:solidFill>
              </a:rPr>
              <a:t>Gather production environment information</a:t>
            </a:r>
          </a:p>
          <a:p>
            <a:pPr marL="342900" indent="-342900">
              <a:buFont typeface="+mj-lt"/>
              <a:buAutoNum type="arabicPeriod"/>
            </a:pPr>
            <a:r>
              <a:rPr lang="en-US" sz="1000" dirty="0" smtClean="0">
                <a:solidFill>
                  <a:schemeClr val="bg1"/>
                </a:solidFill>
              </a:rPr>
              <a:t>Gather  architecture  artifacts</a:t>
            </a:r>
          </a:p>
          <a:p>
            <a:pPr marL="342900" indent="-342900">
              <a:buFont typeface="+mj-lt"/>
              <a:buAutoNum type="arabicPeriod"/>
            </a:pPr>
            <a:r>
              <a:rPr lang="en-US" sz="1000" dirty="0" smtClean="0">
                <a:solidFill>
                  <a:schemeClr val="bg1"/>
                </a:solidFill>
              </a:rPr>
              <a:t>Define the Test Approach</a:t>
            </a:r>
          </a:p>
          <a:p>
            <a:pPr marL="687388" lvl="1" indent="-230188">
              <a:buFont typeface="Arial" pitchFamily="34" charset="0"/>
              <a:buChar char="•"/>
            </a:pPr>
            <a:r>
              <a:rPr lang="en-US" sz="800" dirty="0" smtClean="0">
                <a:solidFill>
                  <a:schemeClr val="bg1"/>
                </a:solidFill>
              </a:rPr>
              <a:t>Determine test mission</a:t>
            </a:r>
          </a:p>
          <a:p>
            <a:pPr marL="687388" lvl="1" indent="-230188">
              <a:buFont typeface="Arial" pitchFamily="34" charset="0"/>
              <a:buChar char="•"/>
            </a:pPr>
            <a:r>
              <a:rPr lang="en-US" sz="800" dirty="0" smtClean="0">
                <a:solidFill>
                  <a:schemeClr val="bg1"/>
                </a:solidFill>
              </a:rPr>
              <a:t>Assess possible testing techniques</a:t>
            </a:r>
          </a:p>
          <a:p>
            <a:pPr marL="687388" lvl="1" indent="-230188">
              <a:buFont typeface="Arial" pitchFamily="34" charset="0"/>
              <a:buChar char="•"/>
            </a:pPr>
            <a:r>
              <a:rPr lang="en-US" sz="800" dirty="0" smtClean="0">
                <a:solidFill>
                  <a:schemeClr val="bg1"/>
                </a:solidFill>
              </a:rPr>
              <a:t>Define the test metrics</a:t>
            </a:r>
            <a:endParaRPr lang="en-US" sz="800" dirty="0">
              <a:solidFill>
                <a:schemeClr val="bg1"/>
              </a:solidFill>
            </a:endParaRPr>
          </a:p>
        </p:txBody>
      </p:sp>
      <p:sp>
        <p:nvSpPr>
          <p:cNvPr id="97" name="Rounded Rectangle 96"/>
          <p:cNvSpPr/>
          <p:nvPr/>
        </p:nvSpPr>
        <p:spPr>
          <a:xfrm>
            <a:off x="5486400" y="736561"/>
            <a:ext cx="3505200" cy="142763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TextBox 98"/>
          <p:cNvSpPr txBox="1"/>
          <p:nvPr/>
        </p:nvSpPr>
        <p:spPr>
          <a:xfrm>
            <a:off x="6180636" y="554330"/>
            <a:ext cx="1991764" cy="369332"/>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lang="en-US" b="1" dirty="0" smtClean="0">
                <a:solidFill>
                  <a:schemeClr val="bg1"/>
                </a:solidFill>
                <a:effectLst>
                  <a:outerShdw blurRad="38100" dist="38100" dir="2700000" algn="tl">
                    <a:srgbClr val="000000">
                      <a:alpha val="43137"/>
                    </a:srgbClr>
                  </a:outerShdw>
                </a:effectLst>
              </a:rPr>
              <a:t>Preparing Test </a:t>
            </a:r>
            <a:r>
              <a:rPr lang="en-US" b="1" dirty="0" err="1" smtClean="0">
                <a:solidFill>
                  <a:schemeClr val="bg1"/>
                </a:solidFill>
                <a:effectLst>
                  <a:outerShdw blurRad="38100" dist="38100" dir="2700000" algn="tl">
                    <a:srgbClr val="000000">
                      <a:alpha val="43137"/>
                    </a:srgbClr>
                  </a:outerShdw>
                </a:effectLst>
              </a:rPr>
              <a:t>Env</a:t>
            </a:r>
            <a:endParaRPr lang="en-US" b="1" dirty="0">
              <a:solidFill>
                <a:schemeClr val="bg1"/>
              </a:solidFill>
              <a:effectLst>
                <a:outerShdw blurRad="38100" dist="38100" dir="2700000" algn="tl">
                  <a:srgbClr val="000000">
                    <a:alpha val="43137"/>
                  </a:srgbClr>
                </a:outerShdw>
              </a:effectLst>
            </a:endParaRPr>
          </a:p>
        </p:txBody>
      </p:sp>
      <p:sp>
        <p:nvSpPr>
          <p:cNvPr id="103" name="TextBox 102"/>
          <p:cNvSpPr txBox="1"/>
          <p:nvPr/>
        </p:nvSpPr>
        <p:spPr>
          <a:xfrm>
            <a:off x="5638800" y="942170"/>
            <a:ext cx="3089307" cy="892552"/>
          </a:xfrm>
          <a:prstGeom prst="rect">
            <a:avLst/>
          </a:prstGeom>
          <a:noFill/>
        </p:spPr>
        <p:txBody>
          <a:bodyPr wrap="none" rtlCol="0">
            <a:spAutoFit/>
          </a:bodyPr>
          <a:lstStyle/>
          <a:p>
            <a:pPr marL="342900" indent="-342900">
              <a:buFont typeface="+mj-lt"/>
              <a:buAutoNum type="arabicPeriod"/>
            </a:pPr>
            <a:r>
              <a:rPr lang="en-US" sz="1000" dirty="0" smtClean="0">
                <a:solidFill>
                  <a:schemeClr val="bg1"/>
                </a:solidFill>
              </a:rPr>
              <a:t>Assess  test environment capabilities</a:t>
            </a:r>
          </a:p>
          <a:p>
            <a:pPr marL="342900" indent="-342900">
              <a:buFont typeface="+mj-lt"/>
              <a:buAutoNum type="arabicPeriod"/>
            </a:pPr>
            <a:r>
              <a:rPr lang="en-US" sz="1000" dirty="0" smtClean="0">
                <a:solidFill>
                  <a:schemeClr val="bg1"/>
                </a:solidFill>
              </a:rPr>
              <a:t>Determine  </a:t>
            </a:r>
            <a:r>
              <a:rPr lang="en-US" sz="1000" dirty="0">
                <a:solidFill>
                  <a:schemeClr val="bg1"/>
                </a:solidFill>
              </a:rPr>
              <a:t>test environment approach</a:t>
            </a:r>
          </a:p>
          <a:p>
            <a:pPr marL="800100" lvl="1" indent="-342900">
              <a:buFont typeface="Arial" pitchFamily="34" charset="0"/>
              <a:buChar char="•"/>
            </a:pPr>
            <a:r>
              <a:rPr lang="en-US" sz="800" dirty="0" smtClean="0">
                <a:solidFill>
                  <a:schemeClr val="bg1"/>
                </a:solidFill>
              </a:rPr>
              <a:t>VMware to Virtual </a:t>
            </a:r>
            <a:r>
              <a:rPr lang="en-US" sz="800" dirty="0">
                <a:solidFill>
                  <a:schemeClr val="bg1"/>
                </a:solidFill>
              </a:rPr>
              <a:t>Machines </a:t>
            </a:r>
            <a:r>
              <a:rPr lang="en-US" sz="800" dirty="0" smtClean="0">
                <a:solidFill>
                  <a:schemeClr val="bg1"/>
                </a:solidFill>
              </a:rPr>
              <a:t>Conversion</a:t>
            </a:r>
          </a:p>
          <a:p>
            <a:pPr marL="800100" lvl="1" indent="-342900">
              <a:buFont typeface="Arial" pitchFamily="34" charset="0"/>
              <a:buChar char="•"/>
            </a:pPr>
            <a:r>
              <a:rPr lang="en-US" sz="800" dirty="0">
                <a:solidFill>
                  <a:schemeClr val="bg1"/>
                </a:solidFill>
              </a:rPr>
              <a:t>Existing Hyper-V or Virtual Server Virtual Machine </a:t>
            </a:r>
            <a:endParaRPr lang="en-US" sz="800" dirty="0" smtClean="0">
              <a:solidFill>
                <a:schemeClr val="bg1"/>
              </a:solidFill>
            </a:endParaRPr>
          </a:p>
          <a:p>
            <a:pPr marL="800100" lvl="1" indent="-342900">
              <a:buFont typeface="Arial" pitchFamily="34" charset="0"/>
              <a:buChar char="•"/>
            </a:pPr>
            <a:r>
              <a:rPr lang="en-US" sz="800" dirty="0" smtClean="0">
                <a:solidFill>
                  <a:schemeClr val="bg1"/>
                </a:solidFill>
              </a:rPr>
              <a:t>Existing </a:t>
            </a:r>
            <a:r>
              <a:rPr lang="en-US" sz="800" dirty="0">
                <a:solidFill>
                  <a:schemeClr val="bg1"/>
                </a:solidFill>
              </a:rPr>
              <a:t>virtual hard disks </a:t>
            </a:r>
          </a:p>
          <a:p>
            <a:pPr marL="800100" lvl="1" indent="-342900">
              <a:buFont typeface="Arial" pitchFamily="34" charset="0"/>
              <a:buChar char="•"/>
            </a:pPr>
            <a:r>
              <a:rPr lang="en-US" sz="800" dirty="0" smtClean="0">
                <a:solidFill>
                  <a:schemeClr val="bg1"/>
                </a:solidFill>
              </a:rPr>
              <a:t>Physical to </a:t>
            </a:r>
            <a:r>
              <a:rPr lang="en-US" sz="800" dirty="0">
                <a:solidFill>
                  <a:schemeClr val="bg1"/>
                </a:solidFill>
              </a:rPr>
              <a:t>Virtual Machines </a:t>
            </a:r>
            <a:r>
              <a:rPr lang="en-US" sz="800" dirty="0" smtClean="0">
                <a:solidFill>
                  <a:schemeClr val="bg1"/>
                </a:solidFill>
              </a:rPr>
              <a:t>Conversion</a:t>
            </a:r>
            <a:endParaRPr lang="en-US" sz="800" dirty="0">
              <a:solidFill>
                <a:schemeClr val="bg1"/>
              </a:solidFill>
            </a:endParaRPr>
          </a:p>
        </p:txBody>
      </p:sp>
      <p:cxnSp>
        <p:nvCxnSpPr>
          <p:cNvPr id="107" name="Elbow Connector 106"/>
          <p:cNvCxnSpPr>
            <a:stCxn id="84" idx="3"/>
            <a:endCxn id="97" idx="1"/>
          </p:cNvCxnSpPr>
          <p:nvPr/>
        </p:nvCxnSpPr>
        <p:spPr>
          <a:xfrm>
            <a:off x="4724400" y="1450376"/>
            <a:ext cx="762000" cy="1588"/>
          </a:xfrm>
          <a:prstGeom prst="bentConnector3">
            <a:avLst>
              <a:gd name="adj1" fmla="val 50000"/>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11" name="Elbow Connector 110"/>
          <p:cNvCxnSpPr>
            <a:stCxn id="124" idx="4"/>
          </p:cNvCxnSpPr>
          <p:nvPr/>
        </p:nvCxnSpPr>
        <p:spPr>
          <a:xfrm rot="16200000" flipH="1">
            <a:off x="6752064" y="2497856"/>
            <a:ext cx="642400" cy="688"/>
          </a:xfrm>
          <a:prstGeom prst="bentConnector3">
            <a:avLst>
              <a:gd name="adj1" fmla="val 50000"/>
            </a:avLst>
          </a:prstGeom>
          <a:ln>
            <a:tailEnd type="arrow"/>
          </a:ln>
        </p:spPr>
        <p:style>
          <a:lnRef idx="3">
            <a:schemeClr val="accent3"/>
          </a:lnRef>
          <a:fillRef idx="0">
            <a:schemeClr val="accent3"/>
          </a:fillRef>
          <a:effectRef idx="2">
            <a:schemeClr val="accent3"/>
          </a:effectRef>
          <a:fontRef idx="minor">
            <a:schemeClr val="tx1"/>
          </a:fontRef>
        </p:style>
      </p:cxnSp>
      <p:sp>
        <p:nvSpPr>
          <p:cNvPr id="112" name="Oval 111"/>
          <p:cNvSpPr/>
          <p:nvPr/>
        </p:nvSpPr>
        <p:spPr>
          <a:xfrm>
            <a:off x="6388588" y="2265273"/>
            <a:ext cx="152400" cy="152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p:cNvSpPr/>
          <p:nvPr/>
        </p:nvSpPr>
        <p:spPr>
          <a:xfrm>
            <a:off x="8563478" y="5161096"/>
            <a:ext cx="152400" cy="152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Oval 123"/>
          <p:cNvSpPr/>
          <p:nvPr/>
        </p:nvSpPr>
        <p:spPr>
          <a:xfrm>
            <a:off x="6996720" y="2024600"/>
            <a:ext cx="152400" cy="152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p:cNvSpPr/>
          <p:nvPr/>
        </p:nvSpPr>
        <p:spPr>
          <a:xfrm>
            <a:off x="5105400" y="2533842"/>
            <a:ext cx="152400" cy="152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i="1"/>
          </a:p>
        </p:txBody>
      </p:sp>
      <p:sp>
        <p:nvSpPr>
          <p:cNvPr id="130" name="Oval 129"/>
          <p:cNvSpPr/>
          <p:nvPr/>
        </p:nvSpPr>
        <p:spPr>
          <a:xfrm>
            <a:off x="5486400" y="1780370"/>
            <a:ext cx="152400" cy="152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TextBox 136"/>
          <p:cNvSpPr txBox="1"/>
          <p:nvPr/>
        </p:nvSpPr>
        <p:spPr>
          <a:xfrm>
            <a:off x="5832122" y="2843644"/>
            <a:ext cx="2517292"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b="1" dirty="0" smtClean="0">
                <a:solidFill>
                  <a:schemeClr val="bg1"/>
                </a:solidFill>
                <a:effectLst>
                  <a:outerShdw blurRad="38100" dist="38100" dir="2700000" algn="tl">
                    <a:srgbClr val="000000">
                      <a:alpha val="43137"/>
                    </a:srgbClr>
                  </a:outerShdw>
                </a:effectLst>
              </a:rPr>
              <a:t>Create Test Environment</a:t>
            </a:r>
            <a:endParaRPr lang="en-US" b="1" dirty="0">
              <a:solidFill>
                <a:schemeClr val="bg1"/>
              </a:solidFill>
              <a:effectLst>
                <a:outerShdw blurRad="38100" dist="38100" dir="2700000" algn="tl">
                  <a:srgbClr val="000000">
                    <a:alpha val="43137"/>
                  </a:srgbClr>
                </a:outerShdw>
              </a:effectLst>
            </a:endParaRPr>
          </a:p>
        </p:txBody>
      </p:sp>
      <p:sp>
        <p:nvSpPr>
          <p:cNvPr id="164" name="Rounded Rectangle 107"/>
          <p:cNvSpPr/>
          <p:nvPr/>
        </p:nvSpPr>
        <p:spPr>
          <a:xfrm>
            <a:off x="868113" y="2686242"/>
            <a:ext cx="3962400" cy="2766988"/>
          </a:xfrm>
          <a:prstGeom prst="roundRect">
            <a:avLst>
              <a:gd name="adj" fmla="val 10161"/>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p>
        </p:txBody>
      </p:sp>
      <p:sp>
        <p:nvSpPr>
          <p:cNvPr id="165" name="TextBox 108"/>
          <p:cNvSpPr txBox="1"/>
          <p:nvPr/>
        </p:nvSpPr>
        <p:spPr>
          <a:xfrm>
            <a:off x="2062969" y="2481430"/>
            <a:ext cx="1725088" cy="369332"/>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r>
              <a:rPr lang="en-US" b="1" dirty="0" smtClean="0">
                <a:solidFill>
                  <a:schemeClr val="bg1"/>
                </a:solidFill>
                <a:effectLst>
                  <a:outerShdw blurRad="38100" dist="38100" dir="2700000" algn="tl">
                    <a:srgbClr val="000000">
                      <a:alpha val="43137"/>
                    </a:srgbClr>
                  </a:outerShdw>
                </a:effectLst>
              </a:rPr>
              <a:t>Execute Tests</a:t>
            </a:r>
            <a:endParaRPr lang="en-US" b="1" dirty="0">
              <a:solidFill>
                <a:schemeClr val="bg1"/>
              </a:solidFill>
              <a:effectLst>
                <a:outerShdw blurRad="38100" dist="38100" dir="2700000" algn="tl">
                  <a:srgbClr val="000000">
                    <a:alpha val="43137"/>
                  </a:srgbClr>
                </a:outerShdw>
              </a:effectLst>
            </a:endParaRPr>
          </a:p>
        </p:txBody>
      </p:sp>
      <p:sp>
        <p:nvSpPr>
          <p:cNvPr id="166" name="Oval 125"/>
          <p:cNvSpPr/>
          <p:nvPr/>
        </p:nvSpPr>
        <p:spPr>
          <a:xfrm>
            <a:off x="1039725" y="2654917"/>
            <a:ext cx="152400" cy="152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3053840"/>
            <a:ext cx="3319235" cy="685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3896505"/>
            <a:ext cx="2952328" cy="1477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9" name="Elbow Connector 192"/>
          <p:cNvCxnSpPr>
            <a:stCxn id="137" idx="1"/>
          </p:cNvCxnSpPr>
          <p:nvPr/>
        </p:nvCxnSpPr>
        <p:spPr>
          <a:xfrm rot="10800000" flipV="1">
            <a:off x="4830514" y="3028309"/>
            <a:ext cx="1001609" cy="1"/>
          </a:xfrm>
          <a:prstGeom prst="bent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pic>
        <p:nvPicPr>
          <p:cNvPr id="150" name="Picture 149" descr="virtuous cycle 4 arrows.png"/>
          <p:cNvPicPr>
            <a:picLocks noChangeAspect="1"/>
          </p:cNvPicPr>
          <p:nvPr/>
        </p:nvPicPr>
        <p:blipFill>
          <a:blip r:embed="rId4" cstate="print"/>
          <a:stretch>
            <a:fillRect/>
          </a:stretch>
        </p:blipFill>
        <p:spPr>
          <a:xfrm>
            <a:off x="5019278" y="4149080"/>
            <a:ext cx="704850" cy="704850"/>
          </a:xfrm>
          <a:prstGeom prst="rect">
            <a:avLst/>
          </a:prstGeom>
        </p:spPr>
      </p:pic>
      <p:cxnSp>
        <p:nvCxnSpPr>
          <p:cNvPr id="170" name="Elbow Connector 143"/>
          <p:cNvCxnSpPr/>
          <p:nvPr/>
        </p:nvCxnSpPr>
        <p:spPr>
          <a:xfrm>
            <a:off x="4882470" y="4064372"/>
            <a:ext cx="912767" cy="12700"/>
          </a:xfrm>
          <a:prstGeom prst="bentConnector3">
            <a:avLst>
              <a:gd name="adj1" fmla="val 50000"/>
            </a:avLst>
          </a:prstGeom>
          <a:ln>
            <a:tailEnd type="arrow"/>
          </a:ln>
        </p:spPr>
        <p:style>
          <a:lnRef idx="3">
            <a:schemeClr val="accent4"/>
          </a:lnRef>
          <a:fillRef idx="0">
            <a:schemeClr val="accent4"/>
          </a:fillRef>
          <a:effectRef idx="2">
            <a:schemeClr val="accent4"/>
          </a:effectRef>
          <a:fontRef idx="minor">
            <a:schemeClr val="tx1"/>
          </a:fontRef>
        </p:style>
      </p:cxnSp>
      <p:sp>
        <p:nvSpPr>
          <p:cNvPr id="171" name="TextBox 145"/>
          <p:cNvSpPr txBox="1"/>
          <p:nvPr/>
        </p:nvSpPr>
        <p:spPr>
          <a:xfrm>
            <a:off x="5810309" y="3861048"/>
            <a:ext cx="849923" cy="46166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53975" indent="-53975">
              <a:buFont typeface="Arial" pitchFamily="34" charset="0"/>
              <a:buChar char="•"/>
            </a:pPr>
            <a:r>
              <a:rPr lang="en-US" sz="800" b="1" i="1" dirty="0" smtClean="0">
                <a:solidFill>
                  <a:schemeClr val="tx1">
                    <a:lumMod val="50000"/>
                    <a:lumOff val="50000"/>
                  </a:schemeClr>
                </a:solidFill>
              </a:rPr>
              <a:t>Enter &amp; Assign bugs</a:t>
            </a:r>
          </a:p>
          <a:p>
            <a:pPr marL="53975" indent="-53975">
              <a:buFont typeface="Arial" pitchFamily="34" charset="0"/>
              <a:buChar char="•"/>
            </a:pPr>
            <a:r>
              <a:rPr lang="en-US" sz="800" b="1" i="1" dirty="0" smtClean="0">
                <a:solidFill>
                  <a:schemeClr val="tx1">
                    <a:lumMod val="50000"/>
                    <a:lumOff val="50000"/>
                  </a:schemeClr>
                </a:solidFill>
              </a:rPr>
              <a:t>Publish results</a:t>
            </a:r>
            <a:endParaRPr lang="en-US" sz="800" b="1" i="1" dirty="0">
              <a:solidFill>
                <a:schemeClr val="tx1">
                  <a:lumMod val="50000"/>
                  <a:lumOff val="50000"/>
                </a:schemeClr>
              </a:solidFill>
            </a:endParaRPr>
          </a:p>
        </p:txBody>
      </p:sp>
    </p:spTree>
    <p:extLst>
      <p:ext uri="{BB962C8B-B14F-4D97-AF65-F5344CB8AC3E}">
        <p14:creationId xmlns:p14="http://schemas.microsoft.com/office/powerpoint/2010/main" val="415283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noChangeShapeType="1"/>
          </p:cNvSpPr>
          <p:nvPr/>
        </p:nvSpPr>
        <p:spPr bwMode="auto">
          <a:xfrm>
            <a:off x="0" y="0"/>
            <a:ext cx="9144000" cy="257763"/>
          </a:xfrm>
          <a:prstGeom prst="rect">
            <a:avLst/>
          </a:prstGeom>
          <a:noFill/>
          <a:ln w="0" algn="in">
            <a:noFill/>
            <a:miter lim="800000"/>
            <a:headEnd/>
            <a:tailEnd/>
          </a:ln>
          <a:effectLst/>
        </p:spPr>
        <p:txBody>
          <a:bodyPr vert="horz" wrap="square" lIns="36195" tIns="36195" rIns="36195" bIns="36195" numCol="1" anchor="t" anchorCtr="0" compatLnSpc="1">
            <a:prstTxWarp prst="textNoShape">
              <a:avLst/>
            </a:prstTxWarp>
            <a:spAutoFit/>
          </a:bodyPr>
          <a:lstStyle/>
          <a:p>
            <a:pPr lvl="0" algn="r" fontAlgn="base">
              <a:spcBef>
                <a:spcPct val="0"/>
              </a:spcBef>
              <a:spcAft>
                <a:spcPts val="1000"/>
              </a:spcAft>
            </a:pPr>
            <a:r>
              <a:rPr lang="es-EC" sz="1200" dirty="0" err="1" smtClean="0">
                <a:effectLst>
                  <a:outerShdw blurRad="38100" dist="38100" dir="2700000" algn="tl">
                    <a:srgbClr val="C0C0C0"/>
                  </a:outerShdw>
                </a:effectLst>
                <a:latin typeface="Arial" pitchFamily="34" charset="0"/>
                <a:cs typeface="Arial" pitchFamily="34" charset="0"/>
              </a:rPr>
              <a:t>Type</a:t>
            </a:r>
            <a:r>
              <a:rPr lang="es-EC" sz="1200" dirty="0" smtClean="0">
                <a:effectLst>
                  <a:outerShdw blurRad="38100" dist="38100" dir="2700000" algn="tl">
                    <a:srgbClr val="C0C0C0"/>
                  </a:outerShdw>
                </a:effectLst>
                <a:latin typeface="Arial" pitchFamily="34" charset="0"/>
                <a:cs typeface="Arial" pitchFamily="34" charset="0"/>
              </a:rPr>
              <a:t> of </a:t>
            </a:r>
            <a:r>
              <a:rPr lang="es-EC" sz="1200" dirty="0" err="1" smtClean="0">
                <a:effectLst>
                  <a:outerShdw blurRad="38100" dist="38100" dir="2700000" algn="tl">
                    <a:srgbClr val="C0C0C0"/>
                  </a:outerShdw>
                </a:effectLst>
                <a:latin typeface="Arial" pitchFamily="34" charset="0"/>
                <a:cs typeface="Arial" pitchFamily="34" charset="0"/>
              </a:rPr>
              <a:t>Build</a:t>
            </a:r>
            <a:r>
              <a:rPr lang="es-EC" sz="1200" dirty="0" smtClean="0">
                <a:effectLst>
                  <a:outerShdw blurRad="38100" dist="38100" dir="2700000" algn="tl">
                    <a:srgbClr val="C0C0C0"/>
                  </a:outerShdw>
                </a:effectLst>
                <a:latin typeface="Arial" pitchFamily="34" charset="0"/>
                <a:cs typeface="Arial" pitchFamily="34" charset="0"/>
              </a:rPr>
              <a:t> </a:t>
            </a:r>
            <a:r>
              <a:rPr lang="es-EC" sz="1200" dirty="0" err="1" smtClean="0">
                <a:effectLst>
                  <a:outerShdw blurRad="38100" dist="38100" dir="2700000" algn="tl">
                    <a:srgbClr val="C0C0C0"/>
                  </a:outerShdw>
                </a:effectLst>
                <a:latin typeface="Arial" pitchFamily="34" charset="0"/>
                <a:cs typeface="Arial" pitchFamily="34" charset="0"/>
              </a:rPr>
              <a:t>Workflows</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grpSp>
        <p:nvGrpSpPr>
          <p:cNvPr id="2" name="Group 3"/>
          <p:cNvGrpSpPr>
            <a:grpSpLocks/>
          </p:cNvGrpSpPr>
          <p:nvPr/>
        </p:nvGrpSpPr>
        <p:grpSpPr bwMode="auto">
          <a:xfrm>
            <a:off x="0" y="267675"/>
            <a:ext cx="9144000" cy="82550"/>
            <a:chOff x="18434304" y="20116800"/>
            <a:chExt cx="8485632" cy="82296"/>
          </a:xfrm>
        </p:grpSpPr>
        <p:sp>
          <p:nvSpPr>
            <p:cNvPr id="6" name="Rectangle 4" descr="Level bars"/>
            <p:cNvSpPr>
              <a:spLocks noChangeArrowheads="1" noChangeShapeType="1"/>
            </p:cNvSpPr>
            <p:nvPr/>
          </p:nvSpPr>
          <p:spPr bwMode="auto">
            <a:xfrm>
              <a:off x="18434304" y="20116800"/>
              <a:ext cx="2828544" cy="82296"/>
            </a:xfrm>
            <a:prstGeom prst="rect">
              <a:avLst/>
            </a:prstGeom>
            <a:solidFill>
              <a:srgbClr val="FFCC00"/>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ZA"/>
            </a:p>
          </p:txBody>
        </p:sp>
        <p:sp>
          <p:nvSpPr>
            <p:cNvPr id="7" name="Rectangle 5" descr="level bars"/>
            <p:cNvSpPr>
              <a:spLocks noChangeArrowheads="1" noChangeShapeType="1"/>
            </p:cNvSpPr>
            <p:nvPr/>
          </p:nvSpPr>
          <p:spPr bwMode="auto">
            <a:xfrm>
              <a:off x="21262848" y="20116800"/>
              <a:ext cx="2828544" cy="82296"/>
            </a:xfrm>
            <a:prstGeom prst="rect">
              <a:avLst/>
            </a:prstGeom>
            <a:solidFill>
              <a:srgbClr val="C00000"/>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ZA"/>
            </a:p>
          </p:txBody>
        </p:sp>
        <p:sp>
          <p:nvSpPr>
            <p:cNvPr id="8" name="Rectangle 6" descr="level bars"/>
            <p:cNvSpPr>
              <a:spLocks noChangeArrowheads="1" noChangeShapeType="1"/>
            </p:cNvSpPr>
            <p:nvPr/>
          </p:nvSpPr>
          <p:spPr bwMode="auto">
            <a:xfrm>
              <a:off x="24091392" y="20116800"/>
              <a:ext cx="2828544" cy="82296"/>
            </a:xfrm>
            <a:prstGeom prst="rect">
              <a:avLst/>
            </a:prstGeom>
            <a:solidFill>
              <a:srgbClr val="17365D"/>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ZA"/>
            </a:p>
          </p:txBody>
        </p:sp>
      </p:grpSp>
      <p:sp>
        <p:nvSpPr>
          <p:cNvPr id="45" name="Rectangle 44"/>
          <p:cNvSpPr/>
          <p:nvPr/>
        </p:nvSpPr>
        <p:spPr>
          <a:xfrm>
            <a:off x="533400" y="838200"/>
            <a:ext cx="8077200" cy="1654696"/>
          </a:xfrm>
          <a:prstGeom prst="rect">
            <a:avLst/>
          </a:prstGeom>
          <a:solidFill>
            <a:schemeClr val="accent3">
              <a:lumMod val="20000"/>
              <a:lumOff val="8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smtClean="0">
                <a:effectLst>
                  <a:outerShdw blurRad="38100" dist="38100" dir="2700000" algn="tl">
                    <a:srgbClr val="000000">
                      <a:alpha val="43137"/>
                    </a:srgbClr>
                  </a:outerShdw>
                </a:effectLst>
              </a:rPr>
              <a:t>TRADITIONAL BUILD WORKFLOW</a:t>
            </a:r>
            <a:endParaRPr lang="en-ZA" sz="1600" dirty="0">
              <a:effectLst>
                <a:outerShdw blurRad="38100" dist="38100" dir="2700000" algn="tl">
                  <a:srgbClr val="000000">
                    <a:alpha val="43137"/>
                  </a:srgbClr>
                </a:outerShdw>
              </a:effectLst>
            </a:endParaRPr>
          </a:p>
        </p:txBody>
      </p:sp>
      <p:sp>
        <p:nvSpPr>
          <p:cNvPr id="46" name="Oval 45"/>
          <p:cNvSpPr/>
          <p:nvPr/>
        </p:nvSpPr>
        <p:spPr>
          <a:xfrm>
            <a:off x="5736032" y="1481012"/>
            <a:ext cx="152400" cy="152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nvGrpSpPr>
          <p:cNvPr id="47" name="Group 46"/>
          <p:cNvGrpSpPr/>
          <p:nvPr/>
        </p:nvGrpSpPr>
        <p:grpSpPr>
          <a:xfrm>
            <a:off x="1475656" y="1178923"/>
            <a:ext cx="1364776" cy="653543"/>
            <a:chOff x="768823" y="1543900"/>
            <a:chExt cx="1364776" cy="653543"/>
          </a:xfrm>
        </p:grpSpPr>
        <p:sp>
          <p:nvSpPr>
            <p:cNvPr id="48" name="Rounded Rectangle 47"/>
            <p:cNvSpPr/>
            <p:nvPr/>
          </p:nvSpPr>
          <p:spPr>
            <a:xfrm>
              <a:off x="838199" y="1587843"/>
              <a:ext cx="1295400" cy="6096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00" b="1" dirty="0" smtClean="0"/>
                <a:t>Build Application</a:t>
              </a:r>
              <a:endParaRPr lang="en-US" sz="1000" b="1" dirty="0"/>
            </a:p>
          </p:txBody>
        </p:sp>
        <p:sp>
          <p:nvSpPr>
            <p:cNvPr id="49" name="Flowchart: Connector 48"/>
            <p:cNvSpPr/>
            <p:nvPr/>
          </p:nvSpPr>
          <p:spPr>
            <a:xfrm>
              <a:off x="768823" y="1543900"/>
              <a:ext cx="152400" cy="152400"/>
            </a:xfrm>
            <a:prstGeom prst="flowChartConnector">
              <a:avLst/>
            </a:prstGeom>
            <a:ln w="127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800" b="1" dirty="0" smtClean="0">
                  <a:solidFill>
                    <a:srgbClr val="C00000"/>
                  </a:solidFill>
                </a:rPr>
                <a:t>1</a:t>
              </a:r>
              <a:endParaRPr lang="en-US" sz="800" b="1" dirty="0">
                <a:solidFill>
                  <a:srgbClr val="C00000"/>
                </a:solidFill>
              </a:endParaRPr>
            </a:p>
          </p:txBody>
        </p:sp>
      </p:grpSp>
      <p:cxnSp>
        <p:nvCxnSpPr>
          <p:cNvPr id="50" name="Shape 248"/>
          <p:cNvCxnSpPr/>
          <p:nvPr/>
        </p:nvCxnSpPr>
        <p:spPr>
          <a:xfrm>
            <a:off x="2840432" y="1538435"/>
            <a:ext cx="838201" cy="1588"/>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grpSp>
        <p:nvGrpSpPr>
          <p:cNvPr id="53" name="Group 52"/>
          <p:cNvGrpSpPr/>
          <p:nvPr/>
        </p:nvGrpSpPr>
        <p:grpSpPr>
          <a:xfrm>
            <a:off x="6119573" y="1166567"/>
            <a:ext cx="1364628" cy="678256"/>
            <a:chOff x="4080259" y="1519187"/>
            <a:chExt cx="1364628" cy="678256"/>
          </a:xfrm>
        </p:grpSpPr>
        <p:sp>
          <p:nvSpPr>
            <p:cNvPr id="54" name="Rounded Rectangle 53"/>
            <p:cNvSpPr/>
            <p:nvPr/>
          </p:nvSpPr>
          <p:spPr>
            <a:xfrm>
              <a:off x="4149487" y="1587843"/>
              <a:ext cx="1295400" cy="6096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b="1" dirty="0" smtClean="0"/>
                <a:t>Run Tests</a:t>
              </a:r>
              <a:endParaRPr lang="en-US" sz="1000" b="1" dirty="0"/>
            </a:p>
          </p:txBody>
        </p:sp>
        <p:sp>
          <p:nvSpPr>
            <p:cNvPr id="60" name="Flowchart: Connector 59"/>
            <p:cNvSpPr/>
            <p:nvPr/>
          </p:nvSpPr>
          <p:spPr>
            <a:xfrm>
              <a:off x="4080259" y="1519187"/>
              <a:ext cx="152400" cy="152400"/>
            </a:xfrm>
            <a:prstGeom prst="flowChartConnector">
              <a:avLst/>
            </a:prstGeom>
            <a:ln w="127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800" b="1" dirty="0">
                  <a:solidFill>
                    <a:srgbClr val="C00000"/>
                  </a:solidFill>
                </a:rPr>
                <a:t>3</a:t>
              </a:r>
            </a:p>
          </p:txBody>
        </p:sp>
      </p:grpSp>
      <p:grpSp>
        <p:nvGrpSpPr>
          <p:cNvPr id="84" name="Group 83"/>
          <p:cNvGrpSpPr/>
          <p:nvPr/>
        </p:nvGrpSpPr>
        <p:grpSpPr>
          <a:xfrm>
            <a:off x="3602433" y="1150623"/>
            <a:ext cx="1364400" cy="676799"/>
            <a:chOff x="5105400" y="1599023"/>
            <a:chExt cx="1371600" cy="610776"/>
          </a:xfrm>
        </p:grpSpPr>
        <p:sp>
          <p:nvSpPr>
            <p:cNvPr id="85" name="Rounded Rectangle 84"/>
            <p:cNvSpPr/>
            <p:nvPr/>
          </p:nvSpPr>
          <p:spPr>
            <a:xfrm>
              <a:off x="5181600" y="1664218"/>
              <a:ext cx="1295400" cy="545581"/>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000" b="1" dirty="0" smtClean="0"/>
                <a:t>Deploy Application</a:t>
              </a:r>
              <a:endParaRPr lang="en-US" sz="1000" b="1" dirty="0"/>
            </a:p>
          </p:txBody>
        </p:sp>
        <p:sp>
          <p:nvSpPr>
            <p:cNvPr id="87" name="Flowchart: Connector 86"/>
            <p:cNvSpPr/>
            <p:nvPr/>
          </p:nvSpPr>
          <p:spPr>
            <a:xfrm>
              <a:off x="5105400" y="1599023"/>
              <a:ext cx="152400" cy="152400"/>
            </a:xfrm>
            <a:prstGeom prst="flowChartConnector">
              <a:avLst/>
            </a:prstGeom>
            <a:ln w="127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800" b="1" dirty="0">
                  <a:solidFill>
                    <a:srgbClr val="C00000"/>
                  </a:solidFill>
                </a:rPr>
                <a:t>2</a:t>
              </a:r>
            </a:p>
          </p:txBody>
        </p:sp>
      </p:grpSp>
      <p:cxnSp>
        <p:nvCxnSpPr>
          <p:cNvPr id="96" name="Shape 248"/>
          <p:cNvCxnSpPr/>
          <p:nvPr/>
        </p:nvCxnSpPr>
        <p:spPr>
          <a:xfrm>
            <a:off x="4968952" y="1540023"/>
            <a:ext cx="1217309" cy="1588"/>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cxnSp>
        <p:nvCxnSpPr>
          <p:cNvPr id="118" name="Shape 248"/>
          <p:cNvCxnSpPr>
            <a:stCxn id="54" idx="2"/>
            <a:endCxn id="48" idx="2"/>
          </p:cNvCxnSpPr>
          <p:nvPr/>
        </p:nvCxnSpPr>
        <p:spPr>
          <a:xfrm rot="5400000" flipH="1">
            <a:off x="4508438" y="-483239"/>
            <a:ext cx="12357" cy="4643769"/>
          </a:xfrm>
          <a:prstGeom prst="bentConnector3">
            <a:avLst>
              <a:gd name="adj1" fmla="val -2522675"/>
            </a:avLst>
          </a:prstGeom>
          <a:ln>
            <a:tailEnd type="arrow"/>
          </a:ln>
        </p:spPr>
        <p:style>
          <a:lnRef idx="2">
            <a:schemeClr val="dk1"/>
          </a:lnRef>
          <a:fillRef idx="0">
            <a:schemeClr val="dk1"/>
          </a:fillRef>
          <a:effectRef idx="1">
            <a:schemeClr val="dk1"/>
          </a:effectRef>
          <a:fontRef idx="minor">
            <a:schemeClr val="tx1"/>
          </a:fontRef>
        </p:style>
      </p:cxnSp>
      <p:sp>
        <p:nvSpPr>
          <p:cNvPr id="62" name="Rectangle 61"/>
          <p:cNvSpPr/>
          <p:nvPr/>
        </p:nvSpPr>
        <p:spPr>
          <a:xfrm>
            <a:off x="581618" y="2706632"/>
            <a:ext cx="8077200" cy="4034735"/>
          </a:xfrm>
          <a:prstGeom prst="rect">
            <a:avLst/>
          </a:prstGeom>
          <a:solidFill>
            <a:schemeClr val="accent3">
              <a:lumMod val="20000"/>
              <a:lumOff val="8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smtClean="0">
                <a:effectLst>
                  <a:outerShdw blurRad="38100" dist="38100" dir="2700000" algn="tl">
                    <a:srgbClr val="000000">
                      <a:alpha val="43137"/>
                    </a:srgbClr>
                  </a:outerShdw>
                </a:effectLst>
              </a:rPr>
              <a:t>LAB BUILD WORKFLOW</a:t>
            </a:r>
            <a:endParaRPr lang="en-ZA" sz="1600" dirty="0">
              <a:effectLst>
                <a:outerShdw blurRad="38100" dist="38100" dir="2700000" algn="tl">
                  <a:srgbClr val="000000">
                    <a:alpha val="43137"/>
                  </a:srgbClr>
                </a:outerShdw>
              </a:effectLst>
            </a:endParaRPr>
          </a:p>
        </p:txBody>
      </p:sp>
      <p:sp>
        <p:nvSpPr>
          <p:cNvPr id="63" name="Oval 62"/>
          <p:cNvSpPr/>
          <p:nvPr/>
        </p:nvSpPr>
        <p:spPr>
          <a:xfrm>
            <a:off x="6478600" y="3767773"/>
            <a:ext cx="152400" cy="152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6" name="Rounded Rectangle 65"/>
          <p:cNvSpPr/>
          <p:nvPr/>
        </p:nvSpPr>
        <p:spPr>
          <a:xfrm>
            <a:off x="4754900" y="2900028"/>
            <a:ext cx="1295400" cy="6096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00" b="1" dirty="0" smtClean="0"/>
              <a:t>Build Application</a:t>
            </a:r>
            <a:endParaRPr lang="en-US" sz="1000" b="1" dirty="0"/>
          </a:p>
        </p:txBody>
      </p:sp>
      <p:cxnSp>
        <p:nvCxnSpPr>
          <p:cNvPr id="68" name="Shape 248"/>
          <p:cNvCxnSpPr>
            <a:stCxn id="72" idx="3"/>
            <a:endCxn id="101" idx="1"/>
          </p:cNvCxnSpPr>
          <p:nvPr/>
        </p:nvCxnSpPr>
        <p:spPr>
          <a:xfrm flipV="1">
            <a:off x="2123356" y="4597896"/>
            <a:ext cx="1095860" cy="1906"/>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sp>
        <p:nvSpPr>
          <p:cNvPr id="72" name="Rounded Rectangle 71"/>
          <p:cNvSpPr/>
          <p:nvPr/>
        </p:nvSpPr>
        <p:spPr>
          <a:xfrm>
            <a:off x="827956" y="4295002"/>
            <a:ext cx="1295400" cy="6096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b="1" dirty="0" smtClean="0"/>
              <a:t>Restore Snapshot</a:t>
            </a:r>
            <a:endParaRPr lang="en-US" sz="1000" b="1" dirty="0"/>
          </a:p>
        </p:txBody>
      </p:sp>
      <p:cxnSp>
        <p:nvCxnSpPr>
          <p:cNvPr id="81" name="Shape 248"/>
          <p:cNvCxnSpPr>
            <a:stCxn id="101" idx="0"/>
            <a:endCxn id="66" idx="1"/>
          </p:cNvCxnSpPr>
          <p:nvPr/>
        </p:nvCxnSpPr>
        <p:spPr>
          <a:xfrm rot="5400000" flipH="1" flipV="1">
            <a:off x="3766774" y="3304970"/>
            <a:ext cx="1088268" cy="887984"/>
          </a:xfrm>
          <a:prstGeom prst="bentConnector2">
            <a:avLst/>
          </a:prstGeom>
          <a:ln>
            <a:tailEnd type="arrow"/>
          </a:ln>
        </p:spPr>
        <p:style>
          <a:lnRef idx="2">
            <a:schemeClr val="dk1"/>
          </a:lnRef>
          <a:fillRef idx="0">
            <a:schemeClr val="dk1"/>
          </a:fillRef>
          <a:effectRef idx="1">
            <a:schemeClr val="dk1"/>
          </a:effectRef>
          <a:fontRef idx="minor">
            <a:schemeClr val="tx1"/>
          </a:fontRef>
        </p:style>
      </p:cxnSp>
      <p:sp>
        <p:nvSpPr>
          <p:cNvPr id="101" name="Rounded Rectangle 100"/>
          <p:cNvSpPr/>
          <p:nvPr/>
        </p:nvSpPr>
        <p:spPr>
          <a:xfrm>
            <a:off x="3219216" y="4293096"/>
            <a:ext cx="1295400" cy="6096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00" b="1" dirty="0" smtClean="0"/>
              <a:t>Run Tests</a:t>
            </a:r>
            <a:endParaRPr lang="en-US" sz="1000" b="1" dirty="0"/>
          </a:p>
        </p:txBody>
      </p:sp>
      <p:sp>
        <p:nvSpPr>
          <p:cNvPr id="102" name="Rounded Rectangle 101"/>
          <p:cNvSpPr/>
          <p:nvPr/>
        </p:nvSpPr>
        <p:spPr>
          <a:xfrm>
            <a:off x="6631000" y="4331660"/>
            <a:ext cx="1295400" cy="6096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b="1" dirty="0" smtClean="0"/>
              <a:t>Restore Environment</a:t>
            </a:r>
            <a:endParaRPr lang="en-US" sz="1000" b="1" dirty="0"/>
          </a:p>
        </p:txBody>
      </p:sp>
      <p:sp>
        <p:nvSpPr>
          <p:cNvPr id="105" name="Rounded Rectangle 104"/>
          <p:cNvSpPr/>
          <p:nvPr/>
        </p:nvSpPr>
        <p:spPr>
          <a:xfrm>
            <a:off x="6631001" y="5678226"/>
            <a:ext cx="1295400" cy="6096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00" b="1" dirty="0" smtClean="0"/>
              <a:t>Deploy Application</a:t>
            </a:r>
            <a:endParaRPr lang="en-US" sz="1000" b="1" dirty="0"/>
          </a:p>
        </p:txBody>
      </p:sp>
      <p:sp>
        <p:nvSpPr>
          <p:cNvPr id="106" name="Rounded Rectangle 105"/>
          <p:cNvSpPr/>
          <p:nvPr/>
        </p:nvSpPr>
        <p:spPr>
          <a:xfrm>
            <a:off x="3218667" y="5678225"/>
            <a:ext cx="1295400" cy="6096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000" b="1" dirty="0" smtClean="0"/>
              <a:t>Take Environment Snapshot</a:t>
            </a:r>
            <a:endParaRPr lang="en-US" sz="1000" b="1" dirty="0"/>
          </a:p>
        </p:txBody>
      </p:sp>
      <p:cxnSp>
        <p:nvCxnSpPr>
          <p:cNvPr id="121" name="Shape 248"/>
          <p:cNvCxnSpPr>
            <a:stCxn id="66" idx="3"/>
            <a:endCxn id="102" idx="0"/>
          </p:cNvCxnSpPr>
          <p:nvPr/>
        </p:nvCxnSpPr>
        <p:spPr>
          <a:xfrm>
            <a:off x="6050300" y="3204828"/>
            <a:ext cx="1228400" cy="1126832"/>
          </a:xfrm>
          <a:prstGeom prst="bentConnector2">
            <a:avLst/>
          </a:prstGeom>
          <a:ln>
            <a:tailEnd type="arrow"/>
          </a:ln>
        </p:spPr>
        <p:style>
          <a:lnRef idx="2">
            <a:schemeClr val="dk1"/>
          </a:lnRef>
          <a:fillRef idx="0">
            <a:schemeClr val="dk1"/>
          </a:fillRef>
          <a:effectRef idx="1">
            <a:schemeClr val="dk1"/>
          </a:effectRef>
          <a:fontRef idx="minor">
            <a:schemeClr val="tx1"/>
          </a:fontRef>
        </p:style>
      </p:cxnSp>
      <p:cxnSp>
        <p:nvCxnSpPr>
          <p:cNvPr id="122" name="Shape 248"/>
          <p:cNvCxnSpPr>
            <a:stCxn id="106" idx="0"/>
            <a:endCxn id="101" idx="2"/>
          </p:cNvCxnSpPr>
          <p:nvPr/>
        </p:nvCxnSpPr>
        <p:spPr>
          <a:xfrm rot="5400000" flipH="1" flipV="1">
            <a:off x="3478877" y="5290187"/>
            <a:ext cx="775529" cy="549"/>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cxnSp>
        <p:nvCxnSpPr>
          <p:cNvPr id="123" name="Shape 248"/>
          <p:cNvCxnSpPr>
            <a:stCxn id="102" idx="2"/>
            <a:endCxn id="105" idx="0"/>
          </p:cNvCxnSpPr>
          <p:nvPr/>
        </p:nvCxnSpPr>
        <p:spPr>
          <a:xfrm rot="16200000" flipH="1">
            <a:off x="6910217" y="5309742"/>
            <a:ext cx="736966" cy="1"/>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cxnSp>
        <p:nvCxnSpPr>
          <p:cNvPr id="124" name="Shape 248"/>
          <p:cNvCxnSpPr>
            <a:stCxn id="105" idx="1"/>
            <a:endCxn id="106" idx="3"/>
          </p:cNvCxnSpPr>
          <p:nvPr/>
        </p:nvCxnSpPr>
        <p:spPr>
          <a:xfrm rot="10800000">
            <a:off x="4514067" y="5983026"/>
            <a:ext cx="2116934" cy="1"/>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620737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82487" y="2289560"/>
            <a:ext cx="3185300" cy="145963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4772210" y="2966213"/>
            <a:ext cx="514185" cy="647839"/>
            <a:chOff x="1771815" y="1524000"/>
            <a:chExt cx="514185" cy="647839"/>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1815" y="1524000"/>
              <a:ext cx="361785" cy="495439"/>
            </a:xfrm>
            <a:prstGeom prst="rect">
              <a:avLst/>
            </a:prstGeom>
          </p:spPr>
        </p:pic>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24215" y="1676400"/>
              <a:ext cx="361785" cy="495439"/>
            </a:xfrm>
            <a:prstGeom prst="rect">
              <a:avLst/>
            </a:prstGeom>
          </p:spPr>
        </p:pic>
      </p:gr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5288" y="2286000"/>
            <a:ext cx="347409" cy="493222"/>
          </a:xfrm>
          <a:prstGeom prst="rect">
            <a:avLst/>
          </a:prstGeom>
        </p:spPr>
      </p:pic>
      <p:sp>
        <p:nvSpPr>
          <p:cNvPr id="7" name="TextBox 6"/>
          <p:cNvSpPr txBox="1"/>
          <p:nvPr/>
        </p:nvSpPr>
        <p:spPr>
          <a:xfrm>
            <a:off x="5254857" y="2383293"/>
            <a:ext cx="447558" cy="461665"/>
          </a:xfrm>
          <a:prstGeom prst="rect">
            <a:avLst/>
          </a:prstGeom>
          <a:noFill/>
        </p:spPr>
        <p:txBody>
          <a:bodyPr wrap="none" rtlCol="0">
            <a:spAutoFit/>
          </a:bodyPr>
          <a:lstStyle/>
          <a:p>
            <a:r>
              <a:rPr lang="en-CA" sz="800" i="1" dirty="0" smtClean="0"/>
              <a:t>Web</a:t>
            </a:r>
          </a:p>
          <a:p>
            <a:r>
              <a:rPr lang="en-CA" sz="800" i="1" dirty="0" smtClean="0"/>
              <a:t>Server</a:t>
            </a:r>
          </a:p>
          <a:p>
            <a:r>
              <a:rPr lang="en-CA" sz="800" i="1" dirty="0" smtClean="0"/>
              <a:t>VM</a:t>
            </a:r>
            <a:endParaRPr lang="en-US" sz="800" i="1" dirty="0"/>
          </a:p>
        </p:txBody>
      </p:sp>
      <p:sp>
        <p:nvSpPr>
          <p:cNvPr id="8" name="TextBox 7"/>
          <p:cNvSpPr txBox="1"/>
          <p:nvPr/>
        </p:nvSpPr>
        <p:spPr>
          <a:xfrm>
            <a:off x="3048000" y="2724337"/>
            <a:ext cx="421910" cy="338554"/>
          </a:xfrm>
          <a:prstGeom prst="rect">
            <a:avLst/>
          </a:prstGeom>
          <a:noFill/>
        </p:spPr>
        <p:txBody>
          <a:bodyPr wrap="none" rtlCol="0">
            <a:spAutoFit/>
          </a:bodyPr>
          <a:lstStyle/>
          <a:p>
            <a:pPr algn="r"/>
            <a:r>
              <a:rPr lang="en-CA" sz="800" i="1" dirty="0" smtClean="0"/>
              <a:t>Client</a:t>
            </a:r>
          </a:p>
          <a:p>
            <a:pPr algn="r"/>
            <a:r>
              <a:rPr lang="en-CA" sz="800" i="1" dirty="0" smtClean="0"/>
              <a:t>VMs</a:t>
            </a:r>
            <a:endParaRPr lang="en-US" sz="800" i="1" dirty="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28149" y="2579188"/>
            <a:ext cx="437551" cy="436570"/>
          </a:xfrm>
          <a:prstGeom prst="rect">
            <a:avLst/>
          </a:prstGeom>
        </p:spPr>
      </p:pic>
      <p:sp>
        <p:nvSpPr>
          <p:cNvPr id="10" name="TextBox 9"/>
          <p:cNvSpPr txBox="1"/>
          <p:nvPr/>
        </p:nvSpPr>
        <p:spPr>
          <a:xfrm>
            <a:off x="5309810" y="3112960"/>
            <a:ext cx="1035861" cy="215444"/>
          </a:xfrm>
          <a:prstGeom prst="rect">
            <a:avLst/>
          </a:prstGeom>
          <a:noFill/>
        </p:spPr>
        <p:txBody>
          <a:bodyPr wrap="none" rtlCol="0">
            <a:spAutoFit/>
          </a:bodyPr>
          <a:lstStyle/>
          <a:p>
            <a:r>
              <a:rPr lang="en-CA" sz="800" i="1" dirty="0" smtClean="0"/>
              <a:t>Database Server VM</a:t>
            </a:r>
            <a:endParaRPr lang="en-US" sz="800" i="1" dirty="0"/>
          </a:p>
        </p:txBody>
      </p:sp>
      <p:sp>
        <p:nvSpPr>
          <p:cNvPr id="11" name="Oval 10"/>
          <p:cNvSpPr/>
          <p:nvPr/>
        </p:nvSpPr>
        <p:spPr>
          <a:xfrm>
            <a:off x="3889500" y="282176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845288" y="268841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Elbow Connector 12"/>
          <p:cNvCxnSpPr>
            <a:stCxn id="12" idx="2"/>
            <a:endCxn id="11" idx="6"/>
          </p:cNvCxnSpPr>
          <p:nvPr/>
        </p:nvCxnSpPr>
        <p:spPr>
          <a:xfrm rot="10800000" flipV="1">
            <a:off x="3965700" y="2724336"/>
            <a:ext cx="879588" cy="133351"/>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726577" y="333040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Elbow Connector 14"/>
          <p:cNvCxnSpPr>
            <a:endCxn id="14" idx="2"/>
          </p:cNvCxnSpPr>
          <p:nvPr/>
        </p:nvCxnSpPr>
        <p:spPr>
          <a:xfrm rot="5400000">
            <a:off x="4501543" y="2985297"/>
            <a:ext cx="606069" cy="156000"/>
          </a:xfrm>
          <a:prstGeom prst="bentConnector4">
            <a:avLst>
              <a:gd name="adj1" fmla="val 47036"/>
              <a:gd name="adj2" fmla="val 24653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095342" y="3498636"/>
            <a:ext cx="2963691" cy="230832"/>
          </a:xfrm>
          <a:prstGeom prst="rect">
            <a:avLst/>
          </a:prstGeom>
          <a:noFill/>
        </p:spPr>
        <p:txBody>
          <a:bodyPr wrap="square" rtlCol="0">
            <a:spAutoFit/>
          </a:bodyPr>
          <a:lstStyle/>
          <a:p>
            <a:r>
              <a:rPr lang="en-CA" sz="900" b="1" cap="small" dirty="0" smtClean="0"/>
              <a:t>Environment for multi-tier application</a:t>
            </a:r>
            <a:endParaRPr lang="en-US" sz="900" cap="small" dirty="0"/>
          </a:p>
        </p:txBody>
      </p:sp>
    </p:spTree>
    <p:extLst>
      <p:ext uri="{BB962C8B-B14F-4D97-AF65-F5344CB8AC3E}">
        <p14:creationId xmlns:p14="http://schemas.microsoft.com/office/powerpoint/2010/main" val="367634591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95400"/>
            <a:ext cx="8229600" cy="1143000"/>
          </a:xfrm>
        </p:spPr>
        <p:txBody>
          <a:bodyPr/>
          <a:lstStyle/>
          <a:p>
            <a:endParaRPr lang="en-US"/>
          </a:p>
        </p:txBody>
      </p:sp>
      <p:sp>
        <p:nvSpPr>
          <p:cNvPr id="4" name="Rectangle 3"/>
          <p:cNvSpPr/>
          <p:nvPr/>
        </p:nvSpPr>
        <p:spPr>
          <a:xfrm>
            <a:off x="2756616" y="2014922"/>
            <a:ext cx="3872784" cy="235864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4446339" y="2691575"/>
            <a:ext cx="514185" cy="647839"/>
            <a:chOff x="1771815" y="1524000"/>
            <a:chExt cx="514185" cy="647839"/>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71815" y="1524000"/>
              <a:ext cx="361785" cy="495439"/>
            </a:xfrm>
            <a:prstGeom prst="rect">
              <a:avLst/>
            </a:prstGeom>
          </p:spPr>
        </p:pic>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24215" y="1676400"/>
              <a:ext cx="361785" cy="495439"/>
            </a:xfrm>
            <a:prstGeom prst="rect">
              <a:avLst/>
            </a:prstGeom>
          </p:spPr>
        </p:pic>
      </p:gr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19417" y="2011362"/>
            <a:ext cx="347409" cy="493222"/>
          </a:xfrm>
          <a:prstGeom prst="rect">
            <a:avLst/>
          </a:prstGeom>
        </p:spPr>
      </p:pic>
      <p:sp>
        <p:nvSpPr>
          <p:cNvPr id="9" name="TextBox 8"/>
          <p:cNvSpPr txBox="1"/>
          <p:nvPr/>
        </p:nvSpPr>
        <p:spPr>
          <a:xfrm>
            <a:off x="4928986" y="2108655"/>
            <a:ext cx="447558" cy="461665"/>
          </a:xfrm>
          <a:prstGeom prst="rect">
            <a:avLst/>
          </a:prstGeom>
          <a:noFill/>
        </p:spPr>
        <p:txBody>
          <a:bodyPr wrap="none" rtlCol="0">
            <a:spAutoFit/>
          </a:bodyPr>
          <a:lstStyle/>
          <a:p>
            <a:r>
              <a:rPr lang="en-CA" sz="800" i="1" dirty="0" smtClean="0"/>
              <a:t>Web</a:t>
            </a:r>
          </a:p>
          <a:p>
            <a:r>
              <a:rPr lang="en-CA" sz="800" i="1" dirty="0" smtClean="0"/>
              <a:t>Server</a:t>
            </a:r>
          </a:p>
          <a:p>
            <a:r>
              <a:rPr lang="en-CA" sz="800" i="1" dirty="0" smtClean="0"/>
              <a:t>VM</a:t>
            </a:r>
            <a:endParaRPr lang="en-US" sz="800" i="1" dirty="0"/>
          </a:p>
        </p:txBody>
      </p:sp>
      <p:sp>
        <p:nvSpPr>
          <p:cNvPr id="10" name="TextBox 9"/>
          <p:cNvSpPr txBox="1"/>
          <p:nvPr/>
        </p:nvSpPr>
        <p:spPr>
          <a:xfrm>
            <a:off x="2722129" y="2449699"/>
            <a:ext cx="421910" cy="338554"/>
          </a:xfrm>
          <a:prstGeom prst="rect">
            <a:avLst/>
          </a:prstGeom>
          <a:noFill/>
        </p:spPr>
        <p:txBody>
          <a:bodyPr wrap="none" rtlCol="0">
            <a:spAutoFit/>
          </a:bodyPr>
          <a:lstStyle/>
          <a:p>
            <a:pPr algn="r"/>
            <a:r>
              <a:rPr lang="en-CA" sz="800" i="1" dirty="0" smtClean="0"/>
              <a:t>Client</a:t>
            </a:r>
          </a:p>
          <a:p>
            <a:pPr algn="r"/>
            <a:r>
              <a:rPr lang="en-CA" sz="800" i="1" dirty="0" smtClean="0"/>
              <a:t>VMs</a:t>
            </a:r>
            <a:endParaRPr lang="en-US" sz="800" i="1" dirty="0"/>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2278" y="2304550"/>
            <a:ext cx="437551" cy="436570"/>
          </a:xfrm>
          <a:prstGeom prst="rect">
            <a:avLst/>
          </a:prstGeom>
        </p:spPr>
      </p:pic>
      <p:sp>
        <p:nvSpPr>
          <p:cNvPr id="12" name="TextBox 11"/>
          <p:cNvSpPr txBox="1"/>
          <p:nvPr/>
        </p:nvSpPr>
        <p:spPr>
          <a:xfrm>
            <a:off x="4983939" y="2838322"/>
            <a:ext cx="1035861" cy="215444"/>
          </a:xfrm>
          <a:prstGeom prst="rect">
            <a:avLst/>
          </a:prstGeom>
          <a:noFill/>
        </p:spPr>
        <p:txBody>
          <a:bodyPr wrap="none" rtlCol="0">
            <a:spAutoFit/>
          </a:bodyPr>
          <a:lstStyle/>
          <a:p>
            <a:r>
              <a:rPr lang="en-CA" sz="800" i="1" dirty="0" smtClean="0"/>
              <a:t>Database Server VM</a:t>
            </a:r>
            <a:endParaRPr lang="en-US" sz="800" i="1" dirty="0"/>
          </a:p>
        </p:txBody>
      </p:sp>
      <p:sp>
        <p:nvSpPr>
          <p:cNvPr id="13" name="Oval 12"/>
          <p:cNvSpPr/>
          <p:nvPr/>
        </p:nvSpPr>
        <p:spPr>
          <a:xfrm>
            <a:off x="3563629" y="2547124"/>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4519417" y="241377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Elbow Connector 14"/>
          <p:cNvCxnSpPr>
            <a:stCxn id="14" idx="2"/>
            <a:endCxn id="13" idx="6"/>
          </p:cNvCxnSpPr>
          <p:nvPr/>
        </p:nvCxnSpPr>
        <p:spPr>
          <a:xfrm rot="10800000" flipV="1">
            <a:off x="3639829" y="2449698"/>
            <a:ext cx="879588" cy="133351"/>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4400706" y="305576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Elbow Connector 16"/>
          <p:cNvCxnSpPr>
            <a:endCxn id="16" idx="2"/>
          </p:cNvCxnSpPr>
          <p:nvPr/>
        </p:nvCxnSpPr>
        <p:spPr>
          <a:xfrm rot="5400000">
            <a:off x="4175672" y="2710659"/>
            <a:ext cx="606069" cy="156000"/>
          </a:xfrm>
          <a:prstGeom prst="bentConnector4">
            <a:avLst>
              <a:gd name="adj1" fmla="val 47036"/>
              <a:gd name="adj2" fmla="val 24653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769471" y="3223998"/>
            <a:ext cx="2963691" cy="230832"/>
          </a:xfrm>
          <a:prstGeom prst="rect">
            <a:avLst/>
          </a:prstGeom>
          <a:noFill/>
        </p:spPr>
        <p:txBody>
          <a:bodyPr wrap="square" rtlCol="0">
            <a:spAutoFit/>
          </a:bodyPr>
          <a:lstStyle/>
          <a:p>
            <a:r>
              <a:rPr lang="en-CA" sz="900" b="1" cap="small" dirty="0" smtClean="0"/>
              <a:t>Environment for multi-tier application</a:t>
            </a:r>
            <a:endParaRPr lang="en-US" sz="900" cap="small" dirty="0"/>
          </a:p>
        </p:txBody>
      </p:sp>
    </p:spTree>
    <p:extLst>
      <p:ext uri="{BB962C8B-B14F-4D97-AF65-F5344CB8AC3E}">
        <p14:creationId xmlns:p14="http://schemas.microsoft.com/office/powerpoint/2010/main" val="3285041313"/>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p:cNvSpPr/>
          <p:nvPr/>
        </p:nvSpPr>
        <p:spPr>
          <a:xfrm>
            <a:off x="1447800" y="1447801"/>
            <a:ext cx="5181600" cy="4114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1524000" y="1542309"/>
            <a:ext cx="1384801" cy="1857085"/>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73" name="Oval 72"/>
          <p:cNvSpPr/>
          <p:nvPr/>
        </p:nvSpPr>
        <p:spPr>
          <a:xfrm>
            <a:off x="3394028" y="179138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p:cNvSpPr txBox="1"/>
          <p:nvPr/>
        </p:nvSpPr>
        <p:spPr>
          <a:xfrm>
            <a:off x="1524000" y="1552809"/>
            <a:ext cx="1356372" cy="338554"/>
          </a:xfrm>
          <a:prstGeom prst="rect">
            <a:avLst/>
          </a:prstGeom>
          <a:noFill/>
        </p:spPr>
        <p:txBody>
          <a:bodyPr wrap="square" rtlCol="0">
            <a:spAutoFit/>
          </a:bodyPr>
          <a:lstStyle/>
          <a:p>
            <a:r>
              <a:rPr lang="en-CA" sz="800" i="1" dirty="0" smtClean="0"/>
              <a:t>Quality Assurance Environment</a:t>
            </a:r>
            <a:endParaRPr lang="en-US" sz="800" i="1" dirty="0"/>
          </a:p>
        </p:txBody>
      </p:sp>
      <p:sp>
        <p:nvSpPr>
          <p:cNvPr id="104" name="TextBox 103"/>
          <p:cNvSpPr txBox="1"/>
          <p:nvPr/>
        </p:nvSpPr>
        <p:spPr>
          <a:xfrm>
            <a:off x="3171778" y="3677946"/>
            <a:ext cx="792205" cy="215444"/>
          </a:xfrm>
          <a:prstGeom prst="rect">
            <a:avLst/>
          </a:prstGeom>
          <a:noFill/>
        </p:spPr>
        <p:txBody>
          <a:bodyPr wrap="none" rtlCol="0">
            <a:spAutoFit/>
          </a:bodyPr>
          <a:lstStyle/>
          <a:p>
            <a:r>
              <a:rPr lang="en-CA" sz="800" i="1" dirty="0" smtClean="0"/>
              <a:t>Source Control</a:t>
            </a:r>
            <a:endParaRPr lang="en-US" sz="800" i="1" dirty="0"/>
          </a:p>
        </p:txBody>
      </p:sp>
      <p:cxnSp>
        <p:nvCxnSpPr>
          <p:cNvPr id="110" name="Elbow Connector 109"/>
          <p:cNvCxnSpPr>
            <a:endCxn id="41" idx="5"/>
          </p:cNvCxnSpPr>
          <p:nvPr/>
        </p:nvCxnSpPr>
        <p:spPr>
          <a:xfrm rot="16200000" flipH="1">
            <a:off x="2334200" y="2423803"/>
            <a:ext cx="288757" cy="98469"/>
          </a:xfrm>
          <a:prstGeom prst="bentConnector3">
            <a:avLst>
              <a:gd name="adj1" fmla="val 92335"/>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3564391" y="2200489"/>
            <a:ext cx="676788" cy="338554"/>
          </a:xfrm>
          <a:prstGeom prst="rect">
            <a:avLst/>
          </a:prstGeom>
          <a:noFill/>
        </p:spPr>
        <p:txBody>
          <a:bodyPr wrap="none" rtlCol="0">
            <a:spAutoFit/>
          </a:bodyPr>
          <a:lstStyle/>
          <a:p>
            <a:r>
              <a:rPr lang="en-CA" sz="800" i="1" dirty="0" smtClean="0"/>
              <a:t>Automated </a:t>
            </a:r>
          </a:p>
          <a:p>
            <a:r>
              <a:rPr lang="en-CA" sz="800" i="1" dirty="0" smtClean="0"/>
              <a:t>Build</a:t>
            </a:r>
            <a:endParaRPr lang="en-US" sz="800" i="1" dirty="0"/>
          </a:p>
        </p:txBody>
      </p:sp>
      <p:sp>
        <p:nvSpPr>
          <p:cNvPr id="120" name="Rectangle 119"/>
          <p:cNvSpPr/>
          <p:nvPr/>
        </p:nvSpPr>
        <p:spPr>
          <a:xfrm>
            <a:off x="3060088" y="1542309"/>
            <a:ext cx="1195023" cy="1090536"/>
          </a:xfrm>
          <a:prstGeom prst="rect">
            <a:avLst/>
          </a:prstGeom>
          <a:noFill/>
          <a:ln w="15875">
            <a:solidFill>
              <a:schemeClr val="tx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4" name="Elbow Connector 123"/>
          <p:cNvCxnSpPr>
            <a:endCxn id="73" idx="2"/>
          </p:cNvCxnSpPr>
          <p:nvPr/>
        </p:nvCxnSpPr>
        <p:spPr>
          <a:xfrm flipV="1">
            <a:off x="2840043" y="1827307"/>
            <a:ext cx="553985" cy="915564"/>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2" name="Oval 61"/>
          <p:cNvSpPr/>
          <p:nvPr/>
        </p:nvSpPr>
        <p:spPr>
          <a:xfrm>
            <a:off x="3574159" y="200151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4648200" y="2266347"/>
            <a:ext cx="860960" cy="215444"/>
          </a:xfrm>
          <a:prstGeom prst="rect">
            <a:avLst/>
          </a:prstGeom>
          <a:noFill/>
        </p:spPr>
        <p:txBody>
          <a:bodyPr wrap="square" rtlCol="0">
            <a:spAutoFit/>
          </a:bodyPr>
          <a:lstStyle/>
          <a:p>
            <a:r>
              <a:rPr lang="en-CA" sz="800" i="1" dirty="0" smtClean="0"/>
              <a:t>Active Directory</a:t>
            </a:r>
            <a:endParaRPr lang="en-US" sz="800" i="1" dirty="0"/>
          </a:p>
        </p:txBody>
      </p:sp>
      <p:sp>
        <p:nvSpPr>
          <p:cNvPr id="68" name="Rectangle 67"/>
          <p:cNvSpPr/>
          <p:nvPr/>
        </p:nvSpPr>
        <p:spPr>
          <a:xfrm>
            <a:off x="4557763" y="1544868"/>
            <a:ext cx="1902794" cy="1442959"/>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1" name="Elbow Connector 100"/>
          <p:cNvCxnSpPr>
            <a:stCxn id="62" idx="2"/>
            <a:endCxn id="52" idx="0"/>
          </p:cNvCxnSpPr>
          <p:nvPr/>
        </p:nvCxnSpPr>
        <p:spPr>
          <a:xfrm rot="10800000" flipV="1">
            <a:off x="3555549" y="2037437"/>
            <a:ext cx="18610" cy="1221937"/>
          </a:xfrm>
          <a:prstGeom prst="bentConnector2">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878608" y="2896537"/>
            <a:ext cx="1035860" cy="338554"/>
          </a:xfrm>
          <a:prstGeom prst="rect">
            <a:avLst/>
          </a:prstGeom>
          <a:noFill/>
        </p:spPr>
        <p:txBody>
          <a:bodyPr wrap="none" rtlCol="0">
            <a:spAutoFit/>
          </a:bodyPr>
          <a:lstStyle/>
          <a:p>
            <a:pPr algn="r"/>
            <a:r>
              <a:rPr lang="en-CA" sz="800" i="1" dirty="0" smtClean="0"/>
              <a:t>Microsoft Dynamics </a:t>
            </a:r>
          </a:p>
          <a:p>
            <a:pPr algn="r"/>
            <a:r>
              <a:rPr lang="en-CA" sz="800" i="1" dirty="0" smtClean="0"/>
              <a:t>CRM Web</a:t>
            </a:r>
            <a:endParaRPr lang="en-US" sz="800" i="1" dirty="0"/>
          </a:p>
        </p:txBody>
      </p:sp>
      <p:sp>
        <p:nvSpPr>
          <p:cNvPr id="40" name="Oval 39"/>
          <p:cNvSpPr/>
          <p:nvPr/>
        </p:nvSpPr>
        <p:spPr>
          <a:xfrm>
            <a:off x="2386572" y="2256807"/>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2462772" y="2556087"/>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Picture 4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43779" y="1811814"/>
            <a:ext cx="361785" cy="495439"/>
          </a:xfrm>
          <a:prstGeom prst="rect">
            <a:avLst/>
          </a:prstGeom>
        </p:spPr>
      </p:pic>
      <p:sp>
        <p:nvSpPr>
          <p:cNvPr id="49" name="TextBox 48"/>
          <p:cNvSpPr txBox="1"/>
          <p:nvPr/>
        </p:nvSpPr>
        <p:spPr>
          <a:xfrm>
            <a:off x="1459923" y="2243105"/>
            <a:ext cx="1053494" cy="215444"/>
          </a:xfrm>
          <a:prstGeom prst="rect">
            <a:avLst/>
          </a:prstGeom>
          <a:noFill/>
        </p:spPr>
        <p:txBody>
          <a:bodyPr wrap="none" rtlCol="0">
            <a:spAutoFit/>
          </a:bodyPr>
          <a:lstStyle/>
          <a:p>
            <a:pPr algn="r"/>
            <a:r>
              <a:rPr lang="en-CA" sz="800" i="1" dirty="0" smtClean="0"/>
              <a:t>Microsoft SQL Server</a:t>
            </a:r>
            <a:endParaRPr lang="en-US" sz="800" i="1" dirty="0"/>
          </a:p>
        </p:txBody>
      </p:sp>
      <p:pic>
        <p:nvPicPr>
          <p:cNvPr id="50" name="Picture 49"/>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2519786" y="2452734"/>
            <a:ext cx="360586" cy="492114"/>
          </a:xfrm>
          <a:prstGeom prst="rect">
            <a:avLst/>
          </a:prstGeom>
        </p:spPr>
      </p:pic>
      <p:pic>
        <p:nvPicPr>
          <p:cNvPr id="51" name="Picture 50"/>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3455601" y="1545324"/>
            <a:ext cx="360586" cy="492114"/>
          </a:xfrm>
          <a:prstGeom prst="rect">
            <a:avLst/>
          </a:prstGeom>
        </p:spPr>
      </p:pic>
      <p:pic>
        <p:nvPicPr>
          <p:cNvPr id="52" name="Picture 5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3375256" y="3259375"/>
            <a:ext cx="360586" cy="492114"/>
          </a:xfrm>
          <a:prstGeom prst="rect">
            <a:avLst/>
          </a:prstGeom>
        </p:spPr>
      </p:pic>
      <p:pic>
        <p:nvPicPr>
          <p:cNvPr id="53" name="Picture 52"/>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5148574" y="1817939"/>
            <a:ext cx="360586" cy="492114"/>
          </a:xfrm>
          <a:prstGeom prst="rect">
            <a:avLst/>
          </a:prstGeom>
        </p:spPr>
      </p:pic>
      <p:pic>
        <p:nvPicPr>
          <p:cNvPr id="55" name="Picture 54"/>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5832506" y="1783642"/>
            <a:ext cx="360586" cy="492114"/>
          </a:xfrm>
          <a:prstGeom prst="rect">
            <a:avLst/>
          </a:prstGeom>
        </p:spPr>
      </p:pic>
      <p:sp>
        <p:nvSpPr>
          <p:cNvPr id="56" name="TextBox 55"/>
          <p:cNvSpPr txBox="1"/>
          <p:nvPr/>
        </p:nvSpPr>
        <p:spPr>
          <a:xfrm>
            <a:off x="5728907" y="2255407"/>
            <a:ext cx="702436" cy="215444"/>
          </a:xfrm>
          <a:prstGeom prst="rect">
            <a:avLst/>
          </a:prstGeom>
          <a:noFill/>
        </p:spPr>
        <p:txBody>
          <a:bodyPr wrap="none" rtlCol="0">
            <a:spAutoFit/>
          </a:bodyPr>
          <a:lstStyle/>
          <a:p>
            <a:r>
              <a:rPr lang="en-CA" sz="800" i="1" dirty="0" smtClean="0"/>
              <a:t>Email Server</a:t>
            </a:r>
            <a:endParaRPr lang="en-US" sz="800" i="1" dirty="0"/>
          </a:p>
        </p:txBody>
      </p:sp>
      <p:pic>
        <p:nvPicPr>
          <p:cNvPr id="57" name="Picture 5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0490" y="4419600"/>
            <a:ext cx="437551" cy="436570"/>
          </a:xfrm>
          <a:prstGeom prst="rect">
            <a:avLst/>
          </a:prstGeom>
        </p:spPr>
      </p:pic>
      <p:sp>
        <p:nvSpPr>
          <p:cNvPr id="58" name="Rectangle 57"/>
          <p:cNvSpPr/>
          <p:nvPr/>
        </p:nvSpPr>
        <p:spPr>
          <a:xfrm>
            <a:off x="2411363" y="4191000"/>
            <a:ext cx="2313037" cy="1268199"/>
          </a:xfrm>
          <a:prstGeom prst="rect">
            <a:avLst/>
          </a:prstGeom>
          <a:noFill/>
          <a:ln w="158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3608389" y="4854799"/>
            <a:ext cx="1116011" cy="215444"/>
          </a:xfrm>
          <a:prstGeom prst="rect">
            <a:avLst/>
          </a:prstGeom>
          <a:noFill/>
        </p:spPr>
        <p:txBody>
          <a:bodyPr wrap="none" rtlCol="0">
            <a:spAutoFit/>
          </a:bodyPr>
          <a:lstStyle/>
          <a:p>
            <a:r>
              <a:rPr lang="en-CA" sz="800" i="1" dirty="0" smtClean="0"/>
              <a:t>Developer Computer 2</a:t>
            </a:r>
            <a:endParaRPr lang="en-US" sz="800" i="1" dirty="0"/>
          </a:p>
        </p:txBody>
      </p:sp>
      <p:pic>
        <p:nvPicPr>
          <p:cNvPr id="66" name="Picture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23849" y="4419600"/>
            <a:ext cx="437551" cy="436570"/>
          </a:xfrm>
          <a:prstGeom prst="rect">
            <a:avLst/>
          </a:prstGeom>
        </p:spPr>
      </p:pic>
      <p:sp>
        <p:nvSpPr>
          <p:cNvPr id="70" name="TextBox 69"/>
          <p:cNvSpPr txBox="1"/>
          <p:nvPr/>
        </p:nvSpPr>
        <p:spPr>
          <a:xfrm>
            <a:off x="2441748" y="4854799"/>
            <a:ext cx="1116011" cy="215444"/>
          </a:xfrm>
          <a:prstGeom prst="rect">
            <a:avLst/>
          </a:prstGeom>
          <a:noFill/>
        </p:spPr>
        <p:txBody>
          <a:bodyPr wrap="none" rtlCol="0">
            <a:spAutoFit/>
          </a:bodyPr>
          <a:lstStyle/>
          <a:p>
            <a:r>
              <a:rPr lang="en-CA" sz="800" i="1" dirty="0" smtClean="0"/>
              <a:t>Developer Computer 1</a:t>
            </a:r>
            <a:endParaRPr lang="en-US" sz="800" i="1" dirty="0"/>
          </a:p>
        </p:txBody>
      </p:sp>
      <p:sp>
        <p:nvSpPr>
          <p:cNvPr id="76" name="TextBox 75"/>
          <p:cNvSpPr txBox="1"/>
          <p:nvPr/>
        </p:nvSpPr>
        <p:spPr>
          <a:xfrm>
            <a:off x="3009875" y="4127956"/>
            <a:ext cx="1162498" cy="215444"/>
          </a:xfrm>
          <a:prstGeom prst="rect">
            <a:avLst/>
          </a:prstGeom>
          <a:noFill/>
        </p:spPr>
        <p:txBody>
          <a:bodyPr wrap="none" rtlCol="0">
            <a:spAutoFit/>
          </a:bodyPr>
          <a:lstStyle/>
          <a:p>
            <a:r>
              <a:rPr lang="en-CA" sz="800" i="1" dirty="0" smtClean="0"/>
              <a:t>Developer Environment</a:t>
            </a:r>
            <a:endParaRPr lang="en-US" sz="800" i="1" dirty="0"/>
          </a:p>
        </p:txBody>
      </p:sp>
      <p:cxnSp>
        <p:nvCxnSpPr>
          <p:cNvPr id="77" name="Elbow Connector 76"/>
          <p:cNvCxnSpPr>
            <a:stCxn id="52" idx="2"/>
          </p:cNvCxnSpPr>
          <p:nvPr/>
        </p:nvCxnSpPr>
        <p:spPr>
          <a:xfrm rot="5400000">
            <a:off x="3429513" y="3877525"/>
            <a:ext cx="252072" cy="12700"/>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8" name="Elbow Connector 77"/>
          <p:cNvCxnSpPr>
            <a:stCxn id="76" idx="1"/>
            <a:endCxn id="81" idx="4"/>
          </p:cNvCxnSpPr>
          <p:nvPr/>
        </p:nvCxnSpPr>
        <p:spPr>
          <a:xfrm rot="10800000" flipH="1">
            <a:off x="3009874" y="3962404"/>
            <a:ext cx="543149" cy="273275"/>
          </a:xfrm>
          <a:prstGeom prst="bentConnector4">
            <a:avLst>
              <a:gd name="adj1" fmla="val -42088"/>
              <a:gd name="adj2" fmla="val 69709"/>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1" name="Oval 80"/>
          <p:cNvSpPr/>
          <p:nvPr/>
        </p:nvSpPr>
        <p:spPr>
          <a:xfrm>
            <a:off x="3514924" y="389055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9" name="Elbow Connector 88"/>
          <p:cNvCxnSpPr>
            <a:endCxn id="76" idx="3"/>
          </p:cNvCxnSpPr>
          <p:nvPr/>
        </p:nvCxnSpPr>
        <p:spPr>
          <a:xfrm>
            <a:off x="3553025" y="4038602"/>
            <a:ext cx="619348" cy="197076"/>
          </a:xfrm>
          <a:prstGeom prst="bentConnector3">
            <a:avLst>
              <a:gd name="adj1" fmla="val 13691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3241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51" name="Diagram 1050"/>
          <p:cNvGraphicFramePr/>
          <p:nvPr>
            <p:extLst>
              <p:ext uri="{D42A27DB-BD31-4B8C-83A1-F6EECF244321}">
                <p14:modId xmlns:p14="http://schemas.microsoft.com/office/powerpoint/2010/main" val="618538666"/>
              </p:ext>
            </p:extLst>
          </p:nvPr>
        </p:nvGraphicFramePr>
        <p:xfrm>
          <a:off x="257497" y="1400777"/>
          <a:ext cx="1147178" cy="101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29" name="Elbow Connector 28"/>
          <p:cNvCxnSpPr>
            <a:stCxn id="84" idx="1"/>
            <a:endCxn id="111" idx="2"/>
          </p:cNvCxnSpPr>
          <p:nvPr/>
        </p:nvCxnSpPr>
        <p:spPr>
          <a:xfrm rot="16200000" flipH="1">
            <a:off x="-269424" y="3033053"/>
            <a:ext cx="1535710" cy="580360"/>
          </a:xfrm>
          <a:prstGeom prst="bentConnector2">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84911" y="2558009"/>
            <a:ext cx="105157" cy="184666"/>
          </a:xfrm>
          <a:prstGeom prst="rect">
            <a:avLst/>
          </a:prstGeom>
          <a:noFill/>
        </p:spPr>
        <p:txBody>
          <a:bodyPr wrap="square" rtlCol="0">
            <a:spAutoFit/>
          </a:bodyPr>
          <a:lstStyle/>
          <a:p>
            <a:pPr algn="ctr"/>
            <a:r>
              <a:rPr lang="en-CA" sz="600" b="1" dirty="0" smtClean="0"/>
              <a:t>1</a:t>
            </a:r>
            <a:endParaRPr lang="en-US" sz="600" b="1" dirty="0"/>
          </a:p>
        </p:txBody>
      </p:sp>
      <p:sp>
        <p:nvSpPr>
          <p:cNvPr id="84" name="Half Frame 83"/>
          <p:cNvSpPr/>
          <p:nvPr/>
        </p:nvSpPr>
        <p:spPr>
          <a:xfrm>
            <a:off x="103517" y="859833"/>
            <a:ext cx="1447800" cy="1827766"/>
          </a:xfrm>
          <a:prstGeom prst="halfFrame">
            <a:avLst>
              <a:gd name="adj1" fmla="val 37381"/>
              <a:gd name="adj2" fmla="val 14468"/>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95" name="TextBox 94"/>
          <p:cNvSpPr txBox="1"/>
          <p:nvPr/>
        </p:nvSpPr>
        <p:spPr>
          <a:xfrm>
            <a:off x="200296" y="859801"/>
            <a:ext cx="1005916" cy="584775"/>
          </a:xfrm>
          <a:prstGeom prst="rect">
            <a:avLst/>
          </a:prstGeom>
          <a:noFill/>
        </p:spPr>
        <p:txBody>
          <a:bodyPr wrap="none" rtlCol="0">
            <a:spAutoFit/>
          </a:bodyPr>
          <a:lstStyle/>
          <a:p>
            <a:pPr algn="ctr"/>
            <a:r>
              <a:rPr lang="en-CA" sz="1600" b="1" dirty="0" smtClean="0">
                <a:solidFill>
                  <a:schemeClr val="bg1"/>
                </a:solidFill>
                <a:effectLst>
                  <a:outerShdw blurRad="38100" dist="38100" dir="2700000" algn="tl">
                    <a:srgbClr val="000000">
                      <a:alpha val="43137"/>
                    </a:srgbClr>
                  </a:outerShdw>
                </a:effectLst>
              </a:rPr>
              <a:t>Large </a:t>
            </a:r>
          </a:p>
          <a:p>
            <a:pPr algn="ctr"/>
            <a:r>
              <a:rPr lang="en-CA" sz="1600" b="1" dirty="0" smtClean="0">
                <a:solidFill>
                  <a:schemeClr val="bg1"/>
                </a:solidFill>
                <a:effectLst>
                  <a:outerShdw blurRad="38100" dist="38100" dir="2700000" algn="tl">
                    <a:srgbClr val="000000">
                      <a:alpha val="43137"/>
                    </a:srgbClr>
                  </a:outerShdw>
                </a:effectLst>
              </a:rPr>
              <a:t>Customer</a:t>
            </a:r>
            <a:endParaRPr lang="en-US" sz="1600" b="1" dirty="0">
              <a:solidFill>
                <a:schemeClr val="bg1"/>
              </a:solidFill>
              <a:effectLst>
                <a:outerShdw blurRad="38100" dist="38100" dir="2700000" algn="tl">
                  <a:srgbClr val="000000">
                    <a:alpha val="43137"/>
                  </a:srgbClr>
                </a:outerShdw>
              </a:effectLst>
            </a:endParaRPr>
          </a:p>
        </p:txBody>
      </p:sp>
      <p:sp>
        <p:nvSpPr>
          <p:cNvPr id="100" name="TextBox 99"/>
          <p:cNvSpPr txBox="1"/>
          <p:nvPr/>
        </p:nvSpPr>
        <p:spPr>
          <a:xfrm>
            <a:off x="101137" y="533400"/>
            <a:ext cx="1717650" cy="276999"/>
          </a:xfrm>
          <a:prstGeom prst="rect">
            <a:avLst/>
          </a:prstGeom>
          <a:noFill/>
        </p:spPr>
        <p:txBody>
          <a:bodyPr wrap="none" rtlCol="0">
            <a:spAutoFit/>
          </a:bodyPr>
          <a:lstStyle/>
          <a:p>
            <a:r>
              <a:rPr lang="en-CA" sz="1200" i="1" dirty="0">
                <a:solidFill>
                  <a:schemeClr val="accent1">
                    <a:lumMod val="75000"/>
                  </a:schemeClr>
                </a:solidFill>
              </a:rPr>
              <a:t>Humongous Investments</a:t>
            </a:r>
            <a:endParaRPr lang="en-US" sz="1200" i="1" dirty="0">
              <a:solidFill>
                <a:schemeClr val="accent1">
                  <a:lumMod val="75000"/>
                </a:schemeClr>
              </a:solidFill>
            </a:endParaRPr>
          </a:p>
        </p:txBody>
      </p:sp>
      <p:cxnSp>
        <p:nvCxnSpPr>
          <p:cNvPr id="103" name="Elbow Connector 102"/>
          <p:cNvCxnSpPr>
            <a:stCxn id="84" idx="1"/>
            <a:endCxn id="108" idx="2"/>
          </p:cNvCxnSpPr>
          <p:nvPr/>
        </p:nvCxnSpPr>
        <p:spPr>
          <a:xfrm rot="16200000" flipH="1">
            <a:off x="321017" y="2442612"/>
            <a:ext cx="354829" cy="580360"/>
          </a:xfrm>
          <a:prstGeom prst="bentConnector2">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sp>
        <p:nvSpPr>
          <p:cNvPr id="108" name="Flowchart: Connector 107"/>
          <p:cNvSpPr/>
          <p:nvPr/>
        </p:nvSpPr>
        <p:spPr>
          <a:xfrm>
            <a:off x="788611" y="2876459"/>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1" name="Flowchart: Connector 110"/>
          <p:cNvSpPr/>
          <p:nvPr/>
        </p:nvSpPr>
        <p:spPr>
          <a:xfrm>
            <a:off x="788611" y="4057340"/>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3" name="Flowchart: Connector 112"/>
          <p:cNvSpPr/>
          <p:nvPr/>
        </p:nvSpPr>
        <p:spPr>
          <a:xfrm>
            <a:off x="788611" y="4208663"/>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18" name="TextBox 117"/>
          <p:cNvSpPr txBox="1"/>
          <p:nvPr/>
        </p:nvSpPr>
        <p:spPr>
          <a:xfrm>
            <a:off x="660465" y="2756318"/>
            <a:ext cx="105157" cy="184666"/>
          </a:xfrm>
          <a:prstGeom prst="rect">
            <a:avLst/>
          </a:prstGeom>
          <a:noFill/>
        </p:spPr>
        <p:txBody>
          <a:bodyPr wrap="square" rtlCol="0">
            <a:spAutoFit/>
          </a:bodyPr>
          <a:lstStyle/>
          <a:p>
            <a:pPr algn="ctr"/>
            <a:r>
              <a:rPr lang="en-CA" sz="600" b="1" dirty="0" smtClean="0"/>
              <a:t>*</a:t>
            </a:r>
            <a:endParaRPr lang="en-US" sz="600" b="1" dirty="0"/>
          </a:p>
        </p:txBody>
      </p:sp>
      <p:sp>
        <p:nvSpPr>
          <p:cNvPr id="119" name="TextBox 118"/>
          <p:cNvSpPr txBox="1"/>
          <p:nvPr/>
        </p:nvSpPr>
        <p:spPr>
          <a:xfrm>
            <a:off x="660465" y="3937199"/>
            <a:ext cx="105157" cy="184666"/>
          </a:xfrm>
          <a:prstGeom prst="rect">
            <a:avLst/>
          </a:prstGeom>
          <a:noFill/>
        </p:spPr>
        <p:txBody>
          <a:bodyPr wrap="square" rtlCol="0">
            <a:spAutoFit/>
          </a:bodyPr>
          <a:lstStyle/>
          <a:p>
            <a:pPr algn="ctr"/>
            <a:r>
              <a:rPr lang="en-CA" sz="600" b="1" dirty="0" smtClean="0"/>
              <a:t>*</a:t>
            </a:r>
            <a:endParaRPr lang="en-US" sz="600" b="1" dirty="0"/>
          </a:p>
        </p:txBody>
      </p:sp>
      <p:sp>
        <p:nvSpPr>
          <p:cNvPr id="121" name="Down Arrow 120"/>
          <p:cNvSpPr/>
          <p:nvPr/>
        </p:nvSpPr>
        <p:spPr>
          <a:xfrm rot="10800000">
            <a:off x="935168" y="3448565"/>
            <a:ext cx="436432" cy="132835"/>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2" name="TextBox 121"/>
          <p:cNvSpPr txBox="1"/>
          <p:nvPr/>
        </p:nvSpPr>
        <p:spPr>
          <a:xfrm>
            <a:off x="933590" y="3840925"/>
            <a:ext cx="436432" cy="153888"/>
          </a:xfrm>
          <a:prstGeom prst="rect">
            <a:avLst/>
          </a:prstGeom>
          <a:noFill/>
        </p:spPr>
        <p:txBody>
          <a:bodyPr wrap="square" rtlCol="0">
            <a:spAutoFit/>
          </a:bodyPr>
          <a:lstStyle/>
          <a:p>
            <a:pPr algn="ctr"/>
            <a:r>
              <a:rPr lang="en-CA" sz="400" b="1" dirty="0" smtClean="0"/>
              <a:t>Evolve</a:t>
            </a:r>
            <a:endParaRPr lang="en-US" sz="400" b="1" dirty="0"/>
          </a:p>
        </p:txBody>
      </p:sp>
      <p:cxnSp>
        <p:nvCxnSpPr>
          <p:cNvPr id="123" name="Elbow Connector 122"/>
          <p:cNvCxnSpPr>
            <a:stCxn id="25" idx="3"/>
            <a:endCxn id="157" idx="2"/>
          </p:cNvCxnSpPr>
          <p:nvPr/>
        </p:nvCxnSpPr>
        <p:spPr>
          <a:xfrm flipV="1">
            <a:off x="1447800" y="2018487"/>
            <a:ext cx="582436" cy="893304"/>
          </a:xfrm>
          <a:prstGeom prst="bentConnector3">
            <a:avLst>
              <a:gd name="adj1" fmla="val 50000"/>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126" name="Elbow Connector 125"/>
          <p:cNvCxnSpPr>
            <a:stCxn id="25" idx="3"/>
            <a:endCxn id="154" idx="2"/>
          </p:cNvCxnSpPr>
          <p:nvPr/>
        </p:nvCxnSpPr>
        <p:spPr>
          <a:xfrm flipV="1">
            <a:off x="1447800" y="1275852"/>
            <a:ext cx="582436" cy="1635939"/>
          </a:xfrm>
          <a:prstGeom prst="bentConnector3">
            <a:avLst>
              <a:gd name="adj1" fmla="val 48827"/>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129" name="Elbow Connector 128"/>
          <p:cNvCxnSpPr>
            <a:stCxn id="26" idx="3"/>
            <a:endCxn id="178" idx="2"/>
          </p:cNvCxnSpPr>
          <p:nvPr/>
        </p:nvCxnSpPr>
        <p:spPr>
          <a:xfrm flipV="1">
            <a:off x="1447800" y="3005548"/>
            <a:ext cx="2478881" cy="1154972"/>
          </a:xfrm>
          <a:prstGeom prst="bentConnector3">
            <a:avLst>
              <a:gd name="adj1" fmla="val 91932"/>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cxnSp>
        <p:nvCxnSpPr>
          <p:cNvPr id="131" name="Elbow Connector 130"/>
          <p:cNvCxnSpPr>
            <a:stCxn id="26" idx="3"/>
            <a:endCxn id="180" idx="2"/>
          </p:cNvCxnSpPr>
          <p:nvPr/>
        </p:nvCxnSpPr>
        <p:spPr>
          <a:xfrm flipV="1">
            <a:off x="1447800" y="3629544"/>
            <a:ext cx="2463251" cy="530976"/>
          </a:xfrm>
          <a:prstGeom prst="bentConnector3">
            <a:avLst>
              <a:gd name="adj1" fmla="val 94409"/>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sp>
        <p:nvSpPr>
          <p:cNvPr id="25" name="Rounded Rectangle 24"/>
          <p:cNvSpPr/>
          <p:nvPr/>
        </p:nvSpPr>
        <p:spPr>
          <a:xfrm>
            <a:off x="828294" y="2728911"/>
            <a:ext cx="619506" cy="3657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000" dirty="0" smtClean="0"/>
              <a:t>Large </a:t>
            </a:r>
            <a:r>
              <a:rPr lang="en-CA" sz="1000" b="1" dirty="0" smtClean="0"/>
              <a:t>Team</a:t>
            </a:r>
            <a:endParaRPr lang="en-US" sz="1000" b="1" dirty="0"/>
          </a:p>
        </p:txBody>
      </p:sp>
      <p:sp>
        <p:nvSpPr>
          <p:cNvPr id="26" name="Rounded Rectangle 25"/>
          <p:cNvSpPr/>
          <p:nvPr/>
        </p:nvSpPr>
        <p:spPr>
          <a:xfrm>
            <a:off x="828294" y="3977640"/>
            <a:ext cx="619506" cy="36576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CA" sz="1000" dirty="0" smtClean="0"/>
              <a:t>Small </a:t>
            </a:r>
            <a:r>
              <a:rPr lang="en-CA" sz="1000" b="1" dirty="0" smtClean="0"/>
              <a:t>Team</a:t>
            </a:r>
            <a:endParaRPr lang="en-US" sz="1000" b="1" dirty="0"/>
          </a:p>
        </p:txBody>
      </p:sp>
      <p:graphicFrame>
        <p:nvGraphicFramePr>
          <p:cNvPr id="144" name="Diagram 143"/>
          <p:cNvGraphicFramePr/>
          <p:nvPr>
            <p:extLst>
              <p:ext uri="{D42A27DB-BD31-4B8C-83A1-F6EECF244321}">
                <p14:modId xmlns:p14="http://schemas.microsoft.com/office/powerpoint/2010/main" val="3531541608"/>
              </p:ext>
            </p:extLst>
          </p:nvPr>
        </p:nvGraphicFramePr>
        <p:xfrm>
          <a:off x="2044998" y="911704"/>
          <a:ext cx="1255787" cy="45601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031" name="Diagram 1030"/>
          <p:cNvGraphicFramePr/>
          <p:nvPr>
            <p:extLst>
              <p:ext uri="{D42A27DB-BD31-4B8C-83A1-F6EECF244321}">
                <p14:modId xmlns:p14="http://schemas.microsoft.com/office/powerpoint/2010/main" val="2491460996"/>
              </p:ext>
            </p:extLst>
          </p:nvPr>
        </p:nvGraphicFramePr>
        <p:xfrm>
          <a:off x="2044998" y="1670802"/>
          <a:ext cx="1255787" cy="45601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052" name="TextBox 1051"/>
          <p:cNvSpPr txBox="1"/>
          <p:nvPr/>
        </p:nvSpPr>
        <p:spPr>
          <a:xfrm>
            <a:off x="345931" y="1646436"/>
            <a:ext cx="261610" cy="276999"/>
          </a:xfrm>
          <a:prstGeom prst="rect">
            <a:avLst/>
          </a:prstGeom>
          <a:noFill/>
        </p:spPr>
        <p:txBody>
          <a:bodyPr wrap="none" rtlCol="0">
            <a:spAutoFit/>
          </a:bodyPr>
          <a:lstStyle/>
          <a:p>
            <a:r>
              <a:rPr lang="en-CA" sz="1200" b="1" dirty="0" smtClean="0">
                <a:solidFill>
                  <a:schemeClr val="accent1">
                    <a:lumMod val="75000"/>
                  </a:schemeClr>
                </a:solidFill>
                <a:effectLst>
                  <a:outerShdw blurRad="38100" dist="38100" dir="2700000" algn="tl">
                    <a:srgbClr val="000000">
                      <a:alpha val="43137"/>
                    </a:srgbClr>
                  </a:outerShdw>
                </a:effectLst>
              </a:rPr>
              <a:t>&gt;</a:t>
            </a:r>
            <a:endParaRPr lang="en-US" sz="1200" b="1" dirty="0">
              <a:solidFill>
                <a:schemeClr val="accent1">
                  <a:lumMod val="75000"/>
                </a:schemeClr>
              </a:solidFill>
              <a:effectLst>
                <a:outerShdw blurRad="38100" dist="38100" dir="2700000" algn="tl">
                  <a:srgbClr val="000000">
                    <a:alpha val="43137"/>
                  </a:srgbClr>
                </a:outerShdw>
              </a:effectLst>
            </a:endParaRPr>
          </a:p>
        </p:txBody>
      </p:sp>
      <p:sp>
        <p:nvSpPr>
          <p:cNvPr id="164" name="TextBox 163"/>
          <p:cNvSpPr txBox="1"/>
          <p:nvPr/>
        </p:nvSpPr>
        <p:spPr>
          <a:xfrm>
            <a:off x="347654" y="1881986"/>
            <a:ext cx="261610" cy="276999"/>
          </a:xfrm>
          <a:prstGeom prst="rect">
            <a:avLst/>
          </a:prstGeom>
          <a:noFill/>
        </p:spPr>
        <p:txBody>
          <a:bodyPr wrap="none" rtlCol="0">
            <a:spAutoFit/>
          </a:bodyPr>
          <a:lstStyle/>
          <a:p>
            <a:r>
              <a:rPr lang="en-CA" sz="1200" b="1" dirty="0" smtClean="0">
                <a:solidFill>
                  <a:schemeClr val="accent1">
                    <a:lumMod val="75000"/>
                  </a:schemeClr>
                </a:solidFill>
                <a:effectLst>
                  <a:outerShdw blurRad="38100" dist="38100" dir="2700000" algn="tl">
                    <a:srgbClr val="000000">
                      <a:alpha val="43137"/>
                    </a:srgbClr>
                  </a:outerShdw>
                </a:effectLst>
              </a:rPr>
              <a:t>&gt;</a:t>
            </a:r>
            <a:endParaRPr lang="en-US" sz="1200" b="1" dirty="0">
              <a:solidFill>
                <a:schemeClr val="accent1">
                  <a:lumMod val="75000"/>
                </a:schemeClr>
              </a:solidFill>
              <a:effectLst>
                <a:outerShdw blurRad="38100" dist="38100" dir="2700000" algn="tl">
                  <a:srgbClr val="000000">
                    <a:alpha val="43137"/>
                  </a:srgbClr>
                </a:outerShdw>
              </a:effectLst>
            </a:endParaRPr>
          </a:p>
        </p:txBody>
      </p:sp>
      <p:graphicFrame>
        <p:nvGraphicFramePr>
          <p:cNvPr id="93" name="Diagram 92"/>
          <p:cNvGraphicFramePr/>
          <p:nvPr>
            <p:extLst>
              <p:ext uri="{D42A27DB-BD31-4B8C-83A1-F6EECF244321}">
                <p14:modId xmlns:p14="http://schemas.microsoft.com/office/powerpoint/2010/main" val="914453025"/>
              </p:ext>
            </p:extLst>
          </p:nvPr>
        </p:nvGraphicFramePr>
        <p:xfrm>
          <a:off x="3925813" y="2516034"/>
          <a:ext cx="1255787" cy="45601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92" name="Diagram 91"/>
          <p:cNvGraphicFramePr/>
          <p:nvPr>
            <p:extLst>
              <p:ext uri="{D42A27DB-BD31-4B8C-83A1-F6EECF244321}">
                <p14:modId xmlns:p14="http://schemas.microsoft.com/office/powerpoint/2010/main" val="3756224212"/>
              </p:ext>
            </p:extLst>
          </p:nvPr>
        </p:nvGraphicFramePr>
        <p:xfrm>
          <a:off x="3925813" y="3337312"/>
          <a:ext cx="1255787" cy="45601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47" name="Diagram 146"/>
          <p:cNvGraphicFramePr/>
          <p:nvPr>
            <p:extLst>
              <p:ext uri="{D42A27DB-BD31-4B8C-83A1-F6EECF244321}">
                <p14:modId xmlns:p14="http://schemas.microsoft.com/office/powerpoint/2010/main" val="3148536134"/>
              </p:ext>
            </p:extLst>
          </p:nvPr>
        </p:nvGraphicFramePr>
        <p:xfrm>
          <a:off x="2044998" y="2356437"/>
          <a:ext cx="1255787" cy="456016"/>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aphicFrame>
        <p:nvGraphicFramePr>
          <p:cNvPr id="146" name="Diagram 145"/>
          <p:cNvGraphicFramePr/>
          <p:nvPr>
            <p:extLst>
              <p:ext uri="{D42A27DB-BD31-4B8C-83A1-F6EECF244321}">
                <p14:modId xmlns:p14="http://schemas.microsoft.com/office/powerpoint/2010/main" val="3356846996"/>
              </p:ext>
            </p:extLst>
          </p:nvPr>
        </p:nvGraphicFramePr>
        <p:xfrm>
          <a:off x="2044998" y="3348844"/>
          <a:ext cx="1255787" cy="456016"/>
        </p:xfrm>
        <a:graphic>
          <a:graphicData uri="http://schemas.openxmlformats.org/drawingml/2006/diagram">
            <dgm:relIds xmlns:dgm="http://schemas.openxmlformats.org/drawingml/2006/diagram" xmlns:r="http://schemas.openxmlformats.org/officeDocument/2006/relationships" r:dm="rId33" r:lo="rId34" r:qs="rId35" r:cs="rId36"/>
          </a:graphicData>
        </a:graphic>
      </p:graphicFrame>
      <p:graphicFrame>
        <p:nvGraphicFramePr>
          <p:cNvPr id="102" name="Diagram 101"/>
          <p:cNvGraphicFramePr/>
          <p:nvPr>
            <p:extLst>
              <p:ext uri="{D42A27DB-BD31-4B8C-83A1-F6EECF244321}">
                <p14:modId xmlns:p14="http://schemas.microsoft.com/office/powerpoint/2010/main" val="1019036517"/>
              </p:ext>
            </p:extLst>
          </p:nvPr>
        </p:nvGraphicFramePr>
        <p:xfrm>
          <a:off x="3925813" y="1769430"/>
          <a:ext cx="1255787" cy="456016"/>
        </p:xfrm>
        <a:graphic>
          <a:graphicData uri="http://schemas.openxmlformats.org/drawingml/2006/diagram">
            <dgm:relIds xmlns:dgm="http://schemas.openxmlformats.org/drawingml/2006/diagram" xmlns:r="http://schemas.openxmlformats.org/officeDocument/2006/relationships" r:dm="rId38" r:lo="rId39" r:qs="rId40" r:cs="rId41"/>
          </a:graphicData>
        </a:graphic>
      </p:graphicFrame>
      <p:cxnSp>
        <p:nvCxnSpPr>
          <p:cNvPr id="124" name="Elbow Connector 123"/>
          <p:cNvCxnSpPr>
            <a:stCxn id="25" idx="3"/>
            <a:endCxn id="159" idx="2"/>
          </p:cNvCxnSpPr>
          <p:nvPr/>
        </p:nvCxnSpPr>
        <p:spPr>
          <a:xfrm flipV="1">
            <a:off x="1447800" y="2629877"/>
            <a:ext cx="582436" cy="281914"/>
          </a:xfrm>
          <a:prstGeom prst="bentConnector3">
            <a:avLst>
              <a:gd name="adj1" fmla="val 50000"/>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128" name="Elbow Connector 127"/>
          <p:cNvCxnSpPr>
            <a:stCxn id="25" idx="3"/>
            <a:endCxn id="161" idx="2"/>
          </p:cNvCxnSpPr>
          <p:nvPr/>
        </p:nvCxnSpPr>
        <p:spPr>
          <a:xfrm>
            <a:off x="1447800" y="2911791"/>
            <a:ext cx="582436" cy="665061"/>
          </a:xfrm>
          <a:prstGeom prst="bentConnector3">
            <a:avLst>
              <a:gd name="adj1" fmla="val 76946"/>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133" name="Elbow Connector 132"/>
          <p:cNvCxnSpPr>
            <a:stCxn id="25" idx="3"/>
            <a:endCxn id="174" idx="2"/>
          </p:cNvCxnSpPr>
          <p:nvPr/>
        </p:nvCxnSpPr>
        <p:spPr>
          <a:xfrm flipV="1">
            <a:off x="1447800" y="1994988"/>
            <a:ext cx="2463251" cy="916803"/>
          </a:xfrm>
          <a:prstGeom prst="bentConnector3">
            <a:avLst>
              <a:gd name="adj1" fmla="val 85755"/>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143" name="Elbow Connector 142"/>
          <p:cNvCxnSpPr>
            <a:stCxn id="26" idx="3"/>
            <a:endCxn id="172" idx="2"/>
          </p:cNvCxnSpPr>
          <p:nvPr/>
        </p:nvCxnSpPr>
        <p:spPr>
          <a:xfrm flipV="1">
            <a:off x="1447800" y="3691348"/>
            <a:ext cx="582436" cy="469172"/>
          </a:xfrm>
          <a:prstGeom prst="bentConnector3">
            <a:avLst>
              <a:gd name="adj1" fmla="val 50000"/>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cxnSp>
        <p:nvCxnSpPr>
          <p:cNvPr id="148" name="Elbow Connector 147"/>
          <p:cNvCxnSpPr>
            <a:stCxn id="26" idx="3"/>
            <a:endCxn id="175" idx="2"/>
          </p:cNvCxnSpPr>
          <p:nvPr/>
        </p:nvCxnSpPr>
        <p:spPr>
          <a:xfrm flipV="1">
            <a:off x="1447800" y="2263593"/>
            <a:ext cx="2463251" cy="1896927"/>
          </a:xfrm>
          <a:prstGeom prst="bentConnector3">
            <a:avLst>
              <a:gd name="adj1" fmla="val 90310"/>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sp>
        <p:nvSpPr>
          <p:cNvPr id="154" name="Flowchart: Connector 153"/>
          <p:cNvSpPr/>
          <p:nvPr/>
        </p:nvSpPr>
        <p:spPr>
          <a:xfrm>
            <a:off x="2030236" y="1242104"/>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57" name="Flowchart: Connector 156"/>
          <p:cNvSpPr/>
          <p:nvPr/>
        </p:nvSpPr>
        <p:spPr>
          <a:xfrm>
            <a:off x="2030236" y="1984739"/>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59" name="Flowchart: Connector 158"/>
          <p:cNvSpPr/>
          <p:nvPr/>
        </p:nvSpPr>
        <p:spPr>
          <a:xfrm>
            <a:off x="2030236" y="2596129"/>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61" name="Flowchart: Connector 160"/>
          <p:cNvSpPr/>
          <p:nvPr/>
        </p:nvSpPr>
        <p:spPr>
          <a:xfrm>
            <a:off x="2030236" y="3543104"/>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72" name="Flowchart: Connector 171"/>
          <p:cNvSpPr/>
          <p:nvPr/>
        </p:nvSpPr>
        <p:spPr>
          <a:xfrm>
            <a:off x="2030236" y="3657600"/>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74" name="Flowchart: Connector 173"/>
          <p:cNvSpPr/>
          <p:nvPr/>
        </p:nvSpPr>
        <p:spPr>
          <a:xfrm>
            <a:off x="3911051" y="1961240"/>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75" name="Flowchart: Connector 174"/>
          <p:cNvSpPr/>
          <p:nvPr/>
        </p:nvSpPr>
        <p:spPr>
          <a:xfrm>
            <a:off x="3911051" y="2229845"/>
            <a:ext cx="65064" cy="67495"/>
          </a:xfrm>
          <a:prstGeom prst="flowChartConnec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78" name="Flowchart: Connector 177"/>
          <p:cNvSpPr/>
          <p:nvPr/>
        </p:nvSpPr>
        <p:spPr>
          <a:xfrm>
            <a:off x="3926681" y="2971800"/>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80" name="Flowchart: Connector 179"/>
          <p:cNvSpPr/>
          <p:nvPr/>
        </p:nvSpPr>
        <p:spPr>
          <a:xfrm>
            <a:off x="3911051" y="3595796"/>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49" name="Flowchart: Connector 148"/>
          <p:cNvSpPr/>
          <p:nvPr/>
        </p:nvSpPr>
        <p:spPr>
          <a:xfrm>
            <a:off x="3917743" y="2880514"/>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50" name="Elbow Connector 149"/>
          <p:cNvCxnSpPr>
            <a:stCxn id="25" idx="3"/>
            <a:endCxn id="149" idx="2"/>
          </p:cNvCxnSpPr>
          <p:nvPr/>
        </p:nvCxnSpPr>
        <p:spPr>
          <a:xfrm>
            <a:off x="1447800" y="2911791"/>
            <a:ext cx="2469943" cy="2471"/>
          </a:xfrm>
          <a:prstGeom prst="bentConnector3">
            <a:avLst>
              <a:gd name="adj1" fmla="val 50000"/>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5207325"/>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p:cNvSpPr/>
          <p:nvPr/>
        </p:nvSpPr>
        <p:spPr>
          <a:xfrm>
            <a:off x="1447800" y="1447801"/>
            <a:ext cx="5181600" cy="41148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1524000" y="1542309"/>
            <a:ext cx="1384801" cy="1857085"/>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73" name="Oval 72"/>
          <p:cNvSpPr/>
          <p:nvPr/>
        </p:nvSpPr>
        <p:spPr>
          <a:xfrm>
            <a:off x="3394028" y="179138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p:cNvSpPr txBox="1"/>
          <p:nvPr/>
        </p:nvSpPr>
        <p:spPr>
          <a:xfrm>
            <a:off x="1524000" y="1552809"/>
            <a:ext cx="1356372" cy="338554"/>
          </a:xfrm>
          <a:prstGeom prst="rect">
            <a:avLst/>
          </a:prstGeom>
          <a:noFill/>
        </p:spPr>
        <p:txBody>
          <a:bodyPr wrap="square" rtlCol="0">
            <a:spAutoFit/>
          </a:bodyPr>
          <a:lstStyle/>
          <a:p>
            <a:r>
              <a:rPr lang="en-CA" sz="800" i="1" dirty="0" smtClean="0"/>
              <a:t>Quality Assurance Environment</a:t>
            </a:r>
            <a:endParaRPr lang="en-US" sz="800" i="1" dirty="0"/>
          </a:p>
        </p:txBody>
      </p:sp>
      <p:sp>
        <p:nvSpPr>
          <p:cNvPr id="104" name="TextBox 103"/>
          <p:cNvSpPr txBox="1"/>
          <p:nvPr/>
        </p:nvSpPr>
        <p:spPr>
          <a:xfrm>
            <a:off x="3171778" y="3677946"/>
            <a:ext cx="792205" cy="215444"/>
          </a:xfrm>
          <a:prstGeom prst="rect">
            <a:avLst/>
          </a:prstGeom>
          <a:noFill/>
        </p:spPr>
        <p:txBody>
          <a:bodyPr wrap="none" rtlCol="0">
            <a:spAutoFit/>
          </a:bodyPr>
          <a:lstStyle/>
          <a:p>
            <a:r>
              <a:rPr lang="en-CA" sz="800" i="1" dirty="0" smtClean="0"/>
              <a:t>Source Control</a:t>
            </a:r>
            <a:endParaRPr lang="en-US" sz="800" i="1" dirty="0"/>
          </a:p>
        </p:txBody>
      </p:sp>
      <p:cxnSp>
        <p:nvCxnSpPr>
          <p:cNvPr id="110" name="Elbow Connector 109"/>
          <p:cNvCxnSpPr>
            <a:endCxn id="41" idx="5"/>
          </p:cNvCxnSpPr>
          <p:nvPr/>
        </p:nvCxnSpPr>
        <p:spPr>
          <a:xfrm rot="16200000" flipH="1">
            <a:off x="2334200" y="2423803"/>
            <a:ext cx="288757" cy="98469"/>
          </a:xfrm>
          <a:prstGeom prst="bentConnector3">
            <a:avLst>
              <a:gd name="adj1" fmla="val 92335"/>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3564391" y="2200489"/>
            <a:ext cx="676788" cy="338554"/>
          </a:xfrm>
          <a:prstGeom prst="rect">
            <a:avLst/>
          </a:prstGeom>
          <a:noFill/>
        </p:spPr>
        <p:txBody>
          <a:bodyPr wrap="none" rtlCol="0">
            <a:spAutoFit/>
          </a:bodyPr>
          <a:lstStyle/>
          <a:p>
            <a:r>
              <a:rPr lang="en-CA" sz="800" i="1" dirty="0" smtClean="0"/>
              <a:t>Automated </a:t>
            </a:r>
          </a:p>
          <a:p>
            <a:r>
              <a:rPr lang="en-CA" sz="800" i="1" dirty="0" smtClean="0"/>
              <a:t>Build</a:t>
            </a:r>
            <a:endParaRPr lang="en-US" sz="800" i="1" dirty="0"/>
          </a:p>
        </p:txBody>
      </p:sp>
      <p:sp>
        <p:nvSpPr>
          <p:cNvPr id="120" name="Rectangle 119"/>
          <p:cNvSpPr/>
          <p:nvPr/>
        </p:nvSpPr>
        <p:spPr>
          <a:xfrm>
            <a:off x="3060088" y="1542309"/>
            <a:ext cx="1195023" cy="1090536"/>
          </a:xfrm>
          <a:prstGeom prst="rect">
            <a:avLst/>
          </a:prstGeom>
          <a:noFill/>
          <a:ln w="15875">
            <a:solidFill>
              <a:schemeClr val="tx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4" name="Elbow Connector 123"/>
          <p:cNvCxnSpPr>
            <a:endCxn id="73" idx="2"/>
          </p:cNvCxnSpPr>
          <p:nvPr/>
        </p:nvCxnSpPr>
        <p:spPr>
          <a:xfrm flipV="1">
            <a:off x="2840043" y="1827307"/>
            <a:ext cx="553985" cy="915564"/>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2" name="Oval 61"/>
          <p:cNvSpPr/>
          <p:nvPr/>
        </p:nvSpPr>
        <p:spPr>
          <a:xfrm>
            <a:off x="3574159" y="200151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4648200" y="2266347"/>
            <a:ext cx="860960" cy="215444"/>
          </a:xfrm>
          <a:prstGeom prst="rect">
            <a:avLst/>
          </a:prstGeom>
          <a:noFill/>
        </p:spPr>
        <p:txBody>
          <a:bodyPr wrap="square" rtlCol="0">
            <a:spAutoFit/>
          </a:bodyPr>
          <a:lstStyle/>
          <a:p>
            <a:r>
              <a:rPr lang="en-CA" sz="800" i="1" dirty="0" smtClean="0"/>
              <a:t>Active Directory</a:t>
            </a:r>
            <a:endParaRPr lang="en-US" sz="800" i="1" dirty="0"/>
          </a:p>
        </p:txBody>
      </p:sp>
      <p:sp>
        <p:nvSpPr>
          <p:cNvPr id="68" name="Rectangle 67"/>
          <p:cNvSpPr/>
          <p:nvPr/>
        </p:nvSpPr>
        <p:spPr>
          <a:xfrm>
            <a:off x="4557763" y="1544868"/>
            <a:ext cx="1902794" cy="1442959"/>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1" name="Elbow Connector 100"/>
          <p:cNvCxnSpPr>
            <a:stCxn id="62" idx="2"/>
            <a:endCxn id="52" idx="0"/>
          </p:cNvCxnSpPr>
          <p:nvPr/>
        </p:nvCxnSpPr>
        <p:spPr>
          <a:xfrm rot="10800000" flipV="1">
            <a:off x="3555549" y="2037437"/>
            <a:ext cx="18610" cy="1221937"/>
          </a:xfrm>
          <a:prstGeom prst="bentConnector2">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878608" y="2896537"/>
            <a:ext cx="1035860" cy="338554"/>
          </a:xfrm>
          <a:prstGeom prst="rect">
            <a:avLst/>
          </a:prstGeom>
          <a:noFill/>
        </p:spPr>
        <p:txBody>
          <a:bodyPr wrap="none" rtlCol="0">
            <a:spAutoFit/>
          </a:bodyPr>
          <a:lstStyle/>
          <a:p>
            <a:pPr algn="r"/>
            <a:r>
              <a:rPr lang="en-CA" sz="800" i="1" dirty="0" smtClean="0"/>
              <a:t>Microsoft Dynamics </a:t>
            </a:r>
          </a:p>
          <a:p>
            <a:pPr algn="r"/>
            <a:r>
              <a:rPr lang="en-CA" sz="800" i="1" dirty="0" smtClean="0"/>
              <a:t>CRM Web</a:t>
            </a:r>
            <a:endParaRPr lang="en-US" sz="800" i="1" dirty="0"/>
          </a:p>
        </p:txBody>
      </p:sp>
      <p:sp>
        <p:nvSpPr>
          <p:cNvPr id="40" name="Oval 39"/>
          <p:cNvSpPr/>
          <p:nvPr/>
        </p:nvSpPr>
        <p:spPr>
          <a:xfrm>
            <a:off x="2386572" y="2256807"/>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2462772" y="2556087"/>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Picture 4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43779" y="1811814"/>
            <a:ext cx="361785" cy="495439"/>
          </a:xfrm>
          <a:prstGeom prst="rect">
            <a:avLst/>
          </a:prstGeom>
        </p:spPr>
      </p:pic>
      <p:sp>
        <p:nvSpPr>
          <p:cNvPr id="49" name="TextBox 48"/>
          <p:cNvSpPr txBox="1"/>
          <p:nvPr/>
        </p:nvSpPr>
        <p:spPr>
          <a:xfrm>
            <a:off x="1459923" y="2243105"/>
            <a:ext cx="1053494" cy="215444"/>
          </a:xfrm>
          <a:prstGeom prst="rect">
            <a:avLst/>
          </a:prstGeom>
          <a:noFill/>
        </p:spPr>
        <p:txBody>
          <a:bodyPr wrap="none" rtlCol="0">
            <a:spAutoFit/>
          </a:bodyPr>
          <a:lstStyle/>
          <a:p>
            <a:pPr algn="r"/>
            <a:r>
              <a:rPr lang="en-CA" sz="800" i="1" dirty="0" smtClean="0"/>
              <a:t>Microsoft SQL Server</a:t>
            </a:r>
            <a:endParaRPr lang="en-US" sz="800" i="1" dirty="0"/>
          </a:p>
        </p:txBody>
      </p:sp>
      <p:pic>
        <p:nvPicPr>
          <p:cNvPr id="50" name="Picture 49"/>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2519786" y="2452734"/>
            <a:ext cx="360586" cy="492114"/>
          </a:xfrm>
          <a:prstGeom prst="rect">
            <a:avLst/>
          </a:prstGeom>
        </p:spPr>
      </p:pic>
      <p:pic>
        <p:nvPicPr>
          <p:cNvPr id="51" name="Picture 50"/>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3455601" y="1545324"/>
            <a:ext cx="360586" cy="492114"/>
          </a:xfrm>
          <a:prstGeom prst="rect">
            <a:avLst/>
          </a:prstGeom>
        </p:spPr>
      </p:pic>
      <p:pic>
        <p:nvPicPr>
          <p:cNvPr id="52" name="Picture 5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3375256" y="3259375"/>
            <a:ext cx="360586" cy="492114"/>
          </a:xfrm>
          <a:prstGeom prst="rect">
            <a:avLst/>
          </a:prstGeom>
        </p:spPr>
      </p:pic>
      <p:pic>
        <p:nvPicPr>
          <p:cNvPr id="53" name="Picture 52"/>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5148574" y="1817939"/>
            <a:ext cx="360586" cy="492114"/>
          </a:xfrm>
          <a:prstGeom prst="rect">
            <a:avLst/>
          </a:prstGeom>
        </p:spPr>
      </p:pic>
      <p:pic>
        <p:nvPicPr>
          <p:cNvPr id="55" name="Picture 54"/>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5832506" y="1783642"/>
            <a:ext cx="360586" cy="492114"/>
          </a:xfrm>
          <a:prstGeom prst="rect">
            <a:avLst/>
          </a:prstGeom>
        </p:spPr>
      </p:pic>
      <p:sp>
        <p:nvSpPr>
          <p:cNvPr id="56" name="TextBox 55"/>
          <p:cNvSpPr txBox="1"/>
          <p:nvPr/>
        </p:nvSpPr>
        <p:spPr>
          <a:xfrm>
            <a:off x="5728907" y="2255407"/>
            <a:ext cx="702436" cy="215444"/>
          </a:xfrm>
          <a:prstGeom prst="rect">
            <a:avLst/>
          </a:prstGeom>
          <a:noFill/>
        </p:spPr>
        <p:txBody>
          <a:bodyPr wrap="none" rtlCol="0">
            <a:spAutoFit/>
          </a:bodyPr>
          <a:lstStyle/>
          <a:p>
            <a:r>
              <a:rPr lang="en-CA" sz="800" i="1" dirty="0" smtClean="0"/>
              <a:t>Email Server</a:t>
            </a:r>
            <a:endParaRPr lang="en-US" sz="800" i="1" dirty="0"/>
          </a:p>
        </p:txBody>
      </p:sp>
      <p:pic>
        <p:nvPicPr>
          <p:cNvPr id="57" name="Picture 5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0490" y="4419600"/>
            <a:ext cx="437551" cy="436570"/>
          </a:xfrm>
          <a:prstGeom prst="rect">
            <a:avLst/>
          </a:prstGeom>
        </p:spPr>
      </p:pic>
      <p:sp>
        <p:nvSpPr>
          <p:cNvPr id="58" name="Rectangle 57"/>
          <p:cNvSpPr/>
          <p:nvPr/>
        </p:nvSpPr>
        <p:spPr>
          <a:xfrm>
            <a:off x="2411363" y="4191000"/>
            <a:ext cx="2313037" cy="1268199"/>
          </a:xfrm>
          <a:prstGeom prst="rect">
            <a:avLst/>
          </a:prstGeom>
          <a:noFill/>
          <a:ln w="158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3608389" y="4854799"/>
            <a:ext cx="1116011" cy="215444"/>
          </a:xfrm>
          <a:prstGeom prst="rect">
            <a:avLst/>
          </a:prstGeom>
          <a:noFill/>
        </p:spPr>
        <p:txBody>
          <a:bodyPr wrap="none" rtlCol="0">
            <a:spAutoFit/>
          </a:bodyPr>
          <a:lstStyle/>
          <a:p>
            <a:r>
              <a:rPr lang="en-CA" sz="800" i="1" dirty="0" smtClean="0"/>
              <a:t>Developer Computer 2</a:t>
            </a:r>
            <a:endParaRPr lang="en-US" sz="800" i="1" dirty="0"/>
          </a:p>
        </p:txBody>
      </p:sp>
      <p:pic>
        <p:nvPicPr>
          <p:cNvPr id="66" name="Picture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23849" y="4419600"/>
            <a:ext cx="437551" cy="436570"/>
          </a:xfrm>
          <a:prstGeom prst="rect">
            <a:avLst/>
          </a:prstGeom>
        </p:spPr>
      </p:pic>
      <p:sp>
        <p:nvSpPr>
          <p:cNvPr id="70" name="TextBox 69"/>
          <p:cNvSpPr txBox="1"/>
          <p:nvPr/>
        </p:nvSpPr>
        <p:spPr>
          <a:xfrm>
            <a:off x="2441748" y="4854799"/>
            <a:ext cx="1116011" cy="215444"/>
          </a:xfrm>
          <a:prstGeom prst="rect">
            <a:avLst/>
          </a:prstGeom>
          <a:noFill/>
        </p:spPr>
        <p:txBody>
          <a:bodyPr wrap="none" rtlCol="0">
            <a:spAutoFit/>
          </a:bodyPr>
          <a:lstStyle/>
          <a:p>
            <a:r>
              <a:rPr lang="en-CA" sz="800" i="1" dirty="0" smtClean="0"/>
              <a:t>Developer Computer 1</a:t>
            </a:r>
            <a:endParaRPr lang="en-US" sz="800" i="1" dirty="0"/>
          </a:p>
        </p:txBody>
      </p:sp>
      <p:sp>
        <p:nvSpPr>
          <p:cNvPr id="76" name="TextBox 75"/>
          <p:cNvSpPr txBox="1"/>
          <p:nvPr/>
        </p:nvSpPr>
        <p:spPr>
          <a:xfrm>
            <a:off x="3009875" y="4127956"/>
            <a:ext cx="1205779" cy="215444"/>
          </a:xfrm>
          <a:prstGeom prst="rect">
            <a:avLst/>
          </a:prstGeom>
          <a:noFill/>
        </p:spPr>
        <p:txBody>
          <a:bodyPr wrap="none" rtlCol="0">
            <a:spAutoFit/>
          </a:bodyPr>
          <a:lstStyle/>
          <a:p>
            <a:r>
              <a:rPr lang="en-CA" sz="800" i="1" dirty="0" smtClean="0"/>
              <a:t>Integration Environment</a:t>
            </a:r>
            <a:endParaRPr lang="en-US" sz="800" i="1" dirty="0"/>
          </a:p>
        </p:txBody>
      </p:sp>
      <p:cxnSp>
        <p:nvCxnSpPr>
          <p:cNvPr id="77" name="Elbow Connector 76"/>
          <p:cNvCxnSpPr>
            <a:stCxn id="52" idx="2"/>
          </p:cNvCxnSpPr>
          <p:nvPr/>
        </p:nvCxnSpPr>
        <p:spPr>
          <a:xfrm rot="5400000">
            <a:off x="3429513" y="3877525"/>
            <a:ext cx="252072" cy="12700"/>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8" name="Elbow Connector 77"/>
          <p:cNvCxnSpPr>
            <a:stCxn id="76" idx="1"/>
            <a:endCxn id="81" idx="4"/>
          </p:cNvCxnSpPr>
          <p:nvPr/>
        </p:nvCxnSpPr>
        <p:spPr>
          <a:xfrm rot="10800000" flipH="1">
            <a:off x="3009874" y="3962404"/>
            <a:ext cx="543149" cy="273275"/>
          </a:xfrm>
          <a:prstGeom prst="bentConnector4">
            <a:avLst>
              <a:gd name="adj1" fmla="val -42088"/>
              <a:gd name="adj2" fmla="val 69709"/>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1" name="Oval 80"/>
          <p:cNvSpPr/>
          <p:nvPr/>
        </p:nvSpPr>
        <p:spPr>
          <a:xfrm>
            <a:off x="3514924" y="389055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9" name="Elbow Connector 88"/>
          <p:cNvCxnSpPr>
            <a:endCxn id="76" idx="3"/>
          </p:cNvCxnSpPr>
          <p:nvPr/>
        </p:nvCxnSpPr>
        <p:spPr>
          <a:xfrm>
            <a:off x="3553024" y="4038602"/>
            <a:ext cx="662630" cy="197076"/>
          </a:xfrm>
          <a:prstGeom prst="bentConnector3">
            <a:avLst>
              <a:gd name="adj1" fmla="val 134499"/>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27334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p:cNvSpPr/>
          <p:nvPr/>
        </p:nvSpPr>
        <p:spPr>
          <a:xfrm>
            <a:off x="1308446" y="1405354"/>
            <a:ext cx="5181600" cy="286408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69" name="Rectangle 68"/>
          <p:cNvSpPr/>
          <p:nvPr/>
        </p:nvSpPr>
        <p:spPr>
          <a:xfrm>
            <a:off x="1524000" y="1542309"/>
            <a:ext cx="1384801" cy="591291"/>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117" name="TextBox 116"/>
          <p:cNvSpPr txBox="1"/>
          <p:nvPr/>
        </p:nvSpPr>
        <p:spPr>
          <a:xfrm>
            <a:off x="3424273" y="3001089"/>
            <a:ext cx="1316386" cy="584775"/>
          </a:xfrm>
          <a:prstGeom prst="rect">
            <a:avLst/>
          </a:prstGeom>
          <a:noFill/>
        </p:spPr>
        <p:txBody>
          <a:bodyPr wrap="none" rtlCol="0">
            <a:spAutoFit/>
          </a:bodyPr>
          <a:lstStyle/>
          <a:p>
            <a:r>
              <a:rPr lang="en-CA" sz="800" i="1" dirty="0" smtClean="0"/>
              <a:t>ISA Server Standard Edition</a:t>
            </a:r>
          </a:p>
          <a:p>
            <a:r>
              <a:rPr lang="en-CA" sz="800" i="1" dirty="0" smtClean="0"/>
              <a:t>                   or</a:t>
            </a:r>
          </a:p>
          <a:p>
            <a:r>
              <a:rPr lang="en-CA" sz="800" i="1" dirty="0" smtClean="0"/>
              <a:t>ISA Server Enterprise </a:t>
            </a:r>
          </a:p>
          <a:p>
            <a:r>
              <a:rPr lang="en-CA" sz="800" i="1" dirty="0" smtClean="0"/>
              <a:t>Edition array</a:t>
            </a:r>
            <a:endParaRPr lang="en-US" sz="800" i="1" dirty="0"/>
          </a:p>
        </p:txBody>
      </p:sp>
      <p:sp>
        <p:nvSpPr>
          <p:cNvPr id="65" name="TextBox 64"/>
          <p:cNvSpPr txBox="1"/>
          <p:nvPr/>
        </p:nvSpPr>
        <p:spPr>
          <a:xfrm>
            <a:off x="4648200" y="2266347"/>
            <a:ext cx="860960" cy="338554"/>
          </a:xfrm>
          <a:prstGeom prst="rect">
            <a:avLst/>
          </a:prstGeom>
          <a:noFill/>
        </p:spPr>
        <p:txBody>
          <a:bodyPr wrap="square" rtlCol="0">
            <a:spAutoFit/>
          </a:bodyPr>
          <a:lstStyle/>
          <a:p>
            <a:r>
              <a:rPr lang="en-CA" sz="800" i="1" dirty="0" smtClean="0"/>
              <a:t>Exchange Front-end server</a:t>
            </a:r>
            <a:endParaRPr lang="en-US" sz="800" i="1" dirty="0"/>
          </a:p>
        </p:txBody>
      </p:sp>
      <p:pic>
        <p:nvPicPr>
          <p:cNvPr id="53" name="Picture 52"/>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5148574" y="1817939"/>
            <a:ext cx="360586" cy="492114"/>
          </a:xfrm>
          <a:prstGeom prst="rect">
            <a:avLst/>
          </a:prstGeom>
        </p:spPr>
      </p:pic>
      <p:pic>
        <p:nvPicPr>
          <p:cNvPr id="55" name="Picture 54"/>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5832506" y="1783642"/>
            <a:ext cx="360586" cy="492114"/>
          </a:xfrm>
          <a:prstGeom prst="rect">
            <a:avLst/>
          </a:prstGeom>
        </p:spPr>
      </p:pic>
      <p:sp>
        <p:nvSpPr>
          <p:cNvPr id="56" name="TextBox 55"/>
          <p:cNvSpPr txBox="1"/>
          <p:nvPr/>
        </p:nvSpPr>
        <p:spPr>
          <a:xfrm>
            <a:off x="5630293" y="2255211"/>
            <a:ext cx="846707" cy="215444"/>
          </a:xfrm>
          <a:prstGeom prst="rect">
            <a:avLst/>
          </a:prstGeom>
          <a:noFill/>
        </p:spPr>
        <p:txBody>
          <a:bodyPr wrap="none" rtlCol="0">
            <a:spAutoFit/>
          </a:bodyPr>
          <a:lstStyle/>
          <a:p>
            <a:r>
              <a:rPr lang="en-US" sz="800" i="1" dirty="0" smtClean="0"/>
              <a:t>Active Directory</a:t>
            </a:r>
            <a:endParaRPr lang="en-US" sz="800" i="1" dirty="0"/>
          </a:p>
        </p:txBody>
      </p:sp>
      <p:pic>
        <p:nvPicPr>
          <p:cNvPr id="66" name="Picture 6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52600" y="3505596"/>
            <a:ext cx="437551" cy="436570"/>
          </a:xfrm>
          <a:prstGeom prst="rect">
            <a:avLst/>
          </a:prstGeom>
        </p:spPr>
      </p:pic>
      <p:sp>
        <p:nvSpPr>
          <p:cNvPr id="76" name="TextBox 75"/>
          <p:cNvSpPr txBox="1"/>
          <p:nvPr/>
        </p:nvSpPr>
        <p:spPr>
          <a:xfrm>
            <a:off x="1524000" y="3930880"/>
            <a:ext cx="1144865" cy="338554"/>
          </a:xfrm>
          <a:prstGeom prst="rect">
            <a:avLst/>
          </a:prstGeom>
          <a:noFill/>
        </p:spPr>
        <p:txBody>
          <a:bodyPr wrap="none" rtlCol="0">
            <a:spAutoFit/>
          </a:bodyPr>
          <a:lstStyle/>
          <a:p>
            <a:r>
              <a:rPr lang="en-US" sz="800" i="1" dirty="0" smtClean="0"/>
              <a:t>Outlook Web Access</a:t>
            </a:r>
          </a:p>
          <a:p>
            <a:r>
              <a:rPr lang="en-US" sz="800" i="1" dirty="0" smtClean="0"/>
              <a:t>Outlook RPC over HTTP</a:t>
            </a:r>
            <a:endParaRPr lang="en-US" sz="800" i="1" dirty="0"/>
          </a:p>
        </p:txBody>
      </p:sp>
      <p:cxnSp>
        <p:nvCxnSpPr>
          <p:cNvPr id="89" name="Elbow Connector 88"/>
          <p:cNvCxnSpPr/>
          <p:nvPr/>
        </p:nvCxnSpPr>
        <p:spPr>
          <a:xfrm rot="5400000" flipH="1" flipV="1">
            <a:off x="1213199" y="2987563"/>
            <a:ext cx="1707926" cy="12700"/>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 name="Oval 1"/>
          <p:cNvSpPr/>
          <p:nvPr/>
        </p:nvSpPr>
        <p:spPr>
          <a:xfrm>
            <a:off x="4572000" y="1542309"/>
            <a:ext cx="1905000" cy="19631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5154386" y="1574897"/>
            <a:ext cx="891591" cy="215444"/>
          </a:xfrm>
          <a:prstGeom prst="rect">
            <a:avLst/>
          </a:prstGeom>
          <a:noFill/>
        </p:spPr>
        <p:txBody>
          <a:bodyPr wrap="none" rtlCol="0">
            <a:spAutoFit/>
          </a:bodyPr>
          <a:lstStyle/>
          <a:p>
            <a:r>
              <a:rPr lang="en-CA" sz="800" i="1" dirty="0" smtClean="0"/>
              <a:t>Internal Network</a:t>
            </a:r>
          </a:p>
        </p:txBody>
      </p:sp>
      <p:pic>
        <p:nvPicPr>
          <p:cNvPr id="39" name="Picture 3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55541" y="2465169"/>
            <a:ext cx="437551" cy="436570"/>
          </a:xfrm>
          <a:prstGeom prst="rect">
            <a:avLst/>
          </a:prstGeom>
        </p:spPr>
      </p:pic>
      <p:sp>
        <p:nvSpPr>
          <p:cNvPr id="42" name="TextBox 41"/>
          <p:cNvSpPr txBox="1"/>
          <p:nvPr/>
        </p:nvSpPr>
        <p:spPr>
          <a:xfrm>
            <a:off x="5539305" y="2837126"/>
            <a:ext cx="742511" cy="215444"/>
          </a:xfrm>
          <a:prstGeom prst="rect">
            <a:avLst/>
          </a:prstGeom>
          <a:noFill/>
        </p:spPr>
        <p:txBody>
          <a:bodyPr wrap="none" rtlCol="0">
            <a:spAutoFit/>
          </a:bodyPr>
          <a:lstStyle/>
          <a:p>
            <a:r>
              <a:rPr lang="en-US" sz="800" i="1" dirty="0" smtClean="0"/>
              <a:t>Outlook 2003</a:t>
            </a:r>
            <a:endParaRPr lang="en-US" sz="800" i="1" dirty="0"/>
          </a:p>
        </p:txBody>
      </p:sp>
      <p:pic>
        <p:nvPicPr>
          <p:cNvPr id="43" name="Picture 42"/>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5078680" y="2539043"/>
            <a:ext cx="360586" cy="492114"/>
          </a:xfrm>
          <a:prstGeom prst="rect">
            <a:avLst/>
          </a:prstGeom>
        </p:spPr>
      </p:pic>
      <p:pic>
        <p:nvPicPr>
          <p:cNvPr id="44" name="Picture 43"/>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5081921" y="2698791"/>
            <a:ext cx="360586" cy="492114"/>
          </a:xfrm>
          <a:prstGeom prst="rect">
            <a:avLst/>
          </a:prstGeom>
        </p:spPr>
      </p:pic>
      <p:sp>
        <p:nvSpPr>
          <p:cNvPr id="46" name="TextBox 45"/>
          <p:cNvSpPr txBox="1"/>
          <p:nvPr/>
        </p:nvSpPr>
        <p:spPr>
          <a:xfrm>
            <a:off x="5006440" y="3124200"/>
            <a:ext cx="860960" cy="338554"/>
          </a:xfrm>
          <a:prstGeom prst="rect">
            <a:avLst/>
          </a:prstGeom>
          <a:noFill/>
        </p:spPr>
        <p:txBody>
          <a:bodyPr wrap="square" rtlCol="0">
            <a:spAutoFit/>
          </a:bodyPr>
          <a:lstStyle/>
          <a:p>
            <a:r>
              <a:rPr lang="en-CA" sz="800" i="1" dirty="0" smtClean="0"/>
              <a:t>Exchange Back-end Servers</a:t>
            </a:r>
            <a:endParaRPr lang="en-US" sz="800" i="1" dirty="0"/>
          </a:p>
        </p:txBody>
      </p:sp>
      <p:sp>
        <p:nvSpPr>
          <p:cNvPr id="3" name="Rectangle 2"/>
          <p:cNvSpPr/>
          <p:nvPr/>
        </p:nvSpPr>
        <p:spPr>
          <a:xfrm>
            <a:off x="3919892" y="2300695"/>
            <a:ext cx="250689" cy="682804"/>
          </a:xfrm>
          <a:prstGeom prst="rect">
            <a:avLst/>
          </a:prstGeom>
          <a:pattFill prst="horzBrick">
            <a:fgClr>
              <a:schemeClr val="accent1"/>
            </a:fgClr>
            <a:bgClr>
              <a:schemeClr val="bg1"/>
            </a:bgClr>
          </a:pattFill>
          <a:effectLst>
            <a:glow rad="127000">
              <a:srgbClr val="FFC00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loud 3"/>
          <p:cNvSpPr/>
          <p:nvPr/>
        </p:nvSpPr>
        <p:spPr>
          <a:xfrm>
            <a:off x="3083124" y="2367495"/>
            <a:ext cx="574476" cy="378598"/>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3139509" y="2448365"/>
            <a:ext cx="518091" cy="215444"/>
          </a:xfrm>
          <a:prstGeom prst="rect">
            <a:avLst/>
          </a:prstGeom>
          <a:noFill/>
        </p:spPr>
        <p:txBody>
          <a:bodyPr wrap="none" rtlCol="0">
            <a:spAutoFit/>
          </a:bodyPr>
          <a:lstStyle/>
          <a:p>
            <a:r>
              <a:rPr lang="en-US" sz="800" i="1" dirty="0" smtClean="0"/>
              <a:t>Internet</a:t>
            </a:r>
            <a:endParaRPr lang="en-US" sz="800" i="1" dirty="0"/>
          </a:p>
        </p:txBody>
      </p:sp>
      <p:sp>
        <p:nvSpPr>
          <p:cNvPr id="5" name="AutoShape 5" descr="data:image/jpg;base64,/9j/4AAQSkZJRgABAQAAAQABAAD/2wBDAAkGBwgHBgkIBwgKCgkLDRYPDQwMDRsUFRAWIB0iIiAdHx8kKDQsJCYxJx8fLT0tMTU3Ojo6Iys/RD84QzQ5Ojf/2wBDAQoKCg0MDRoPDxo3JR8lNzc3Nzc3Nzc3Nzc3Nzc3Nzc3Nzc3Nzc3Nzc3Nzc3Nzc3Nzc3Nzc3Nzc3Nzc3Nzc3Nzf/wAARCABeAHQDASIAAhEBAxEB/8QAHAAAAQUBAQEAAAAAAAAAAAAAAAIEBQYHCAED/8QAQRAAAQMDAQMIBgYIBwAAAAAAAQACAwQFERIGITEHEzJRYXGBkRQiQXKhwSMzQmKxsggVUoKSosLRJDRDRFTS4f/EABUBAQEAAAAAAAAAAAAAAAAAAAAB/8QAFBEBAAAAAAAAAAAAAAAAAAAAAP/aAAwDAQACEQMRAD8A21CEIBCEIBR20de+1bP3K4xhpfS0skzQ7gS1pIz4hSKq/KhNzHJ/fHA4zSln8RDfmgxyHlg2xp8c6+in6+co8flIUhT8uN8bj0i122Tr0GRhP8xVCD+1ektd0gD3hBqlNy4kgc/YWnPtiq+HgWKWpOWe0TY5611zD7dDmPx8QsU0RH7DfAYSmtaOjqHcSg6ApuVHZ2bGr02L34M/lJUlDt5s3LwuOj34ZB/Suc2TyM6L/NoK+hqS97HyMjc5nRPrDHkUHSkW1Vgm6F4ou50wb+OFJUtZTVjC+kqYZ2g4LopA8DyK5hFzf9qJp/e/8V55Eudm2uuU7HPELaAB7M7i4yDT5aXY7yg2tCEIBCEIBCEIBUjlnm5rk8uA9sskEfnK0/JXdZvy9zc3sREzP1tfE3ya939KDBtaUHpoHpQegdh6UHpoHlKD0U61r3WmwelByBzrWx8g1HpobzXnH0k8dOD1iNmT8ZFirXZIHWcLoPkVpfR9g6eT/k1E83hrLR8GhEXtCEIBCEIBCEIBZN+kTPp2ftMGenWud5Rkf1LWVin6QdUysqrVbqd7XTUzZJZmZxp16Q3x9V3w60GM6koOXksMsJxLG9nvDCRlB9Q9KD18Mr3KBwHpQemwclakDlkmHZPBu/yXVGwVH+r9i7JTEYcyiiLh95zQ4/ElcrUcLquojpo8l8zmxN73EN+a7FijbFGyJgw1gDWjsG4IFIQhAIXzqJo6aCSeZwbHGwve4+wAZJVXrNsWvbi2xBzSN0snAjrAH90Fre9sbC97g1oGSXHACqe0PKLs9Y9TJKoVE4/04d/xUDWV9VXu/wAVM6QH7J4eXBUS67M2CpmkFBLUQ1AP0gpo3VDGn7wG8dwcO5A/u/K/c66fm6CmbBTHdp1kPf4jePAqFluFiuh1VUc1NMRnW8843ef2ukPEhRjtk7g1sklGYrhCzpOpcvLcftx4Dx3aSFFyRvZIePqcSPWIP/bvxhBYJLEObdJQTiSIjJ0nW3HaOPmoipteD9LStP3ozg/L8CmjJZIXB8L3RvBADo3YOccAR8TlPYtoq1mG1Aiqxw+kb6x/eGDjtOUDI2imfG/m6mSOfI0xPjzke3eN/wDKmr7RVtBMbWzNHHm3B2O/qViiulqrm6Zo5ICeIc3nGfDh5Jw23sqG85RTsmA4c24Px4HJHhhBSJI5IjiVjme8MJOVd30tdp3xCZvta/eT3ajk/wASjKmho3kialdTPzjIOnf44HxKBfJtR+nbb2SHGR6YyQjsZl5/KurFz/yL2cDbpkzHF8VNSyS6iCMF2GD8xXQCAQhCAVA2l2OqH1Jq7DJFQP3kwNjzC89rfYe1uFf0EA8UGD3WO4QVEMd+52kgYTqawONPP70g3t7nbu0qXpKmGOKNrGMjhx6mjAZj7uN2O5avV2+nqmFssbSCMEEZVJu/J7CHPmstTPbpXbyKd+GOPaw5afJBCyQ01e5jhAJZG9GYEsczueMEeBXlVZqOvi5q6xitkGQJ5frAOrWMO3d6Z1J2hsDsXOh9Mp2/7mkHrAdrD8j4L70F6o7iHPpp2ux0m8C3vB3jxQV267BNOp9rrMcfo6jqxwD2jcOzT4qm3SyXG2f56kexm4c4ADGewOGQPHBWxF+RkcF83O47+PHtVViDxjDjjf7R7e5eMc6N+phcx46nYI8Vqly2ZtFeHE0/o8juMlMdBPeOifJVufYaZlQ1kNfTugcdwkY8FvbpGQT4hREZar/eRKynge6s5whrYns16+7+5VvuEFJSUMclyp2srZACaWkfkkn2E8AO3HdlLsVFBSPNBs1TmqrHjEtY4Z+PADsG73uK0PZbYiC3vFZcHmqrSdRe/eGk9WfxQJ5LrLUW21z1tXDTU8la4ObTwQ6OaYBgBx4uJ479/WSrsvGNDG4aMBeoBCEIBCEIBCEIPjNTRzDDmgqp7QbAWq6O54Q8zUjozwHQ9viFckIMZr9ndpbE8yQht1pwMcAyYN/K78e1NKO/U9RL6PJqgqRxhmaWP8jx8MrbpImSDDhlV3aHY+03qEsraaOTqcRvHigzauusFNC6R8gYxu4vIzv6gOJPZ8t6XYtm7ttS8SVTZKC1k/Vn62YfePsHZw7zvVssXJnY7bX+lBj5njo888vDe7KvkULIWhrAAB1BBHWSxUVmpWwUcLWAcccSes9qlEIQCEIQCEIQf//Z">
            <a:hlinkClick r:id="rId5"/>
          </p:cNvPr>
          <p:cNvSpPr>
            <a:spLocks noChangeAspect="1" noChangeArrowheads="1"/>
          </p:cNvSpPr>
          <p:nvPr/>
        </p:nvSpPr>
        <p:spPr bwMode="auto">
          <a:xfrm>
            <a:off x="76200" y="-427038"/>
            <a:ext cx="1104900" cy="8953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1926" y="1566492"/>
            <a:ext cx="1308602" cy="2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 name="TextBox 59"/>
          <p:cNvSpPr txBox="1"/>
          <p:nvPr/>
        </p:nvSpPr>
        <p:spPr>
          <a:xfrm>
            <a:off x="1600199" y="1783642"/>
            <a:ext cx="1223649" cy="338554"/>
          </a:xfrm>
          <a:prstGeom prst="rect">
            <a:avLst/>
          </a:prstGeom>
          <a:noFill/>
        </p:spPr>
        <p:txBody>
          <a:bodyPr wrap="square" rtlCol="0">
            <a:spAutoFit/>
          </a:bodyPr>
          <a:lstStyle/>
          <a:p>
            <a:r>
              <a:rPr lang="en-US" sz="800" i="1" dirty="0" smtClean="0"/>
              <a:t>Outlook Mobile Access</a:t>
            </a:r>
          </a:p>
          <a:p>
            <a:r>
              <a:rPr lang="en-US" sz="800" i="1" dirty="0" smtClean="0"/>
              <a:t>Exchange ActiveSync</a:t>
            </a:r>
            <a:endParaRPr lang="en-US" sz="800" i="1" dirty="0"/>
          </a:p>
        </p:txBody>
      </p:sp>
      <p:cxnSp>
        <p:nvCxnSpPr>
          <p:cNvPr id="61" name="Elbow Connector 60"/>
          <p:cNvCxnSpPr/>
          <p:nvPr/>
        </p:nvCxnSpPr>
        <p:spPr>
          <a:xfrm>
            <a:off x="2057402" y="2604901"/>
            <a:ext cx="1025723" cy="1"/>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3" name="Elbow Connector 62"/>
          <p:cNvCxnSpPr>
            <a:endCxn id="2" idx="2"/>
          </p:cNvCxnSpPr>
          <p:nvPr/>
        </p:nvCxnSpPr>
        <p:spPr>
          <a:xfrm>
            <a:off x="4170581" y="2523870"/>
            <a:ext cx="401419" cy="1"/>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7" name="Elbow Connector 66"/>
          <p:cNvCxnSpPr>
            <a:stCxn id="4" idx="0"/>
          </p:cNvCxnSpPr>
          <p:nvPr/>
        </p:nvCxnSpPr>
        <p:spPr>
          <a:xfrm flipV="1">
            <a:off x="3657121" y="2539043"/>
            <a:ext cx="242125" cy="17751"/>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2140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457200"/>
            <a:ext cx="2635738" cy="488326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Team Foundation Server TFS</a:t>
            </a:r>
            <a:endParaRPr lang="en-CA" dirty="0">
              <a:solidFill>
                <a:schemeClr val="tx1"/>
              </a:solidFill>
              <a:effectLst>
                <a:outerShdw blurRad="38100" dist="38100" dir="2700000" algn="tl">
                  <a:srgbClr val="000000">
                    <a:alpha val="43137"/>
                  </a:srgbClr>
                </a:outerShdw>
              </a:effectLst>
            </a:endParaRPr>
          </a:p>
        </p:txBody>
      </p:sp>
      <p:sp>
        <p:nvSpPr>
          <p:cNvPr id="39" name="Rounded Rectangle 38"/>
          <p:cNvSpPr/>
          <p:nvPr/>
        </p:nvSpPr>
        <p:spPr>
          <a:xfrm>
            <a:off x="1447800" y="1447800"/>
            <a:ext cx="1524000" cy="444600"/>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000" b="1" dirty="0" smtClean="0"/>
              <a:t>Lab Management</a:t>
            </a:r>
            <a:endParaRPr lang="en-US" sz="1000" b="1" dirty="0"/>
          </a:p>
        </p:txBody>
      </p:sp>
      <p:sp>
        <p:nvSpPr>
          <p:cNvPr id="44" name="Rounded Rectangle 43"/>
          <p:cNvSpPr/>
          <p:nvPr/>
        </p:nvSpPr>
        <p:spPr>
          <a:xfrm>
            <a:off x="1455761" y="2286000"/>
            <a:ext cx="1524000" cy="444600"/>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000" b="1" dirty="0" smtClean="0"/>
              <a:t>Test Case Management</a:t>
            </a:r>
            <a:endParaRPr lang="en-US" sz="1000" b="1" dirty="0"/>
          </a:p>
        </p:txBody>
      </p:sp>
      <p:sp>
        <p:nvSpPr>
          <p:cNvPr id="46" name="Rounded Rectangle 45"/>
          <p:cNvSpPr/>
          <p:nvPr/>
        </p:nvSpPr>
        <p:spPr>
          <a:xfrm>
            <a:off x="1455761" y="4584600"/>
            <a:ext cx="1524000" cy="444600"/>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000" b="1" dirty="0" smtClean="0"/>
              <a:t>Source Control</a:t>
            </a:r>
            <a:endParaRPr lang="en-US" sz="1000" b="1" dirty="0"/>
          </a:p>
        </p:txBody>
      </p:sp>
      <p:sp>
        <p:nvSpPr>
          <p:cNvPr id="47" name="Rounded Rectangle 46"/>
          <p:cNvSpPr/>
          <p:nvPr/>
        </p:nvSpPr>
        <p:spPr>
          <a:xfrm>
            <a:off x="1455761" y="3813978"/>
            <a:ext cx="1524000" cy="444600"/>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000" b="1" dirty="0" smtClean="0"/>
              <a:t>Work Item Tracking</a:t>
            </a:r>
            <a:endParaRPr lang="en-US" sz="1000" b="1" dirty="0"/>
          </a:p>
        </p:txBody>
      </p:sp>
      <p:sp>
        <p:nvSpPr>
          <p:cNvPr id="48" name="Rounded Rectangle 47"/>
          <p:cNvSpPr/>
          <p:nvPr/>
        </p:nvSpPr>
        <p:spPr>
          <a:xfrm>
            <a:off x="1455761" y="3048000"/>
            <a:ext cx="1524000" cy="444600"/>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000" b="1" dirty="0" smtClean="0"/>
              <a:t>Build Management</a:t>
            </a:r>
            <a:endParaRPr lang="en-US" sz="1000" b="1" dirty="0"/>
          </a:p>
        </p:txBody>
      </p:sp>
      <p:sp>
        <p:nvSpPr>
          <p:cNvPr id="50" name="Rectangle 49"/>
          <p:cNvSpPr/>
          <p:nvPr/>
        </p:nvSpPr>
        <p:spPr>
          <a:xfrm>
            <a:off x="4724400" y="2286000"/>
            <a:ext cx="3733800" cy="3054468"/>
          </a:xfrm>
          <a:prstGeom prst="rect">
            <a:avLst/>
          </a:prstGeom>
          <a:ln/>
        </p:spPr>
        <p:style>
          <a:lnRef idx="1">
            <a:schemeClr val="accent3"/>
          </a:lnRef>
          <a:fillRef idx="2">
            <a:schemeClr val="accent3"/>
          </a:fillRef>
          <a:effectRef idx="1">
            <a:schemeClr val="accent3"/>
          </a:effectRef>
          <a:fontRef idx="minor">
            <a:schemeClr val="dk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System Center Virtual Machine Manager (SCVMM)</a:t>
            </a:r>
            <a:endParaRPr lang="en-CA" dirty="0">
              <a:solidFill>
                <a:schemeClr val="tx1"/>
              </a:solidFill>
              <a:effectLst>
                <a:outerShdw blurRad="38100" dist="38100" dir="2700000" algn="tl">
                  <a:srgbClr val="000000">
                    <a:alpha val="43137"/>
                  </a:srgbClr>
                </a:outerShdw>
              </a:effectLst>
            </a:endParaRPr>
          </a:p>
        </p:txBody>
      </p:sp>
      <p:sp>
        <p:nvSpPr>
          <p:cNvPr id="53" name="Rounded Rectangle 52"/>
          <p:cNvSpPr/>
          <p:nvPr/>
        </p:nvSpPr>
        <p:spPr>
          <a:xfrm>
            <a:off x="5029200" y="3048000"/>
            <a:ext cx="1219200" cy="1981200"/>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sz="1000" b="1" dirty="0"/>
          </a:p>
        </p:txBody>
      </p:sp>
      <p:sp>
        <p:nvSpPr>
          <p:cNvPr id="52" name="Rounded Rectangle 51"/>
          <p:cNvSpPr/>
          <p:nvPr/>
        </p:nvSpPr>
        <p:spPr>
          <a:xfrm>
            <a:off x="4953000" y="3113922"/>
            <a:ext cx="1219200" cy="1981200"/>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sz="1000" b="1" dirty="0"/>
          </a:p>
        </p:txBody>
      </p:sp>
      <p:sp>
        <p:nvSpPr>
          <p:cNvPr id="51" name="Rounded Rectangle 50"/>
          <p:cNvSpPr/>
          <p:nvPr/>
        </p:nvSpPr>
        <p:spPr>
          <a:xfrm>
            <a:off x="4876800" y="3200400"/>
            <a:ext cx="1219200" cy="1981200"/>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000" b="1" dirty="0" smtClean="0"/>
              <a:t>Hyper-V Hosts</a:t>
            </a:r>
            <a:endParaRPr lang="en-US" sz="1000" b="1" dirty="0"/>
          </a:p>
        </p:txBody>
      </p:sp>
      <p:sp>
        <p:nvSpPr>
          <p:cNvPr id="57" name="Rounded Rectangle 56"/>
          <p:cNvSpPr/>
          <p:nvPr/>
        </p:nvSpPr>
        <p:spPr>
          <a:xfrm>
            <a:off x="4954137" y="3581400"/>
            <a:ext cx="1028131" cy="379873"/>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smtClean="0"/>
              <a:t>Virtual </a:t>
            </a:r>
          </a:p>
          <a:p>
            <a:pPr algn="ctr"/>
            <a:r>
              <a:rPr lang="en-US" sz="900" b="1" dirty="0" smtClean="0"/>
              <a:t>Machine 1</a:t>
            </a:r>
            <a:endParaRPr lang="en-US" sz="900" b="1" dirty="0"/>
          </a:p>
        </p:txBody>
      </p:sp>
      <p:sp>
        <p:nvSpPr>
          <p:cNvPr id="58" name="Rounded Rectangle 57"/>
          <p:cNvSpPr/>
          <p:nvPr/>
        </p:nvSpPr>
        <p:spPr>
          <a:xfrm>
            <a:off x="4954137" y="4114800"/>
            <a:ext cx="1028131" cy="379873"/>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smtClean="0"/>
              <a:t>Virtual </a:t>
            </a:r>
          </a:p>
          <a:p>
            <a:pPr algn="ctr"/>
            <a:r>
              <a:rPr lang="en-US" sz="900" b="1" dirty="0" smtClean="0"/>
              <a:t>Machine 2</a:t>
            </a:r>
            <a:endParaRPr lang="en-US" sz="900" b="1" dirty="0"/>
          </a:p>
        </p:txBody>
      </p:sp>
      <p:sp>
        <p:nvSpPr>
          <p:cNvPr id="59" name="Rounded Rectangle 58"/>
          <p:cNvSpPr/>
          <p:nvPr/>
        </p:nvSpPr>
        <p:spPr>
          <a:xfrm>
            <a:off x="4953000" y="4649327"/>
            <a:ext cx="1028131" cy="379873"/>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smtClean="0"/>
              <a:t>Virtual </a:t>
            </a:r>
          </a:p>
          <a:p>
            <a:pPr algn="ctr"/>
            <a:r>
              <a:rPr lang="en-US" sz="900" b="1" dirty="0" smtClean="0"/>
              <a:t>Machine n</a:t>
            </a:r>
            <a:endParaRPr lang="en-US" sz="900" b="1" dirty="0"/>
          </a:p>
        </p:txBody>
      </p:sp>
      <p:sp>
        <p:nvSpPr>
          <p:cNvPr id="69" name="Rounded Rectangle 68"/>
          <p:cNvSpPr/>
          <p:nvPr/>
        </p:nvSpPr>
        <p:spPr>
          <a:xfrm>
            <a:off x="6934200" y="3048000"/>
            <a:ext cx="1219200" cy="1981200"/>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sz="1000" b="1" dirty="0"/>
          </a:p>
        </p:txBody>
      </p:sp>
      <p:sp>
        <p:nvSpPr>
          <p:cNvPr id="70" name="Rounded Rectangle 69"/>
          <p:cNvSpPr/>
          <p:nvPr/>
        </p:nvSpPr>
        <p:spPr>
          <a:xfrm>
            <a:off x="6858000" y="3113922"/>
            <a:ext cx="1219200" cy="1981200"/>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sz="1000" b="1" dirty="0"/>
          </a:p>
        </p:txBody>
      </p:sp>
      <p:sp>
        <p:nvSpPr>
          <p:cNvPr id="75" name="Rounded Rectangle 74"/>
          <p:cNvSpPr/>
          <p:nvPr/>
        </p:nvSpPr>
        <p:spPr>
          <a:xfrm>
            <a:off x="6781800" y="3200400"/>
            <a:ext cx="1219200" cy="1981200"/>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t"/>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000" b="1" dirty="0" smtClean="0"/>
              <a:t>Library Shares</a:t>
            </a:r>
            <a:endParaRPr lang="en-US" sz="1000" b="1" dirty="0"/>
          </a:p>
        </p:txBody>
      </p:sp>
      <p:sp>
        <p:nvSpPr>
          <p:cNvPr id="76" name="Rounded Rectangle 75"/>
          <p:cNvSpPr/>
          <p:nvPr/>
        </p:nvSpPr>
        <p:spPr>
          <a:xfrm>
            <a:off x="6859137" y="3581400"/>
            <a:ext cx="1028131" cy="379873"/>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a:t>Library share </a:t>
            </a:r>
            <a:r>
              <a:rPr lang="en-US" sz="900" b="1" dirty="0" smtClean="0"/>
              <a:t>1</a:t>
            </a:r>
            <a:endParaRPr lang="en-US" sz="900" b="1" dirty="0"/>
          </a:p>
        </p:txBody>
      </p:sp>
      <p:sp>
        <p:nvSpPr>
          <p:cNvPr id="77" name="Rounded Rectangle 76"/>
          <p:cNvSpPr/>
          <p:nvPr/>
        </p:nvSpPr>
        <p:spPr>
          <a:xfrm>
            <a:off x="6859137" y="4114800"/>
            <a:ext cx="1028131" cy="379873"/>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a:t>Library share </a:t>
            </a:r>
            <a:r>
              <a:rPr lang="en-US" sz="900" b="1" dirty="0" smtClean="0"/>
              <a:t>2</a:t>
            </a:r>
            <a:endParaRPr lang="en-US" sz="900" b="1" dirty="0"/>
          </a:p>
        </p:txBody>
      </p:sp>
      <p:sp>
        <p:nvSpPr>
          <p:cNvPr id="78" name="Rounded Rectangle 77"/>
          <p:cNvSpPr/>
          <p:nvPr/>
        </p:nvSpPr>
        <p:spPr>
          <a:xfrm>
            <a:off x="6858000" y="4649327"/>
            <a:ext cx="1028131" cy="379873"/>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smtClean="0"/>
              <a:t>Library share n</a:t>
            </a:r>
            <a:endParaRPr lang="en-US" sz="900" b="1" dirty="0"/>
          </a:p>
        </p:txBody>
      </p:sp>
      <p:sp>
        <p:nvSpPr>
          <p:cNvPr id="79" name="Rectangle 78"/>
          <p:cNvSpPr/>
          <p:nvPr/>
        </p:nvSpPr>
        <p:spPr>
          <a:xfrm>
            <a:off x="4724400" y="457200"/>
            <a:ext cx="3733800" cy="1435200"/>
          </a:xfrm>
          <a:prstGeom prst="rect">
            <a:avLst/>
          </a:prstGeom>
          <a:ln/>
        </p:spPr>
        <p:style>
          <a:lnRef idx="1">
            <a:schemeClr val="accent5"/>
          </a:lnRef>
          <a:fillRef idx="2">
            <a:schemeClr val="accent5"/>
          </a:fillRef>
          <a:effectRef idx="1">
            <a:schemeClr val="accent5"/>
          </a:effectRef>
          <a:fontRef idx="minor">
            <a:schemeClr val="dk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Client Side</a:t>
            </a:r>
            <a:endParaRPr lang="en-CA" dirty="0">
              <a:solidFill>
                <a:schemeClr val="tx1"/>
              </a:solidFill>
              <a:effectLst>
                <a:outerShdw blurRad="38100" dist="38100" dir="2700000" algn="tl">
                  <a:srgbClr val="000000">
                    <a:alpha val="43137"/>
                  </a:srgbClr>
                </a:outerShdw>
              </a:effectLst>
            </a:endParaRPr>
          </a:p>
        </p:txBody>
      </p:sp>
      <p:sp>
        <p:nvSpPr>
          <p:cNvPr id="83" name="Rectangle 82"/>
          <p:cNvSpPr/>
          <p:nvPr/>
        </p:nvSpPr>
        <p:spPr>
          <a:xfrm>
            <a:off x="5029200" y="910073"/>
            <a:ext cx="1828799" cy="797604"/>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84" name="Oval 83"/>
          <p:cNvSpPr/>
          <p:nvPr/>
        </p:nvSpPr>
        <p:spPr>
          <a:xfrm>
            <a:off x="4952819" y="838200"/>
            <a:ext cx="152400" cy="143746"/>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CA" sz="600" dirty="0" smtClean="0"/>
              <a:t>1</a:t>
            </a:r>
            <a:endParaRPr lang="en-US" sz="600" dirty="0"/>
          </a:p>
        </p:txBody>
      </p:sp>
      <p:sp>
        <p:nvSpPr>
          <p:cNvPr id="86" name="TextBox 85"/>
          <p:cNvSpPr txBox="1"/>
          <p:nvPr/>
        </p:nvSpPr>
        <p:spPr>
          <a:xfrm>
            <a:off x="5906525" y="1122657"/>
            <a:ext cx="740908" cy="338554"/>
          </a:xfrm>
          <a:prstGeom prst="rect">
            <a:avLst/>
          </a:prstGeom>
          <a:noFill/>
        </p:spPr>
        <p:txBody>
          <a:bodyPr wrap="none" rtlCol="0">
            <a:spAutoFit/>
          </a:bodyPr>
          <a:lstStyle/>
          <a:p>
            <a:r>
              <a:rPr lang="en-CA" sz="800" i="1" dirty="0" smtClean="0"/>
              <a:t>Test  and </a:t>
            </a:r>
          </a:p>
          <a:p>
            <a:r>
              <a:rPr lang="en-CA" sz="800" i="1" dirty="0" smtClean="0"/>
              <a:t>Lab Manager</a:t>
            </a:r>
            <a:endParaRPr lang="en-US" sz="800" i="1" dirty="0"/>
          </a:p>
        </p:txBody>
      </p:sp>
      <p:pic>
        <p:nvPicPr>
          <p:cNvPr id="92" name="Picture 9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0198" y="1022400"/>
            <a:ext cx="437551" cy="436570"/>
          </a:xfrm>
          <a:prstGeom prst="rect">
            <a:avLst/>
          </a:prstGeom>
        </p:spPr>
      </p:pic>
      <p:pic>
        <p:nvPicPr>
          <p:cNvPr id="93" name="Picture 9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02598" y="1174800"/>
            <a:ext cx="437551" cy="436570"/>
          </a:xfrm>
          <a:prstGeom prst="rect">
            <a:avLst/>
          </a:prstGeom>
        </p:spPr>
      </p:pic>
      <p:sp>
        <p:nvSpPr>
          <p:cNvPr id="4" name="Left Arrow 3"/>
          <p:cNvSpPr/>
          <p:nvPr/>
        </p:nvSpPr>
        <p:spPr>
          <a:xfrm>
            <a:off x="3733800" y="1122657"/>
            <a:ext cx="838200" cy="338554"/>
          </a:xfrm>
          <a:prstGeom prst="lef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C"/>
          </a:p>
        </p:txBody>
      </p:sp>
      <p:sp>
        <p:nvSpPr>
          <p:cNvPr id="6" name="Right Arrow 5"/>
          <p:cNvSpPr/>
          <p:nvPr/>
        </p:nvSpPr>
        <p:spPr>
          <a:xfrm>
            <a:off x="3733800" y="2508299"/>
            <a:ext cx="838200" cy="390533"/>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C"/>
          </a:p>
        </p:txBody>
      </p:sp>
      <p:sp>
        <p:nvSpPr>
          <p:cNvPr id="94" name="Text Box 2"/>
          <p:cNvSpPr txBox="1">
            <a:spLocks noChangeArrowheads="1" noChangeShapeType="1"/>
          </p:cNvSpPr>
          <p:nvPr/>
        </p:nvSpPr>
        <p:spPr bwMode="auto">
          <a:xfrm>
            <a:off x="0" y="0"/>
            <a:ext cx="9144000" cy="257763"/>
          </a:xfrm>
          <a:prstGeom prst="rect">
            <a:avLst/>
          </a:prstGeom>
          <a:noFill/>
          <a:ln w="0" algn="in">
            <a:noFill/>
            <a:miter lim="800000"/>
            <a:headEnd/>
            <a:tailEnd/>
          </a:ln>
          <a:effectLst/>
        </p:spPr>
        <p:txBody>
          <a:bodyPr vert="horz" wrap="square" lIns="36195" tIns="36195" rIns="36195" bIns="36195"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fontAlgn="base">
              <a:spcBef>
                <a:spcPct val="0"/>
              </a:spcBef>
              <a:spcAft>
                <a:spcPts val="1000"/>
              </a:spcAft>
            </a:pPr>
            <a:r>
              <a:rPr lang="en-US" sz="1200" dirty="0" smtClean="0">
                <a:effectLst>
                  <a:outerShdw blurRad="38100" dist="38100" dir="2700000" algn="tl">
                    <a:srgbClr val="C0C0C0"/>
                  </a:outerShdw>
                </a:effectLst>
                <a:latin typeface="Arial" pitchFamily="34" charset="0"/>
                <a:cs typeface="Arial" pitchFamily="34" charset="0"/>
              </a:rPr>
              <a:t>Lab Management</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grpSp>
        <p:nvGrpSpPr>
          <p:cNvPr id="95" name="Group 94"/>
          <p:cNvGrpSpPr>
            <a:grpSpLocks/>
          </p:cNvGrpSpPr>
          <p:nvPr/>
        </p:nvGrpSpPr>
        <p:grpSpPr bwMode="auto">
          <a:xfrm>
            <a:off x="0" y="267675"/>
            <a:ext cx="9144000" cy="82550"/>
            <a:chOff x="18434304" y="20116800"/>
            <a:chExt cx="8485632" cy="82296"/>
          </a:xfrm>
        </p:grpSpPr>
        <p:sp>
          <p:nvSpPr>
            <p:cNvPr id="96" name="Rectangle 95" descr="Level bars"/>
            <p:cNvSpPr>
              <a:spLocks noChangeArrowheads="1" noChangeShapeType="1"/>
            </p:cNvSpPr>
            <p:nvPr/>
          </p:nvSpPr>
          <p:spPr bwMode="auto">
            <a:xfrm>
              <a:off x="18434304" y="20116800"/>
              <a:ext cx="2828544" cy="82296"/>
            </a:xfrm>
            <a:prstGeom prst="rect">
              <a:avLst/>
            </a:prstGeom>
            <a:solidFill>
              <a:srgbClr val="FFCC00"/>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sp>
          <p:nvSpPr>
            <p:cNvPr id="97" name="Rectangle 96" descr="level bars"/>
            <p:cNvSpPr>
              <a:spLocks noChangeArrowheads="1" noChangeShapeType="1"/>
            </p:cNvSpPr>
            <p:nvPr/>
          </p:nvSpPr>
          <p:spPr bwMode="auto">
            <a:xfrm>
              <a:off x="21262848" y="20116800"/>
              <a:ext cx="2828544" cy="82296"/>
            </a:xfrm>
            <a:prstGeom prst="rect">
              <a:avLst/>
            </a:prstGeom>
            <a:solidFill>
              <a:srgbClr val="C00000"/>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sp>
          <p:nvSpPr>
            <p:cNvPr id="98" name="Rectangle 97" descr="level bars"/>
            <p:cNvSpPr>
              <a:spLocks noChangeArrowheads="1" noChangeShapeType="1"/>
            </p:cNvSpPr>
            <p:nvPr/>
          </p:nvSpPr>
          <p:spPr bwMode="auto">
            <a:xfrm>
              <a:off x="24091392" y="20116800"/>
              <a:ext cx="2828544" cy="82296"/>
            </a:xfrm>
            <a:prstGeom prst="rect">
              <a:avLst/>
            </a:prstGeom>
            <a:solidFill>
              <a:srgbClr val="17365D"/>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grpSp>
    </p:spTree>
    <p:extLst>
      <p:ext uri="{BB962C8B-B14F-4D97-AF65-F5344CB8AC3E}">
        <p14:creationId xmlns:p14="http://schemas.microsoft.com/office/powerpoint/2010/main" val="1395480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noChangeShapeType="1"/>
          </p:cNvSpPr>
          <p:nvPr/>
        </p:nvSpPr>
        <p:spPr bwMode="auto">
          <a:xfrm>
            <a:off x="-35668" y="-9578"/>
            <a:ext cx="9144000" cy="257763"/>
          </a:xfrm>
          <a:prstGeom prst="rect">
            <a:avLst/>
          </a:prstGeom>
          <a:noFill/>
          <a:ln w="0" algn="in">
            <a:noFill/>
            <a:miter lim="800000"/>
            <a:headEnd/>
            <a:tailEnd/>
          </a:ln>
          <a:effectLst/>
        </p:spPr>
        <p:txBody>
          <a:bodyPr vert="horz" wrap="square" lIns="36195" tIns="36195" rIns="36195" bIns="36195"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fontAlgn="base">
              <a:spcBef>
                <a:spcPct val="0"/>
              </a:spcBef>
              <a:spcAft>
                <a:spcPts val="1000"/>
              </a:spcAft>
            </a:pPr>
            <a:r>
              <a:rPr lang="en-US" sz="1200" dirty="0" smtClean="0">
                <a:effectLst>
                  <a:outerShdw blurRad="38100" dist="38100" dir="2700000" algn="tl">
                    <a:srgbClr val="C0C0C0"/>
                  </a:outerShdw>
                </a:effectLst>
                <a:latin typeface="Arial" pitchFamily="34" charset="0"/>
                <a:cs typeface="Arial" pitchFamily="34" charset="0"/>
              </a:rPr>
              <a:t>Lab Environment</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grpSp>
        <p:nvGrpSpPr>
          <p:cNvPr id="3" name="Group 2"/>
          <p:cNvGrpSpPr>
            <a:grpSpLocks/>
          </p:cNvGrpSpPr>
          <p:nvPr/>
        </p:nvGrpSpPr>
        <p:grpSpPr bwMode="auto">
          <a:xfrm>
            <a:off x="-35668" y="258097"/>
            <a:ext cx="9144000" cy="82550"/>
            <a:chOff x="18434304" y="20116800"/>
            <a:chExt cx="8485632" cy="82296"/>
          </a:xfrm>
        </p:grpSpPr>
        <p:sp>
          <p:nvSpPr>
            <p:cNvPr id="4" name="Rectangle 3" descr="Level bars"/>
            <p:cNvSpPr>
              <a:spLocks noChangeArrowheads="1" noChangeShapeType="1"/>
            </p:cNvSpPr>
            <p:nvPr/>
          </p:nvSpPr>
          <p:spPr bwMode="auto">
            <a:xfrm>
              <a:off x="18434304" y="20116800"/>
              <a:ext cx="2828544" cy="82296"/>
            </a:xfrm>
            <a:prstGeom prst="rect">
              <a:avLst/>
            </a:prstGeom>
            <a:solidFill>
              <a:srgbClr val="FFCC00"/>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sp>
          <p:nvSpPr>
            <p:cNvPr id="5" name="Rectangle 4" descr="level bars"/>
            <p:cNvSpPr>
              <a:spLocks noChangeArrowheads="1" noChangeShapeType="1"/>
            </p:cNvSpPr>
            <p:nvPr/>
          </p:nvSpPr>
          <p:spPr bwMode="auto">
            <a:xfrm>
              <a:off x="21262848" y="20116800"/>
              <a:ext cx="2828544" cy="82296"/>
            </a:xfrm>
            <a:prstGeom prst="rect">
              <a:avLst/>
            </a:prstGeom>
            <a:solidFill>
              <a:srgbClr val="C00000"/>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sp>
          <p:nvSpPr>
            <p:cNvPr id="6" name="Rectangle 5" descr="level bars"/>
            <p:cNvSpPr>
              <a:spLocks noChangeArrowheads="1" noChangeShapeType="1"/>
            </p:cNvSpPr>
            <p:nvPr/>
          </p:nvSpPr>
          <p:spPr bwMode="auto">
            <a:xfrm>
              <a:off x="24091392" y="20116800"/>
              <a:ext cx="2828544" cy="82296"/>
            </a:xfrm>
            <a:prstGeom prst="rect">
              <a:avLst/>
            </a:prstGeom>
            <a:solidFill>
              <a:srgbClr val="17365D"/>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grpSp>
      <p:sp>
        <p:nvSpPr>
          <p:cNvPr id="77" name="Rectangle 76"/>
          <p:cNvSpPr/>
          <p:nvPr/>
        </p:nvSpPr>
        <p:spPr>
          <a:xfrm>
            <a:off x="1981200" y="1058022"/>
            <a:ext cx="4876800" cy="343777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Environment</a:t>
            </a:r>
            <a:endParaRPr lang="en-CA" dirty="0">
              <a:solidFill>
                <a:schemeClr val="tx1"/>
              </a:solidFill>
              <a:effectLst>
                <a:outerShdw blurRad="38100" dist="38100" dir="2700000" algn="tl">
                  <a:srgbClr val="000000">
                    <a:alpha val="43137"/>
                  </a:srgbClr>
                </a:outerShdw>
              </a:effectLst>
            </a:endParaRPr>
          </a:p>
        </p:txBody>
      </p:sp>
      <p:sp>
        <p:nvSpPr>
          <p:cNvPr id="80" name="Rectangle 79"/>
          <p:cNvSpPr/>
          <p:nvPr/>
        </p:nvSpPr>
        <p:spPr>
          <a:xfrm>
            <a:off x="2324100" y="1828800"/>
            <a:ext cx="1866900" cy="2438400"/>
          </a:xfrm>
          <a:prstGeom prst="rect">
            <a:avLst/>
          </a:prstGeom>
          <a:ln/>
        </p:spPr>
        <p:style>
          <a:lnRef idx="1">
            <a:schemeClr val="accent3"/>
          </a:lnRef>
          <a:fillRef idx="2">
            <a:schemeClr val="accent3"/>
          </a:fillRef>
          <a:effectRef idx="1">
            <a:schemeClr val="accent3"/>
          </a:effectRef>
          <a:fontRef idx="minor">
            <a:schemeClr val="dk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Virtual Machine 1</a:t>
            </a:r>
            <a:endParaRPr lang="en-CA" dirty="0">
              <a:solidFill>
                <a:schemeClr val="tx1"/>
              </a:solidFill>
              <a:effectLst>
                <a:outerShdw blurRad="38100" dist="38100" dir="2700000" algn="tl">
                  <a:srgbClr val="000000">
                    <a:alpha val="43137"/>
                  </a:srgbClr>
                </a:outerShdw>
              </a:effectLst>
            </a:endParaRPr>
          </a:p>
        </p:txBody>
      </p:sp>
      <p:sp>
        <p:nvSpPr>
          <p:cNvPr id="81" name="Rounded Rectangle 80"/>
          <p:cNvSpPr/>
          <p:nvPr/>
        </p:nvSpPr>
        <p:spPr>
          <a:xfrm>
            <a:off x="2590800" y="2514600"/>
            <a:ext cx="1295400" cy="379873"/>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smtClean="0"/>
              <a:t>Lab Agent</a:t>
            </a:r>
            <a:endParaRPr lang="en-US" sz="900" b="1" dirty="0"/>
          </a:p>
        </p:txBody>
      </p:sp>
      <p:sp>
        <p:nvSpPr>
          <p:cNvPr id="82" name="Rounded Rectangle 81"/>
          <p:cNvSpPr/>
          <p:nvPr/>
        </p:nvSpPr>
        <p:spPr>
          <a:xfrm>
            <a:off x="2590800" y="3049127"/>
            <a:ext cx="1295400" cy="379873"/>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smtClean="0"/>
              <a:t>Build Agent</a:t>
            </a:r>
            <a:endParaRPr lang="en-US" sz="900" b="1" dirty="0"/>
          </a:p>
        </p:txBody>
      </p:sp>
      <p:sp>
        <p:nvSpPr>
          <p:cNvPr id="83" name="Rounded Rectangle 82"/>
          <p:cNvSpPr/>
          <p:nvPr/>
        </p:nvSpPr>
        <p:spPr>
          <a:xfrm>
            <a:off x="2590800" y="3582527"/>
            <a:ext cx="1295400" cy="379873"/>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smtClean="0"/>
              <a:t>Test Agent</a:t>
            </a:r>
            <a:endParaRPr lang="en-US" sz="900" b="1" dirty="0"/>
          </a:p>
        </p:txBody>
      </p:sp>
      <p:sp>
        <p:nvSpPr>
          <p:cNvPr id="85" name="Rectangle 84"/>
          <p:cNvSpPr/>
          <p:nvPr/>
        </p:nvSpPr>
        <p:spPr>
          <a:xfrm>
            <a:off x="4545857" y="1828800"/>
            <a:ext cx="1866900" cy="2438400"/>
          </a:xfrm>
          <a:prstGeom prst="rect">
            <a:avLst/>
          </a:prstGeom>
          <a:ln/>
        </p:spPr>
        <p:style>
          <a:lnRef idx="1">
            <a:schemeClr val="accent3"/>
          </a:lnRef>
          <a:fillRef idx="2">
            <a:schemeClr val="accent3"/>
          </a:fillRef>
          <a:effectRef idx="1">
            <a:schemeClr val="accent3"/>
          </a:effectRef>
          <a:fontRef idx="minor">
            <a:schemeClr val="dk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Virtual Machine 2</a:t>
            </a:r>
            <a:endParaRPr lang="en-CA" dirty="0">
              <a:solidFill>
                <a:schemeClr val="tx1"/>
              </a:solidFill>
              <a:effectLst>
                <a:outerShdw blurRad="38100" dist="38100" dir="2700000" algn="tl">
                  <a:srgbClr val="000000">
                    <a:alpha val="43137"/>
                  </a:srgbClr>
                </a:outerShdw>
              </a:effectLst>
            </a:endParaRPr>
          </a:p>
        </p:txBody>
      </p:sp>
      <p:sp>
        <p:nvSpPr>
          <p:cNvPr id="86" name="Rounded Rectangle 85"/>
          <p:cNvSpPr/>
          <p:nvPr/>
        </p:nvSpPr>
        <p:spPr>
          <a:xfrm>
            <a:off x="4812557" y="2514600"/>
            <a:ext cx="1295400" cy="379873"/>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smtClean="0"/>
              <a:t>Lab Agent</a:t>
            </a:r>
            <a:endParaRPr lang="en-US" sz="900" b="1" dirty="0"/>
          </a:p>
        </p:txBody>
      </p:sp>
      <p:sp>
        <p:nvSpPr>
          <p:cNvPr id="87" name="Rounded Rectangle 86"/>
          <p:cNvSpPr/>
          <p:nvPr/>
        </p:nvSpPr>
        <p:spPr>
          <a:xfrm>
            <a:off x="4812557" y="3048000"/>
            <a:ext cx="1295400" cy="379873"/>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smtClean="0"/>
              <a:t>Build Agent</a:t>
            </a:r>
            <a:endParaRPr lang="en-US" sz="900" b="1" dirty="0"/>
          </a:p>
        </p:txBody>
      </p:sp>
      <p:sp>
        <p:nvSpPr>
          <p:cNvPr id="88" name="Rounded Rectangle 87"/>
          <p:cNvSpPr/>
          <p:nvPr/>
        </p:nvSpPr>
        <p:spPr>
          <a:xfrm>
            <a:off x="4812557" y="3581400"/>
            <a:ext cx="1295400" cy="379873"/>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900" b="1" dirty="0" smtClean="0"/>
              <a:t>Test Agent</a:t>
            </a:r>
            <a:endParaRPr lang="en-US" sz="900" b="1" dirty="0"/>
          </a:p>
        </p:txBody>
      </p:sp>
    </p:spTree>
    <p:extLst>
      <p:ext uri="{BB962C8B-B14F-4D97-AF65-F5344CB8AC3E}">
        <p14:creationId xmlns:p14="http://schemas.microsoft.com/office/powerpoint/2010/main" val="1814487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 y="304800"/>
            <a:ext cx="8128060" cy="51816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a:solidFill>
                  <a:schemeClr val="tx1"/>
                </a:solidFill>
                <a:effectLst>
                  <a:outerShdw blurRad="38100" dist="38100" dir="2700000" algn="tl">
                    <a:srgbClr val="000000">
                      <a:alpha val="43137"/>
                    </a:srgbClr>
                  </a:outerShdw>
                </a:effectLst>
              </a:rPr>
              <a:t>System Center Virtual Machine Manager (SCVMM)</a:t>
            </a:r>
          </a:p>
        </p:txBody>
      </p:sp>
      <p:sp>
        <p:nvSpPr>
          <p:cNvPr id="4" name="Rectangle 3"/>
          <p:cNvSpPr/>
          <p:nvPr/>
        </p:nvSpPr>
        <p:spPr>
          <a:xfrm>
            <a:off x="3048000" y="829422"/>
            <a:ext cx="5029200" cy="4352178"/>
          </a:xfrm>
          <a:prstGeom prst="rect">
            <a:avLst/>
          </a:prstGeom>
          <a:ln/>
        </p:spPr>
        <p:style>
          <a:lnRef idx="1">
            <a:schemeClr val="accent3"/>
          </a:lnRef>
          <a:fillRef idx="2">
            <a:schemeClr val="accent3"/>
          </a:fillRef>
          <a:effectRef idx="1">
            <a:schemeClr val="accent3"/>
          </a:effectRef>
          <a:fontRef idx="minor">
            <a:schemeClr val="dk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Lab Environments</a:t>
            </a:r>
            <a:endParaRPr lang="en-CA" dirty="0">
              <a:solidFill>
                <a:schemeClr val="tx1"/>
              </a:solidFill>
              <a:effectLst>
                <a:outerShdw blurRad="38100" dist="38100" dir="2700000" algn="tl">
                  <a:srgbClr val="000000">
                    <a:alpha val="43137"/>
                  </a:srgbClr>
                </a:outerShdw>
              </a:effectLst>
            </a:endParaRPr>
          </a:p>
        </p:txBody>
      </p:sp>
      <p:pic>
        <p:nvPicPr>
          <p:cNvPr id="64" name="Picture 6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7334" y="4051032"/>
            <a:ext cx="840466" cy="630504"/>
          </a:xfrm>
          <a:prstGeom prst="rect">
            <a:avLst/>
          </a:prstGeom>
          <a:ln>
            <a:noFill/>
          </a:ln>
          <a:effectLst>
            <a:softEdge rad="112500"/>
          </a:effectLst>
        </p:spPr>
      </p:pic>
      <p:sp>
        <p:nvSpPr>
          <p:cNvPr id="66" name="TextBox 65"/>
          <p:cNvSpPr txBox="1"/>
          <p:nvPr/>
        </p:nvSpPr>
        <p:spPr>
          <a:xfrm>
            <a:off x="8304449" y="4662845"/>
            <a:ext cx="763351" cy="338554"/>
          </a:xfrm>
          <a:prstGeom prst="rect">
            <a:avLst/>
          </a:prstGeom>
          <a:noFill/>
        </p:spPr>
        <p:txBody>
          <a:bodyPr wrap="none" rtlCol="0">
            <a:spAutoFit/>
          </a:bodyPr>
          <a:lstStyle/>
          <a:p>
            <a:r>
              <a:rPr lang="en-CA" sz="800" i="1" dirty="0" smtClean="0"/>
              <a:t>Test and </a:t>
            </a:r>
          </a:p>
          <a:p>
            <a:r>
              <a:rPr lang="en-CA" sz="800" i="1" dirty="0" smtClean="0"/>
              <a:t>Lab  Manager</a:t>
            </a:r>
            <a:endParaRPr lang="en-US" sz="800" i="1" dirty="0"/>
          </a:p>
        </p:txBody>
      </p:sp>
      <p:sp>
        <p:nvSpPr>
          <p:cNvPr id="2" name="Down Arrow 1"/>
          <p:cNvSpPr/>
          <p:nvPr/>
        </p:nvSpPr>
        <p:spPr>
          <a:xfrm rot="5400000">
            <a:off x="7892051" y="4084866"/>
            <a:ext cx="318085" cy="506709"/>
          </a:xfrm>
          <a:prstGeom prst="down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15" name="Group 14"/>
          <p:cNvGrpSpPr/>
          <p:nvPr/>
        </p:nvGrpSpPr>
        <p:grpSpPr>
          <a:xfrm>
            <a:off x="5855900" y="1592315"/>
            <a:ext cx="1992700" cy="1257327"/>
            <a:chOff x="3124200" y="1790673"/>
            <a:chExt cx="1992700" cy="1257327"/>
          </a:xfrm>
        </p:grpSpPr>
        <p:sp>
          <p:nvSpPr>
            <p:cNvPr id="166" name="Rectangle 165"/>
            <p:cNvSpPr/>
            <p:nvPr/>
          </p:nvSpPr>
          <p:spPr>
            <a:xfrm>
              <a:off x="3200581" y="1847619"/>
              <a:ext cx="1873647" cy="1200381"/>
            </a:xfrm>
            <a:prstGeom prst="rect">
              <a:avLst/>
            </a:prstGeom>
            <a:noFill/>
            <a:ln w="15875">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167" name="TextBox 166"/>
            <p:cNvSpPr txBox="1"/>
            <p:nvPr/>
          </p:nvSpPr>
          <p:spPr>
            <a:xfrm>
              <a:off x="3922342" y="1842466"/>
              <a:ext cx="1194558" cy="215444"/>
            </a:xfrm>
            <a:prstGeom prst="rect">
              <a:avLst/>
            </a:prstGeom>
            <a:noFill/>
          </p:spPr>
          <p:txBody>
            <a:bodyPr wrap="none" rtlCol="0">
              <a:spAutoFit/>
            </a:bodyPr>
            <a:lstStyle/>
            <a:p>
              <a:r>
                <a:rPr lang="en-CA" sz="800" b="1" i="1" dirty="0" smtClean="0">
                  <a:solidFill>
                    <a:schemeClr val="accent4">
                      <a:lumMod val="75000"/>
                    </a:schemeClr>
                  </a:solidFill>
                </a:rPr>
                <a:t>Composed Environment</a:t>
              </a:r>
              <a:endParaRPr lang="en-US" sz="800" b="1" i="1" dirty="0">
                <a:solidFill>
                  <a:schemeClr val="accent4">
                    <a:lumMod val="75000"/>
                  </a:schemeClr>
                </a:solidFill>
              </a:endParaRPr>
            </a:p>
          </p:txBody>
        </p:sp>
        <p:sp>
          <p:nvSpPr>
            <p:cNvPr id="168" name="Oval 167"/>
            <p:cNvSpPr/>
            <p:nvPr/>
          </p:nvSpPr>
          <p:spPr>
            <a:xfrm>
              <a:off x="3124200" y="1790673"/>
              <a:ext cx="152400" cy="143746"/>
            </a:xfrm>
            <a:prstGeom prst="ellips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en-CA" sz="600" dirty="0" smtClean="0"/>
                <a:t>4</a:t>
              </a:r>
              <a:endParaRPr lang="en-US" sz="600" dirty="0"/>
            </a:p>
          </p:txBody>
        </p:sp>
        <p:pic>
          <p:nvPicPr>
            <p:cNvPr id="169" name="Picture 168"/>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3687565" y="2165243"/>
              <a:ext cx="360586" cy="492114"/>
            </a:xfrm>
            <a:prstGeom prst="rect">
              <a:avLst/>
            </a:prstGeom>
          </p:spPr>
        </p:pic>
        <p:pic>
          <p:nvPicPr>
            <p:cNvPr id="171" name="Picture 17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52435" y="2134146"/>
              <a:ext cx="361785" cy="495439"/>
            </a:xfrm>
            <a:prstGeom prst="rect">
              <a:avLst/>
            </a:prstGeom>
          </p:spPr>
        </p:pic>
        <p:sp>
          <p:nvSpPr>
            <p:cNvPr id="173" name="TextBox 172"/>
            <p:cNvSpPr txBox="1"/>
            <p:nvPr/>
          </p:nvSpPr>
          <p:spPr>
            <a:xfrm>
              <a:off x="3634389" y="2634205"/>
              <a:ext cx="535777" cy="338554"/>
            </a:xfrm>
            <a:prstGeom prst="rect">
              <a:avLst/>
            </a:prstGeom>
            <a:noFill/>
          </p:spPr>
          <p:txBody>
            <a:bodyPr wrap="square" rtlCol="0">
              <a:spAutoFit/>
            </a:bodyPr>
            <a:lstStyle/>
            <a:p>
              <a:r>
                <a:rPr lang="en-US" sz="800" i="1" dirty="0" smtClean="0"/>
                <a:t>Web Server</a:t>
              </a:r>
              <a:endParaRPr lang="en-US" sz="800" i="1" dirty="0"/>
            </a:p>
          </p:txBody>
        </p:sp>
        <p:sp>
          <p:nvSpPr>
            <p:cNvPr id="174" name="TextBox 173"/>
            <p:cNvSpPr txBox="1"/>
            <p:nvPr/>
          </p:nvSpPr>
          <p:spPr>
            <a:xfrm>
              <a:off x="4165438" y="2572650"/>
              <a:ext cx="652216" cy="338554"/>
            </a:xfrm>
            <a:prstGeom prst="rect">
              <a:avLst/>
            </a:prstGeom>
            <a:noFill/>
          </p:spPr>
          <p:txBody>
            <a:bodyPr wrap="square" rtlCol="0">
              <a:spAutoFit/>
            </a:bodyPr>
            <a:lstStyle/>
            <a:p>
              <a:r>
                <a:rPr lang="en-US" sz="800" i="1" dirty="0" smtClean="0"/>
                <a:t>Database Server</a:t>
              </a:r>
              <a:endParaRPr lang="en-US" sz="800" i="1" dirty="0"/>
            </a:p>
          </p:txBody>
        </p:sp>
      </p:grpSp>
      <p:grpSp>
        <p:nvGrpSpPr>
          <p:cNvPr id="20" name="Group 19"/>
          <p:cNvGrpSpPr/>
          <p:nvPr/>
        </p:nvGrpSpPr>
        <p:grpSpPr>
          <a:xfrm>
            <a:off x="5702172" y="2954361"/>
            <a:ext cx="2241307" cy="1877970"/>
            <a:chOff x="5473572" y="3106761"/>
            <a:chExt cx="2241307" cy="1877970"/>
          </a:xfrm>
        </p:grpSpPr>
        <p:grpSp>
          <p:nvGrpSpPr>
            <p:cNvPr id="16" name="Group 15"/>
            <p:cNvGrpSpPr/>
            <p:nvPr/>
          </p:nvGrpSpPr>
          <p:grpSpPr>
            <a:xfrm>
              <a:off x="5473572" y="3106761"/>
              <a:ext cx="2241307" cy="1877970"/>
              <a:chOff x="2970472" y="3152719"/>
              <a:chExt cx="2241307" cy="1877970"/>
            </a:xfrm>
          </p:grpSpPr>
          <p:sp>
            <p:nvSpPr>
              <p:cNvPr id="197" name="Rectangle 196"/>
              <p:cNvSpPr/>
              <p:nvPr/>
            </p:nvSpPr>
            <p:spPr>
              <a:xfrm>
                <a:off x="3187687" y="3455950"/>
                <a:ext cx="1873647" cy="1200381"/>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198" name="TextBox 197"/>
              <p:cNvSpPr txBox="1"/>
              <p:nvPr/>
            </p:nvSpPr>
            <p:spPr>
              <a:xfrm>
                <a:off x="3909448" y="3450797"/>
                <a:ext cx="1152880" cy="215444"/>
              </a:xfrm>
              <a:prstGeom prst="rect">
                <a:avLst/>
              </a:prstGeom>
              <a:noFill/>
            </p:spPr>
            <p:txBody>
              <a:bodyPr wrap="none" rtlCol="0">
                <a:spAutoFit/>
              </a:bodyPr>
              <a:lstStyle/>
              <a:p>
                <a:r>
                  <a:rPr lang="en-CA" sz="800" b="1" i="1" dirty="0" smtClean="0">
                    <a:solidFill>
                      <a:srgbClr val="FFC000"/>
                    </a:solidFill>
                  </a:rPr>
                  <a:t>Deployed Environment</a:t>
                </a:r>
                <a:endParaRPr lang="en-US" sz="800" b="1" i="1" dirty="0">
                  <a:solidFill>
                    <a:srgbClr val="FFC000"/>
                  </a:solidFill>
                </a:endParaRPr>
              </a:p>
            </p:txBody>
          </p:sp>
          <p:sp>
            <p:nvSpPr>
              <p:cNvPr id="199" name="Oval 198"/>
              <p:cNvSpPr/>
              <p:nvPr/>
            </p:nvSpPr>
            <p:spPr>
              <a:xfrm>
                <a:off x="3111306" y="3399004"/>
                <a:ext cx="152400" cy="143746"/>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CA" sz="600" dirty="0"/>
                  <a:t>3</a:t>
                </a:r>
                <a:endParaRPr lang="en-US" sz="600" dirty="0"/>
              </a:p>
            </p:txBody>
          </p:sp>
          <p:pic>
            <p:nvPicPr>
              <p:cNvPr id="200" name="Picture 199"/>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3909797" y="3773574"/>
                <a:ext cx="360586" cy="492114"/>
              </a:xfrm>
              <a:prstGeom prst="rect">
                <a:avLst/>
              </a:prstGeom>
            </p:spPr>
          </p:pic>
          <p:sp>
            <p:nvSpPr>
              <p:cNvPr id="201" name="TextBox 200"/>
              <p:cNvSpPr txBox="1"/>
              <p:nvPr/>
            </p:nvSpPr>
            <p:spPr>
              <a:xfrm>
                <a:off x="3230376" y="4304091"/>
                <a:ext cx="535777" cy="215444"/>
              </a:xfrm>
              <a:prstGeom prst="rect">
                <a:avLst/>
              </a:prstGeom>
              <a:noFill/>
            </p:spPr>
            <p:txBody>
              <a:bodyPr wrap="square" rtlCol="0">
                <a:spAutoFit/>
              </a:bodyPr>
              <a:lstStyle/>
              <a:p>
                <a:r>
                  <a:rPr lang="en-US" sz="800" i="1" dirty="0" smtClean="0"/>
                  <a:t>Client</a:t>
                </a:r>
                <a:endParaRPr lang="en-US" sz="800" i="1" dirty="0"/>
              </a:p>
            </p:txBody>
          </p:sp>
          <p:pic>
            <p:nvPicPr>
              <p:cNvPr id="202" name="Picture 20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74667" y="3742477"/>
                <a:ext cx="361785" cy="495439"/>
              </a:xfrm>
              <a:prstGeom prst="rect">
                <a:avLst/>
              </a:prstGeom>
            </p:spPr>
          </p:pic>
          <p:pic>
            <p:nvPicPr>
              <p:cNvPr id="203" name="Picture 20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14041" y="3801346"/>
                <a:ext cx="437551" cy="436570"/>
              </a:xfrm>
              <a:prstGeom prst="rect">
                <a:avLst/>
              </a:prstGeom>
            </p:spPr>
          </p:pic>
          <p:sp>
            <p:nvSpPr>
              <p:cNvPr id="204" name="TextBox 203"/>
              <p:cNvSpPr txBox="1"/>
              <p:nvPr/>
            </p:nvSpPr>
            <p:spPr>
              <a:xfrm>
                <a:off x="3856621" y="4242536"/>
                <a:ext cx="535777" cy="338554"/>
              </a:xfrm>
              <a:prstGeom prst="rect">
                <a:avLst/>
              </a:prstGeom>
              <a:noFill/>
            </p:spPr>
            <p:txBody>
              <a:bodyPr wrap="square" rtlCol="0">
                <a:spAutoFit/>
              </a:bodyPr>
              <a:lstStyle/>
              <a:p>
                <a:r>
                  <a:rPr lang="en-US" sz="800" i="1" dirty="0" smtClean="0"/>
                  <a:t>Web Server</a:t>
                </a:r>
                <a:endParaRPr lang="en-US" sz="800" i="1" dirty="0"/>
              </a:p>
            </p:txBody>
          </p:sp>
          <p:sp>
            <p:nvSpPr>
              <p:cNvPr id="205" name="TextBox 204"/>
              <p:cNvSpPr txBox="1"/>
              <p:nvPr/>
            </p:nvSpPr>
            <p:spPr>
              <a:xfrm>
                <a:off x="4387670" y="4180981"/>
                <a:ext cx="652216" cy="338554"/>
              </a:xfrm>
              <a:prstGeom prst="rect">
                <a:avLst/>
              </a:prstGeom>
              <a:noFill/>
            </p:spPr>
            <p:txBody>
              <a:bodyPr wrap="square" rtlCol="0">
                <a:spAutoFit/>
              </a:bodyPr>
              <a:lstStyle/>
              <a:p>
                <a:r>
                  <a:rPr lang="en-US" sz="800" i="1" dirty="0" smtClean="0"/>
                  <a:t>Database Server</a:t>
                </a:r>
                <a:endParaRPr lang="en-US" sz="800" i="1" dirty="0"/>
              </a:p>
            </p:txBody>
          </p:sp>
          <p:sp>
            <p:nvSpPr>
              <p:cNvPr id="217" name="Rectangle 216"/>
              <p:cNvSpPr/>
              <p:nvPr/>
            </p:nvSpPr>
            <p:spPr>
              <a:xfrm>
                <a:off x="3048515" y="3220264"/>
                <a:ext cx="2163264" cy="1810425"/>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Oval 217"/>
              <p:cNvSpPr/>
              <p:nvPr/>
            </p:nvSpPr>
            <p:spPr>
              <a:xfrm>
                <a:off x="2970472" y="3152719"/>
                <a:ext cx="152400" cy="143746"/>
              </a:xfrm>
              <a:prstGeom prst="ellipse">
                <a:avLst/>
              </a:prstGeom>
              <a:solidFill>
                <a:schemeClr val="accent3">
                  <a:lumMod val="50000"/>
                </a:schemeClr>
              </a:solidFill>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a:t>1</a:t>
                </a:r>
                <a:endParaRPr lang="en-US" sz="600" dirty="0"/>
              </a:p>
            </p:txBody>
          </p:sp>
        </p:grpSp>
        <p:sp>
          <p:nvSpPr>
            <p:cNvPr id="222" name="TextBox 221"/>
            <p:cNvSpPr txBox="1"/>
            <p:nvPr/>
          </p:nvSpPr>
          <p:spPr>
            <a:xfrm>
              <a:off x="6673266" y="3171492"/>
              <a:ext cx="1005403" cy="246221"/>
            </a:xfrm>
            <a:prstGeom prst="rect">
              <a:avLst/>
            </a:prstGeom>
            <a:noFill/>
          </p:spPr>
          <p:txBody>
            <a:bodyPr wrap="none" rtlCol="0">
              <a:spAutoFit/>
            </a:bodyPr>
            <a:lstStyle/>
            <a:p>
              <a:r>
                <a:rPr lang="en-CA" sz="1000" b="1" dirty="0">
                  <a:solidFill>
                    <a:schemeClr val="accent3">
                      <a:lumMod val="50000"/>
                    </a:schemeClr>
                  </a:solidFill>
                </a:rPr>
                <a:t>Hyper-V </a:t>
              </a:r>
              <a:r>
                <a:rPr lang="en-CA" sz="1000" b="1" dirty="0" smtClean="0">
                  <a:solidFill>
                    <a:schemeClr val="accent3">
                      <a:lumMod val="50000"/>
                    </a:schemeClr>
                  </a:solidFill>
                </a:rPr>
                <a:t>Host N</a:t>
              </a:r>
              <a:endParaRPr lang="en-CA" sz="1000" b="1" dirty="0">
                <a:solidFill>
                  <a:schemeClr val="accent3">
                    <a:lumMod val="50000"/>
                  </a:schemeClr>
                </a:solidFill>
              </a:endParaRPr>
            </a:p>
          </p:txBody>
        </p:sp>
      </p:grpSp>
      <p:sp>
        <p:nvSpPr>
          <p:cNvPr id="223" name="Text Box 2"/>
          <p:cNvSpPr txBox="1">
            <a:spLocks noChangeArrowheads="1" noChangeShapeType="1"/>
          </p:cNvSpPr>
          <p:nvPr/>
        </p:nvSpPr>
        <p:spPr bwMode="auto">
          <a:xfrm>
            <a:off x="0" y="0"/>
            <a:ext cx="9144000" cy="257763"/>
          </a:xfrm>
          <a:prstGeom prst="rect">
            <a:avLst/>
          </a:prstGeom>
          <a:noFill/>
          <a:ln w="0" algn="in">
            <a:noFill/>
            <a:miter lim="800000"/>
            <a:headEnd/>
            <a:tailEnd/>
          </a:ln>
          <a:effectLst/>
        </p:spPr>
        <p:txBody>
          <a:bodyPr vert="horz" wrap="square" lIns="36195" tIns="36195" rIns="36195" bIns="36195"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fontAlgn="base">
              <a:spcBef>
                <a:spcPct val="0"/>
              </a:spcBef>
              <a:spcAft>
                <a:spcPts val="1000"/>
              </a:spcAft>
            </a:pPr>
            <a:r>
              <a:rPr lang="en-US" sz="1200" dirty="0" smtClean="0">
                <a:effectLst>
                  <a:outerShdw blurRad="38100" dist="38100" dir="2700000" algn="tl">
                    <a:srgbClr val="C0C0C0"/>
                  </a:outerShdw>
                </a:effectLst>
                <a:latin typeface="Arial" pitchFamily="34" charset="0"/>
                <a:cs typeface="Arial" pitchFamily="34" charset="0"/>
              </a:rPr>
              <a:t>Large  Team</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grpSp>
        <p:nvGrpSpPr>
          <p:cNvPr id="224" name="Group 223"/>
          <p:cNvGrpSpPr>
            <a:grpSpLocks/>
          </p:cNvGrpSpPr>
          <p:nvPr/>
        </p:nvGrpSpPr>
        <p:grpSpPr bwMode="auto">
          <a:xfrm>
            <a:off x="0" y="267675"/>
            <a:ext cx="9144000" cy="82550"/>
            <a:chOff x="18434304" y="20116800"/>
            <a:chExt cx="8485632" cy="82296"/>
          </a:xfrm>
        </p:grpSpPr>
        <p:sp>
          <p:nvSpPr>
            <p:cNvPr id="225" name="Rectangle 224" descr="Level bars"/>
            <p:cNvSpPr>
              <a:spLocks noChangeArrowheads="1" noChangeShapeType="1"/>
            </p:cNvSpPr>
            <p:nvPr/>
          </p:nvSpPr>
          <p:spPr bwMode="auto">
            <a:xfrm>
              <a:off x="18434304" y="20116800"/>
              <a:ext cx="2828544" cy="82296"/>
            </a:xfrm>
            <a:prstGeom prst="rect">
              <a:avLst/>
            </a:prstGeom>
            <a:solidFill>
              <a:srgbClr val="FFCC00"/>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sp>
          <p:nvSpPr>
            <p:cNvPr id="226" name="Rectangle 225" descr="level bars"/>
            <p:cNvSpPr>
              <a:spLocks noChangeArrowheads="1" noChangeShapeType="1"/>
            </p:cNvSpPr>
            <p:nvPr/>
          </p:nvSpPr>
          <p:spPr bwMode="auto">
            <a:xfrm>
              <a:off x="21262848" y="20116800"/>
              <a:ext cx="2828544" cy="82296"/>
            </a:xfrm>
            <a:prstGeom prst="rect">
              <a:avLst/>
            </a:prstGeom>
            <a:solidFill>
              <a:srgbClr val="C00000"/>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sp>
          <p:nvSpPr>
            <p:cNvPr id="227" name="Rectangle 226" descr="level bars"/>
            <p:cNvSpPr>
              <a:spLocks noChangeArrowheads="1" noChangeShapeType="1"/>
            </p:cNvSpPr>
            <p:nvPr/>
          </p:nvSpPr>
          <p:spPr bwMode="auto">
            <a:xfrm>
              <a:off x="24091392" y="20116800"/>
              <a:ext cx="2828544" cy="82296"/>
            </a:xfrm>
            <a:prstGeom prst="rect">
              <a:avLst/>
            </a:prstGeom>
            <a:solidFill>
              <a:srgbClr val="17365D"/>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grpSp>
      <p:sp>
        <p:nvSpPr>
          <p:cNvPr id="228" name="Rectangle 227"/>
          <p:cNvSpPr/>
          <p:nvPr/>
        </p:nvSpPr>
        <p:spPr>
          <a:xfrm>
            <a:off x="381000" y="939772"/>
            <a:ext cx="1905000" cy="2176063"/>
          </a:xfrm>
          <a:prstGeom prst="rect">
            <a:avLst/>
          </a:prstGeom>
          <a:noFill/>
          <a:ln w="158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Oval 228"/>
          <p:cNvSpPr/>
          <p:nvPr/>
        </p:nvSpPr>
        <p:spPr>
          <a:xfrm>
            <a:off x="302957" y="872227"/>
            <a:ext cx="152400" cy="143746"/>
          </a:xfrm>
          <a:prstGeom prst="ellipse">
            <a:avLst/>
          </a:prstGeom>
          <a:solidFill>
            <a:srgbClr val="0070C0"/>
          </a:solidFill>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a:t>2</a:t>
            </a:r>
            <a:endParaRPr lang="en-US" sz="600" dirty="0"/>
          </a:p>
        </p:txBody>
      </p:sp>
      <p:sp>
        <p:nvSpPr>
          <p:cNvPr id="230" name="TextBox 229"/>
          <p:cNvSpPr txBox="1"/>
          <p:nvPr/>
        </p:nvSpPr>
        <p:spPr>
          <a:xfrm>
            <a:off x="1129618" y="906716"/>
            <a:ext cx="553357" cy="246221"/>
          </a:xfrm>
          <a:prstGeom prst="rect">
            <a:avLst/>
          </a:prstGeom>
          <a:noFill/>
        </p:spPr>
        <p:txBody>
          <a:bodyPr wrap="none" rtlCol="0">
            <a:spAutoFit/>
          </a:bodyPr>
          <a:lstStyle/>
          <a:p>
            <a:r>
              <a:rPr lang="en-CA" sz="1000" b="1" dirty="0" smtClean="0">
                <a:solidFill>
                  <a:srgbClr val="0070C0"/>
                </a:solidFill>
              </a:rPr>
              <a:t>Library</a:t>
            </a:r>
            <a:endParaRPr lang="en-CA" sz="1000" b="1" dirty="0">
              <a:solidFill>
                <a:srgbClr val="0070C0"/>
              </a:solidFill>
            </a:endParaRPr>
          </a:p>
        </p:txBody>
      </p:sp>
      <p:sp>
        <p:nvSpPr>
          <p:cNvPr id="231" name="Rectangle 230"/>
          <p:cNvSpPr/>
          <p:nvPr/>
        </p:nvSpPr>
        <p:spPr>
          <a:xfrm>
            <a:off x="383206" y="3454372"/>
            <a:ext cx="1902794" cy="1442959"/>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Oval 231"/>
          <p:cNvSpPr/>
          <p:nvPr/>
        </p:nvSpPr>
        <p:spPr>
          <a:xfrm>
            <a:off x="305163" y="3386827"/>
            <a:ext cx="152400" cy="143746"/>
          </a:xfrm>
          <a:prstGeom prst="ellipse">
            <a:avLst/>
          </a:prstGeom>
          <a:solidFill>
            <a:schemeClr val="accent3">
              <a:lumMod val="50000"/>
            </a:schemeClr>
          </a:solidFill>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a:t>1</a:t>
            </a:r>
            <a:endParaRPr lang="en-US" sz="600" dirty="0"/>
          </a:p>
        </p:txBody>
      </p:sp>
      <p:sp>
        <p:nvSpPr>
          <p:cNvPr id="233" name="TextBox 232"/>
          <p:cNvSpPr txBox="1"/>
          <p:nvPr/>
        </p:nvSpPr>
        <p:spPr>
          <a:xfrm>
            <a:off x="1394409" y="3454021"/>
            <a:ext cx="942887" cy="246221"/>
          </a:xfrm>
          <a:prstGeom prst="rect">
            <a:avLst/>
          </a:prstGeom>
          <a:noFill/>
        </p:spPr>
        <p:txBody>
          <a:bodyPr wrap="none" rtlCol="0">
            <a:spAutoFit/>
          </a:bodyPr>
          <a:lstStyle/>
          <a:p>
            <a:r>
              <a:rPr lang="en-CA" sz="1000" b="1" dirty="0">
                <a:solidFill>
                  <a:schemeClr val="accent3">
                    <a:lumMod val="50000"/>
                  </a:schemeClr>
                </a:solidFill>
              </a:rPr>
              <a:t>Hyper-V Hosts</a:t>
            </a:r>
          </a:p>
        </p:txBody>
      </p:sp>
      <p:grpSp>
        <p:nvGrpSpPr>
          <p:cNvPr id="234" name="Group 233"/>
          <p:cNvGrpSpPr/>
          <p:nvPr/>
        </p:nvGrpSpPr>
        <p:grpSpPr>
          <a:xfrm>
            <a:off x="533400" y="1080995"/>
            <a:ext cx="861191" cy="936158"/>
            <a:chOff x="5105400" y="1427968"/>
            <a:chExt cx="861191" cy="936158"/>
          </a:xfrm>
        </p:grpSpPr>
        <p:sp>
          <p:nvSpPr>
            <p:cNvPr id="235" name="TextBox 234"/>
            <p:cNvSpPr txBox="1"/>
            <p:nvPr/>
          </p:nvSpPr>
          <p:spPr>
            <a:xfrm>
              <a:off x="5105400" y="2148682"/>
              <a:ext cx="861191" cy="215444"/>
            </a:xfrm>
            <a:prstGeom prst="rect">
              <a:avLst/>
            </a:prstGeom>
            <a:noFill/>
          </p:spPr>
          <p:txBody>
            <a:bodyPr wrap="square" rtlCol="0">
              <a:spAutoFit/>
            </a:bodyPr>
            <a:lstStyle/>
            <a:p>
              <a:r>
                <a:rPr lang="en-US" sz="800" i="1" dirty="0" smtClean="0"/>
                <a:t>VM Templates</a:t>
              </a:r>
              <a:endParaRPr lang="en-US" sz="800" i="1" dirty="0"/>
            </a:p>
          </p:txBody>
        </p:sp>
        <p:pic>
          <p:nvPicPr>
            <p:cNvPr id="236" name="Picture 235"/>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181600" y="1427968"/>
              <a:ext cx="360586" cy="492114"/>
            </a:xfrm>
            <a:prstGeom prst="rect">
              <a:avLst/>
            </a:prstGeom>
          </p:spPr>
        </p:pic>
        <p:pic>
          <p:nvPicPr>
            <p:cNvPr id="237" name="Picture 236"/>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334000" y="1539082"/>
              <a:ext cx="360586" cy="492114"/>
            </a:xfrm>
            <a:prstGeom prst="rect">
              <a:avLst/>
            </a:prstGeom>
          </p:spPr>
        </p:pic>
        <p:pic>
          <p:nvPicPr>
            <p:cNvPr id="238" name="Picture 237"/>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506814" y="1656568"/>
              <a:ext cx="360586" cy="492114"/>
            </a:xfrm>
            <a:prstGeom prst="rect">
              <a:avLst/>
            </a:prstGeom>
          </p:spPr>
        </p:pic>
      </p:grpSp>
      <p:grpSp>
        <p:nvGrpSpPr>
          <p:cNvPr id="239" name="Group 238"/>
          <p:cNvGrpSpPr/>
          <p:nvPr/>
        </p:nvGrpSpPr>
        <p:grpSpPr>
          <a:xfrm>
            <a:off x="1496500" y="1107319"/>
            <a:ext cx="865700" cy="936158"/>
            <a:chOff x="6068500" y="1454292"/>
            <a:chExt cx="865700" cy="936158"/>
          </a:xfrm>
        </p:grpSpPr>
        <p:sp>
          <p:nvSpPr>
            <p:cNvPr id="240" name="TextBox 239"/>
            <p:cNvSpPr txBox="1"/>
            <p:nvPr/>
          </p:nvSpPr>
          <p:spPr>
            <a:xfrm>
              <a:off x="6073009" y="2175006"/>
              <a:ext cx="861191" cy="215444"/>
            </a:xfrm>
            <a:prstGeom prst="rect">
              <a:avLst/>
            </a:prstGeom>
            <a:noFill/>
          </p:spPr>
          <p:txBody>
            <a:bodyPr wrap="square" rtlCol="0">
              <a:spAutoFit/>
            </a:bodyPr>
            <a:lstStyle/>
            <a:p>
              <a:r>
                <a:rPr lang="en-US" sz="800" i="1" dirty="0" smtClean="0"/>
                <a:t>Stored VMs</a:t>
              </a:r>
              <a:endParaRPr lang="en-US" sz="800" i="1" dirty="0"/>
            </a:p>
          </p:txBody>
        </p:sp>
        <p:pic>
          <p:nvPicPr>
            <p:cNvPr id="241" name="Picture 240"/>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6068500" y="1454292"/>
              <a:ext cx="360586" cy="492114"/>
            </a:xfrm>
            <a:prstGeom prst="rect">
              <a:avLst/>
            </a:prstGeom>
          </p:spPr>
        </p:pic>
        <p:pic>
          <p:nvPicPr>
            <p:cNvPr id="242" name="Picture 241"/>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6220900" y="1565406"/>
              <a:ext cx="360586" cy="492114"/>
            </a:xfrm>
            <a:prstGeom prst="rect">
              <a:avLst/>
            </a:prstGeom>
          </p:spPr>
        </p:pic>
        <p:pic>
          <p:nvPicPr>
            <p:cNvPr id="243" name="Picture 242"/>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6393714" y="1682892"/>
              <a:ext cx="360586" cy="492114"/>
            </a:xfrm>
            <a:prstGeom prst="rect">
              <a:avLst/>
            </a:prstGeom>
          </p:spPr>
        </p:pic>
      </p:grpSp>
      <p:sp>
        <p:nvSpPr>
          <p:cNvPr id="244" name="TextBox 243"/>
          <p:cNvSpPr txBox="1"/>
          <p:nvPr/>
        </p:nvSpPr>
        <p:spPr>
          <a:xfrm>
            <a:off x="914292" y="4460686"/>
            <a:ext cx="1268008" cy="215444"/>
          </a:xfrm>
          <a:prstGeom prst="rect">
            <a:avLst/>
          </a:prstGeom>
          <a:noFill/>
        </p:spPr>
        <p:txBody>
          <a:bodyPr wrap="square" rtlCol="0">
            <a:spAutoFit/>
          </a:bodyPr>
          <a:lstStyle/>
          <a:p>
            <a:r>
              <a:rPr lang="en-US" sz="800" i="1" dirty="0" smtClean="0"/>
              <a:t>Active Virtual Machines</a:t>
            </a:r>
            <a:endParaRPr lang="en-US" sz="800" i="1" dirty="0"/>
          </a:p>
        </p:txBody>
      </p:sp>
      <p:pic>
        <p:nvPicPr>
          <p:cNvPr id="245" name="Picture 2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7179" y="3739972"/>
            <a:ext cx="360586" cy="492114"/>
          </a:xfrm>
          <a:prstGeom prst="rect">
            <a:avLst/>
          </a:prstGeom>
        </p:spPr>
      </p:pic>
      <p:pic>
        <p:nvPicPr>
          <p:cNvPr id="246" name="Picture 2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9579" y="3851086"/>
            <a:ext cx="360586" cy="492114"/>
          </a:xfrm>
          <a:prstGeom prst="rect">
            <a:avLst/>
          </a:prstGeom>
        </p:spPr>
      </p:pic>
      <p:pic>
        <p:nvPicPr>
          <p:cNvPr id="247" name="Picture 2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82393" y="3968572"/>
            <a:ext cx="360586" cy="492114"/>
          </a:xfrm>
          <a:prstGeom prst="rect">
            <a:avLst/>
          </a:prstGeom>
        </p:spPr>
      </p:pic>
      <p:grpSp>
        <p:nvGrpSpPr>
          <p:cNvPr id="248" name="Group 247"/>
          <p:cNvGrpSpPr/>
          <p:nvPr/>
        </p:nvGrpSpPr>
        <p:grpSpPr>
          <a:xfrm>
            <a:off x="781953" y="2091427"/>
            <a:ext cx="1188355" cy="990600"/>
            <a:chOff x="5353953" y="2438400"/>
            <a:chExt cx="1188355" cy="990600"/>
          </a:xfrm>
        </p:grpSpPr>
        <p:sp>
          <p:nvSpPr>
            <p:cNvPr id="249" name="TextBox 248"/>
            <p:cNvSpPr txBox="1"/>
            <p:nvPr/>
          </p:nvSpPr>
          <p:spPr>
            <a:xfrm>
              <a:off x="5410200" y="3213556"/>
              <a:ext cx="1132108" cy="215444"/>
            </a:xfrm>
            <a:prstGeom prst="rect">
              <a:avLst/>
            </a:prstGeom>
            <a:noFill/>
          </p:spPr>
          <p:txBody>
            <a:bodyPr wrap="square" rtlCol="0">
              <a:spAutoFit/>
            </a:bodyPr>
            <a:lstStyle/>
            <a:p>
              <a:r>
                <a:rPr lang="en-US" sz="800" i="1" dirty="0" smtClean="0"/>
                <a:t>Stored Environments</a:t>
              </a:r>
              <a:endParaRPr lang="en-US" sz="800" i="1" dirty="0"/>
            </a:p>
          </p:txBody>
        </p:sp>
        <p:grpSp>
          <p:nvGrpSpPr>
            <p:cNvPr id="250" name="Group 249"/>
            <p:cNvGrpSpPr/>
            <p:nvPr/>
          </p:nvGrpSpPr>
          <p:grpSpPr>
            <a:xfrm>
              <a:off x="5353953" y="2438400"/>
              <a:ext cx="589647" cy="458178"/>
              <a:chOff x="5582553" y="2438400"/>
              <a:chExt cx="589647" cy="458178"/>
            </a:xfrm>
          </p:grpSpPr>
          <p:pic>
            <p:nvPicPr>
              <p:cNvPr id="261" name="Picture 260"/>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617683" y="2438400"/>
                <a:ext cx="193084" cy="263514"/>
              </a:xfrm>
              <a:prstGeom prst="rect">
                <a:avLst/>
              </a:prstGeom>
            </p:spPr>
          </p:pic>
          <p:pic>
            <p:nvPicPr>
              <p:cNvPr id="262" name="Picture 261"/>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01530" y="2479686"/>
                <a:ext cx="193084" cy="263514"/>
              </a:xfrm>
              <a:prstGeom prst="rect">
                <a:avLst/>
              </a:prstGeom>
            </p:spPr>
          </p:pic>
          <p:pic>
            <p:nvPicPr>
              <p:cNvPr id="263" name="Picture 262"/>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86468" y="2510545"/>
                <a:ext cx="193084" cy="263514"/>
              </a:xfrm>
              <a:prstGeom prst="rect">
                <a:avLst/>
              </a:prstGeom>
            </p:spPr>
          </p:pic>
          <p:sp>
            <p:nvSpPr>
              <p:cNvPr id="264" name="TextBox 263"/>
              <p:cNvSpPr txBox="1"/>
              <p:nvPr/>
            </p:nvSpPr>
            <p:spPr>
              <a:xfrm>
                <a:off x="5582553" y="2742690"/>
                <a:ext cx="589647" cy="153888"/>
              </a:xfrm>
              <a:prstGeom prst="rect">
                <a:avLst/>
              </a:prstGeom>
              <a:noFill/>
            </p:spPr>
            <p:txBody>
              <a:bodyPr wrap="square" rtlCol="0">
                <a:spAutoFit/>
              </a:bodyPr>
              <a:lstStyle/>
              <a:p>
                <a:r>
                  <a:rPr lang="en-US" sz="400" i="1" dirty="0" smtClean="0"/>
                  <a:t>Environment 1</a:t>
                </a:r>
                <a:endParaRPr lang="en-US" sz="400" i="1" dirty="0"/>
              </a:p>
            </p:txBody>
          </p:sp>
        </p:grpSp>
        <p:grpSp>
          <p:nvGrpSpPr>
            <p:cNvPr id="251" name="Group 250"/>
            <p:cNvGrpSpPr/>
            <p:nvPr/>
          </p:nvGrpSpPr>
          <p:grpSpPr>
            <a:xfrm>
              <a:off x="5658753" y="2818422"/>
              <a:ext cx="589647" cy="458178"/>
              <a:chOff x="5582553" y="2438400"/>
              <a:chExt cx="589647" cy="458178"/>
            </a:xfrm>
          </p:grpSpPr>
          <p:pic>
            <p:nvPicPr>
              <p:cNvPr id="257" name="Picture 256"/>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617683" y="2438400"/>
                <a:ext cx="193084" cy="263514"/>
              </a:xfrm>
              <a:prstGeom prst="rect">
                <a:avLst/>
              </a:prstGeom>
            </p:spPr>
          </p:pic>
          <p:pic>
            <p:nvPicPr>
              <p:cNvPr id="258" name="Picture 257"/>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01530" y="2479686"/>
                <a:ext cx="193084" cy="263514"/>
              </a:xfrm>
              <a:prstGeom prst="rect">
                <a:avLst/>
              </a:prstGeom>
            </p:spPr>
          </p:pic>
          <p:pic>
            <p:nvPicPr>
              <p:cNvPr id="259" name="Picture 258"/>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86468" y="2510545"/>
                <a:ext cx="193084" cy="263514"/>
              </a:xfrm>
              <a:prstGeom prst="rect">
                <a:avLst/>
              </a:prstGeom>
            </p:spPr>
          </p:pic>
          <p:sp>
            <p:nvSpPr>
              <p:cNvPr id="260" name="TextBox 259"/>
              <p:cNvSpPr txBox="1"/>
              <p:nvPr/>
            </p:nvSpPr>
            <p:spPr>
              <a:xfrm>
                <a:off x="5582553" y="2742690"/>
                <a:ext cx="589647" cy="153888"/>
              </a:xfrm>
              <a:prstGeom prst="rect">
                <a:avLst/>
              </a:prstGeom>
              <a:noFill/>
            </p:spPr>
            <p:txBody>
              <a:bodyPr wrap="square" rtlCol="0">
                <a:spAutoFit/>
              </a:bodyPr>
              <a:lstStyle/>
              <a:p>
                <a:r>
                  <a:rPr lang="en-US" sz="400" i="1" dirty="0" smtClean="0"/>
                  <a:t>Environment 2</a:t>
                </a:r>
                <a:endParaRPr lang="en-US" sz="400" i="1" dirty="0"/>
              </a:p>
            </p:txBody>
          </p:sp>
        </p:grpSp>
        <p:grpSp>
          <p:nvGrpSpPr>
            <p:cNvPr id="252" name="Group 251"/>
            <p:cNvGrpSpPr/>
            <p:nvPr/>
          </p:nvGrpSpPr>
          <p:grpSpPr>
            <a:xfrm>
              <a:off x="5791200" y="2438575"/>
              <a:ext cx="589647" cy="458178"/>
              <a:chOff x="5582553" y="2438400"/>
              <a:chExt cx="589647" cy="458178"/>
            </a:xfrm>
          </p:grpSpPr>
          <p:pic>
            <p:nvPicPr>
              <p:cNvPr id="253" name="Picture 252"/>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617683" y="2438400"/>
                <a:ext cx="193084" cy="263514"/>
              </a:xfrm>
              <a:prstGeom prst="rect">
                <a:avLst/>
              </a:prstGeom>
            </p:spPr>
          </p:pic>
          <p:pic>
            <p:nvPicPr>
              <p:cNvPr id="254" name="Picture 253"/>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01530" y="2479686"/>
                <a:ext cx="193084" cy="263514"/>
              </a:xfrm>
              <a:prstGeom prst="rect">
                <a:avLst/>
              </a:prstGeom>
            </p:spPr>
          </p:pic>
          <p:pic>
            <p:nvPicPr>
              <p:cNvPr id="255" name="Picture 254"/>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86468" y="2510545"/>
                <a:ext cx="193084" cy="263514"/>
              </a:xfrm>
              <a:prstGeom prst="rect">
                <a:avLst/>
              </a:prstGeom>
            </p:spPr>
          </p:pic>
          <p:sp>
            <p:nvSpPr>
              <p:cNvPr id="256" name="TextBox 255"/>
              <p:cNvSpPr txBox="1"/>
              <p:nvPr/>
            </p:nvSpPr>
            <p:spPr>
              <a:xfrm>
                <a:off x="5582553" y="2742690"/>
                <a:ext cx="589647" cy="153888"/>
              </a:xfrm>
              <a:prstGeom prst="rect">
                <a:avLst/>
              </a:prstGeom>
              <a:noFill/>
            </p:spPr>
            <p:txBody>
              <a:bodyPr wrap="square" rtlCol="0">
                <a:spAutoFit/>
              </a:bodyPr>
              <a:lstStyle/>
              <a:p>
                <a:r>
                  <a:rPr lang="en-US" sz="400" i="1" dirty="0" smtClean="0"/>
                  <a:t>Environment. n</a:t>
                </a:r>
                <a:endParaRPr lang="en-US" sz="400" i="1" dirty="0"/>
              </a:p>
            </p:txBody>
          </p:sp>
        </p:grpSp>
      </p:grpSp>
      <p:grpSp>
        <p:nvGrpSpPr>
          <p:cNvPr id="265" name="Group 264"/>
          <p:cNvGrpSpPr/>
          <p:nvPr/>
        </p:nvGrpSpPr>
        <p:grpSpPr>
          <a:xfrm>
            <a:off x="3521806" y="1676400"/>
            <a:ext cx="1951022" cy="1257327"/>
            <a:chOff x="5380785" y="2019273"/>
            <a:chExt cx="1951022" cy="1257327"/>
          </a:xfrm>
        </p:grpSpPr>
        <p:sp>
          <p:nvSpPr>
            <p:cNvPr id="266" name="Rectangle 265"/>
            <p:cNvSpPr/>
            <p:nvPr/>
          </p:nvSpPr>
          <p:spPr>
            <a:xfrm>
              <a:off x="5457166" y="2076219"/>
              <a:ext cx="1873647" cy="1200381"/>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267" name="TextBox 266"/>
            <p:cNvSpPr txBox="1"/>
            <p:nvPr/>
          </p:nvSpPr>
          <p:spPr>
            <a:xfrm>
              <a:off x="6178927" y="2071066"/>
              <a:ext cx="1152880" cy="215444"/>
            </a:xfrm>
            <a:prstGeom prst="rect">
              <a:avLst/>
            </a:prstGeom>
            <a:noFill/>
          </p:spPr>
          <p:txBody>
            <a:bodyPr wrap="none" rtlCol="0">
              <a:spAutoFit/>
            </a:bodyPr>
            <a:lstStyle/>
            <a:p>
              <a:r>
                <a:rPr lang="en-CA" sz="800" b="1" i="1" dirty="0" smtClean="0">
                  <a:solidFill>
                    <a:srgbClr val="FFC000"/>
                  </a:solidFill>
                </a:rPr>
                <a:t>Deployed Environment</a:t>
              </a:r>
              <a:endParaRPr lang="en-US" sz="800" b="1" i="1" dirty="0">
                <a:solidFill>
                  <a:srgbClr val="FFC000"/>
                </a:solidFill>
              </a:endParaRPr>
            </a:p>
          </p:txBody>
        </p:sp>
        <p:sp>
          <p:nvSpPr>
            <p:cNvPr id="268" name="Oval 267"/>
            <p:cNvSpPr/>
            <p:nvPr/>
          </p:nvSpPr>
          <p:spPr>
            <a:xfrm>
              <a:off x="5380785" y="2019273"/>
              <a:ext cx="152400" cy="143746"/>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CA" sz="600" dirty="0"/>
                <a:t>3</a:t>
              </a:r>
              <a:endParaRPr lang="en-US" sz="600" dirty="0"/>
            </a:p>
          </p:txBody>
        </p:sp>
        <p:pic>
          <p:nvPicPr>
            <p:cNvPr id="269" name="Picture 268"/>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6179276" y="2393843"/>
              <a:ext cx="360586" cy="492114"/>
            </a:xfrm>
            <a:prstGeom prst="rect">
              <a:avLst/>
            </a:prstGeom>
          </p:spPr>
        </p:pic>
        <p:sp>
          <p:nvSpPr>
            <p:cNvPr id="270" name="TextBox 269"/>
            <p:cNvSpPr txBox="1"/>
            <p:nvPr/>
          </p:nvSpPr>
          <p:spPr>
            <a:xfrm>
              <a:off x="5499855" y="2924360"/>
              <a:ext cx="535777" cy="215444"/>
            </a:xfrm>
            <a:prstGeom prst="rect">
              <a:avLst/>
            </a:prstGeom>
            <a:noFill/>
          </p:spPr>
          <p:txBody>
            <a:bodyPr wrap="square" rtlCol="0">
              <a:spAutoFit/>
            </a:bodyPr>
            <a:lstStyle/>
            <a:p>
              <a:r>
                <a:rPr lang="en-US" sz="800" i="1" dirty="0" smtClean="0"/>
                <a:t>Client</a:t>
              </a:r>
              <a:endParaRPr lang="en-US" sz="800" i="1" dirty="0"/>
            </a:p>
          </p:txBody>
        </p:sp>
        <p:pic>
          <p:nvPicPr>
            <p:cNvPr id="271" name="Picture 27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44146" y="2362746"/>
              <a:ext cx="361785" cy="495439"/>
            </a:xfrm>
            <a:prstGeom prst="rect">
              <a:avLst/>
            </a:prstGeom>
          </p:spPr>
        </p:pic>
        <p:pic>
          <p:nvPicPr>
            <p:cNvPr id="272" name="Picture 27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83520" y="2421615"/>
              <a:ext cx="437551" cy="436570"/>
            </a:xfrm>
            <a:prstGeom prst="rect">
              <a:avLst/>
            </a:prstGeom>
          </p:spPr>
        </p:pic>
        <p:sp>
          <p:nvSpPr>
            <p:cNvPr id="273" name="TextBox 272"/>
            <p:cNvSpPr txBox="1"/>
            <p:nvPr/>
          </p:nvSpPr>
          <p:spPr>
            <a:xfrm>
              <a:off x="6126100" y="2862805"/>
              <a:ext cx="535777" cy="338554"/>
            </a:xfrm>
            <a:prstGeom prst="rect">
              <a:avLst/>
            </a:prstGeom>
            <a:noFill/>
          </p:spPr>
          <p:txBody>
            <a:bodyPr wrap="square" rtlCol="0">
              <a:spAutoFit/>
            </a:bodyPr>
            <a:lstStyle/>
            <a:p>
              <a:r>
                <a:rPr lang="en-US" sz="800" i="1" dirty="0" smtClean="0"/>
                <a:t>Web Server</a:t>
              </a:r>
              <a:endParaRPr lang="en-US" sz="800" i="1" dirty="0"/>
            </a:p>
          </p:txBody>
        </p:sp>
        <p:sp>
          <p:nvSpPr>
            <p:cNvPr id="274" name="TextBox 273"/>
            <p:cNvSpPr txBox="1"/>
            <p:nvPr/>
          </p:nvSpPr>
          <p:spPr>
            <a:xfrm>
              <a:off x="6657149" y="2801250"/>
              <a:ext cx="652216" cy="338554"/>
            </a:xfrm>
            <a:prstGeom prst="rect">
              <a:avLst/>
            </a:prstGeom>
            <a:noFill/>
          </p:spPr>
          <p:txBody>
            <a:bodyPr wrap="square" rtlCol="0">
              <a:spAutoFit/>
            </a:bodyPr>
            <a:lstStyle/>
            <a:p>
              <a:r>
                <a:rPr lang="en-US" sz="800" i="1" dirty="0" smtClean="0"/>
                <a:t>Database Server</a:t>
              </a:r>
              <a:endParaRPr lang="en-US" sz="800" i="1" dirty="0"/>
            </a:p>
          </p:txBody>
        </p:sp>
      </p:grpSp>
      <p:grpSp>
        <p:nvGrpSpPr>
          <p:cNvPr id="284" name="Group 283"/>
          <p:cNvGrpSpPr/>
          <p:nvPr/>
        </p:nvGrpSpPr>
        <p:grpSpPr>
          <a:xfrm>
            <a:off x="3352800" y="1327053"/>
            <a:ext cx="2255821" cy="3549748"/>
            <a:chOff x="5211779" y="1735800"/>
            <a:chExt cx="2255821" cy="3294889"/>
          </a:xfrm>
        </p:grpSpPr>
        <p:sp>
          <p:nvSpPr>
            <p:cNvPr id="285" name="Rectangle 284"/>
            <p:cNvSpPr/>
            <p:nvPr/>
          </p:nvSpPr>
          <p:spPr>
            <a:xfrm>
              <a:off x="5289821" y="1803345"/>
              <a:ext cx="2177779" cy="3227344"/>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 name="Oval 285"/>
            <p:cNvSpPr/>
            <p:nvPr/>
          </p:nvSpPr>
          <p:spPr>
            <a:xfrm>
              <a:off x="5211779" y="1735800"/>
              <a:ext cx="152400" cy="143746"/>
            </a:xfrm>
            <a:prstGeom prst="ellipse">
              <a:avLst/>
            </a:prstGeom>
            <a:solidFill>
              <a:schemeClr val="accent3">
                <a:lumMod val="50000"/>
              </a:schemeClr>
            </a:solidFill>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a:t>1</a:t>
              </a:r>
              <a:endParaRPr lang="en-US" sz="600" dirty="0"/>
            </a:p>
          </p:txBody>
        </p:sp>
        <p:sp>
          <p:nvSpPr>
            <p:cNvPr id="287" name="TextBox 286"/>
            <p:cNvSpPr txBox="1"/>
            <p:nvPr/>
          </p:nvSpPr>
          <p:spPr>
            <a:xfrm>
              <a:off x="6436987" y="1792781"/>
              <a:ext cx="986167" cy="246221"/>
            </a:xfrm>
            <a:prstGeom prst="rect">
              <a:avLst/>
            </a:prstGeom>
            <a:noFill/>
          </p:spPr>
          <p:txBody>
            <a:bodyPr wrap="none" rtlCol="0">
              <a:spAutoFit/>
            </a:bodyPr>
            <a:lstStyle/>
            <a:p>
              <a:r>
                <a:rPr lang="en-CA" sz="1000" b="1" dirty="0">
                  <a:solidFill>
                    <a:schemeClr val="accent3">
                      <a:lumMod val="50000"/>
                    </a:schemeClr>
                  </a:solidFill>
                </a:rPr>
                <a:t>Hyper-V </a:t>
              </a:r>
              <a:r>
                <a:rPr lang="en-CA" sz="1000" b="1" dirty="0" smtClean="0">
                  <a:solidFill>
                    <a:schemeClr val="accent3">
                      <a:lumMod val="50000"/>
                    </a:schemeClr>
                  </a:solidFill>
                </a:rPr>
                <a:t>Host 1</a:t>
              </a:r>
              <a:endParaRPr lang="en-CA" sz="1000" b="1" dirty="0">
                <a:solidFill>
                  <a:schemeClr val="accent3">
                    <a:lumMod val="50000"/>
                  </a:schemeClr>
                </a:solidFill>
              </a:endParaRPr>
            </a:p>
          </p:txBody>
        </p:sp>
      </p:grpSp>
      <p:cxnSp>
        <p:nvCxnSpPr>
          <p:cNvPr id="22" name="Straight Arrow Connector 21"/>
          <p:cNvCxnSpPr/>
          <p:nvPr/>
        </p:nvCxnSpPr>
        <p:spPr>
          <a:xfrm>
            <a:off x="2182300" y="1935755"/>
            <a:ext cx="11705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88" name="Straight Arrow Connector 287"/>
          <p:cNvCxnSpPr/>
          <p:nvPr/>
        </p:nvCxnSpPr>
        <p:spPr>
          <a:xfrm flipH="1">
            <a:off x="1548296" y="2667000"/>
            <a:ext cx="2049891" cy="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89" name="TextBox 288"/>
          <p:cNvSpPr txBox="1"/>
          <p:nvPr/>
        </p:nvSpPr>
        <p:spPr>
          <a:xfrm>
            <a:off x="2488231" y="1734979"/>
            <a:ext cx="559769" cy="246221"/>
          </a:xfrm>
          <a:prstGeom prst="rect">
            <a:avLst/>
          </a:prstGeom>
          <a:noFill/>
        </p:spPr>
        <p:txBody>
          <a:bodyPr wrap="none" rtlCol="0">
            <a:spAutoFit/>
          </a:bodyPr>
          <a:lstStyle/>
          <a:p>
            <a:r>
              <a:rPr lang="en-CA" sz="1000" b="1" dirty="0" smtClean="0">
                <a:solidFill>
                  <a:schemeClr val="accent1">
                    <a:lumMod val="75000"/>
                  </a:schemeClr>
                </a:solidFill>
              </a:rPr>
              <a:t>Deploy</a:t>
            </a:r>
            <a:endParaRPr lang="en-CA" sz="1000" b="1" dirty="0">
              <a:solidFill>
                <a:schemeClr val="accent1">
                  <a:lumMod val="75000"/>
                </a:schemeClr>
              </a:solidFill>
            </a:endParaRPr>
          </a:p>
        </p:txBody>
      </p:sp>
      <p:sp>
        <p:nvSpPr>
          <p:cNvPr id="290" name="TextBox 289"/>
          <p:cNvSpPr txBox="1"/>
          <p:nvPr/>
        </p:nvSpPr>
        <p:spPr>
          <a:xfrm>
            <a:off x="2577615" y="2456576"/>
            <a:ext cx="433132" cy="246221"/>
          </a:xfrm>
          <a:prstGeom prst="rect">
            <a:avLst/>
          </a:prstGeom>
          <a:noFill/>
        </p:spPr>
        <p:txBody>
          <a:bodyPr wrap="none" rtlCol="0">
            <a:spAutoFit/>
          </a:bodyPr>
          <a:lstStyle/>
          <a:p>
            <a:r>
              <a:rPr lang="en-CA" sz="1000" b="1" dirty="0" smtClean="0">
                <a:solidFill>
                  <a:srgbClr val="FFC000"/>
                </a:solidFill>
              </a:rPr>
              <a:t>Save</a:t>
            </a:r>
            <a:endParaRPr lang="en-CA" sz="1000" b="1" dirty="0">
              <a:solidFill>
                <a:srgbClr val="FFC000"/>
              </a:solidFill>
            </a:endParaRPr>
          </a:p>
        </p:txBody>
      </p:sp>
      <p:cxnSp>
        <p:nvCxnSpPr>
          <p:cNvPr id="291" name="Straight Arrow Connector 290"/>
          <p:cNvCxnSpPr/>
          <p:nvPr/>
        </p:nvCxnSpPr>
        <p:spPr>
          <a:xfrm>
            <a:off x="1970308" y="4135913"/>
            <a:ext cx="1627698"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92" name="TextBox 291"/>
          <p:cNvSpPr txBox="1"/>
          <p:nvPr/>
        </p:nvSpPr>
        <p:spPr>
          <a:xfrm>
            <a:off x="2276239" y="3935137"/>
            <a:ext cx="559769" cy="246221"/>
          </a:xfrm>
          <a:prstGeom prst="rect">
            <a:avLst/>
          </a:prstGeom>
          <a:noFill/>
        </p:spPr>
        <p:txBody>
          <a:bodyPr wrap="none" rtlCol="0">
            <a:spAutoFit/>
          </a:bodyPr>
          <a:lstStyle/>
          <a:p>
            <a:r>
              <a:rPr lang="en-CA" sz="1000" b="1" dirty="0" smtClean="0">
                <a:solidFill>
                  <a:schemeClr val="accent1">
                    <a:lumMod val="75000"/>
                  </a:schemeClr>
                </a:solidFill>
              </a:rPr>
              <a:t>Deploy</a:t>
            </a:r>
            <a:endParaRPr lang="en-CA" sz="1000" b="1" dirty="0">
              <a:solidFill>
                <a:schemeClr val="accent1">
                  <a:lumMod val="75000"/>
                </a:schemeClr>
              </a:solidFill>
            </a:endParaRPr>
          </a:p>
        </p:txBody>
      </p:sp>
      <p:grpSp>
        <p:nvGrpSpPr>
          <p:cNvPr id="33" name="Group 32"/>
          <p:cNvGrpSpPr/>
          <p:nvPr/>
        </p:nvGrpSpPr>
        <p:grpSpPr>
          <a:xfrm>
            <a:off x="3505199" y="3236984"/>
            <a:ext cx="2169581" cy="1444970"/>
            <a:chOff x="3505199" y="3389384"/>
            <a:chExt cx="2169581" cy="1444970"/>
          </a:xfrm>
        </p:grpSpPr>
        <p:grpSp>
          <p:nvGrpSpPr>
            <p:cNvPr id="275" name="Group 274"/>
            <p:cNvGrpSpPr/>
            <p:nvPr/>
          </p:nvGrpSpPr>
          <p:grpSpPr>
            <a:xfrm>
              <a:off x="3505199" y="3389384"/>
              <a:ext cx="1951022" cy="1424372"/>
              <a:chOff x="5364178" y="3390873"/>
              <a:chExt cx="1951022" cy="1424372"/>
            </a:xfrm>
          </p:grpSpPr>
          <p:sp>
            <p:nvSpPr>
              <p:cNvPr id="276" name="Rectangle 275"/>
              <p:cNvSpPr/>
              <p:nvPr/>
            </p:nvSpPr>
            <p:spPr>
              <a:xfrm>
                <a:off x="5440559" y="3447819"/>
                <a:ext cx="1873647" cy="1367426"/>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277" name="TextBox 276"/>
              <p:cNvSpPr txBox="1"/>
              <p:nvPr/>
            </p:nvSpPr>
            <p:spPr>
              <a:xfrm>
                <a:off x="6162320" y="3442666"/>
                <a:ext cx="1152880" cy="215444"/>
              </a:xfrm>
              <a:prstGeom prst="rect">
                <a:avLst/>
              </a:prstGeom>
              <a:noFill/>
            </p:spPr>
            <p:txBody>
              <a:bodyPr wrap="none" rtlCol="0">
                <a:spAutoFit/>
              </a:bodyPr>
              <a:lstStyle/>
              <a:p>
                <a:r>
                  <a:rPr lang="en-CA" sz="800" b="1" i="1" dirty="0" smtClean="0">
                    <a:solidFill>
                      <a:srgbClr val="FFC000"/>
                    </a:solidFill>
                  </a:rPr>
                  <a:t>Deployed Environment</a:t>
                </a:r>
                <a:endParaRPr lang="en-US" sz="800" b="1" i="1" dirty="0">
                  <a:solidFill>
                    <a:srgbClr val="FFC000"/>
                  </a:solidFill>
                </a:endParaRPr>
              </a:p>
            </p:txBody>
          </p:sp>
          <p:sp>
            <p:nvSpPr>
              <p:cNvPr id="278" name="Oval 277"/>
              <p:cNvSpPr/>
              <p:nvPr/>
            </p:nvSpPr>
            <p:spPr>
              <a:xfrm>
                <a:off x="5364178" y="3390873"/>
                <a:ext cx="152400" cy="143746"/>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CA" sz="600" dirty="0"/>
                  <a:t>3</a:t>
                </a:r>
                <a:endParaRPr lang="en-US" sz="600" dirty="0"/>
              </a:p>
            </p:txBody>
          </p:sp>
          <p:pic>
            <p:nvPicPr>
              <p:cNvPr id="279" name="Picture 278"/>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5622002" y="3753371"/>
                <a:ext cx="360586" cy="492114"/>
              </a:xfrm>
              <a:prstGeom prst="rect">
                <a:avLst/>
              </a:prstGeom>
            </p:spPr>
          </p:pic>
          <p:pic>
            <p:nvPicPr>
              <p:cNvPr id="280" name="Picture 2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27539" y="3734346"/>
                <a:ext cx="361785" cy="495439"/>
              </a:xfrm>
              <a:prstGeom prst="rect">
                <a:avLst/>
              </a:prstGeom>
            </p:spPr>
          </p:pic>
          <p:sp>
            <p:nvSpPr>
              <p:cNvPr id="281" name="TextBox 280"/>
              <p:cNvSpPr txBox="1"/>
              <p:nvPr/>
            </p:nvSpPr>
            <p:spPr>
              <a:xfrm>
                <a:off x="6109493" y="4234405"/>
                <a:ext cx="535777" cy="338554"/>
              </a:xfrm>
              <a:prstGeom prst="rect">
                <a:avLst/>
              </a:prstGeom>
              <a:noFill/>
            </p:spPr>
            <p:txBody>
              <a:bodyPr wrap="square" rtlCol="0">
                <a:spAutoFit/>
              </a:bodyPr>
              <a:lstStyle/>
              <a:p>
                <a:r>
                  <a:rPr lang="en-US" sz="800" i="1" dirty="0" smtClean="0"/>
                  <a:t>Web Server</a:t>
                </a:r>
                <a:endParaRPr lang="en-US" sz="800" i="1" dirty="0"/>
              </a:p>
            </p:txBody>
          </p:sp>
          <p:sp>
            <p:nvSpPr>
              <p:cNvPr id="282" name="TextBox 281"/>
              <p:cNvSpPr txBox="1"/>
              <p:nvPr/>
            </p:nvSpPr>
            <p:spPr>
              <a:xfrm>
                <a:off x="6640542" y="4172850"/>
                <a:ext cx="652216" cy="338554"/>
              </a:xfrm>
              <a:prstGeom prst="rect">
                <a:avLst/>
              </a:prstGeom>
              <a:noFill/>
            </p:spPr>
            <p:txBody>
              <a:bodyPr wrap="square" rtlCol="0">
                <a:spAutoFit/>
              </a:bodyPr>
              <a:lstStyle/>
              <a:p>
                <a:r>
                  <a:rPr lang="en-US" sz="800" i="1" dirty="0" smtClean="0"/>
                  <a:t>Database Server</a:t>
                </a:r>
                <a:endParaRPr lang="en-US" sz="800" i="1" dirty="0"/>
              </a:p>
            </p:txBody>
          </p:sp>
          <p:pic>
            <p:nvPicPr>
              <p:cNvPr id="283" name="Picture 28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85864" y="3749314"/>
                <a:ext cx="347409" cy="493222"/>
              </a:xfrm>
              <a:prstGeom prst="rect">
                <a:avLst/>
              </a:prstGeom>
            </p:spPr>
          </p:pic>
        </p:grpSp>
        <p:sp>
          <p:nvSpPr>
            <p:cNvPr id="294" name="TextBox 293"/>
            <p:cNvSpPr txBox="1"/>
            <p:nvPr/>
          </p:nvSpPr>
          <p:spPr>
            <a:xfrm>
              <a:off x="4572000" y="4495800"/>
              <a:ext cx="1102780" cy="338554"/>
            </a:xfrm>
            <a:prstGeom prst="rect">
              <a:avLst/>
            </a:prstGeom>
            <a:noFill/>
          </p:spPr>
          <p:txBody>
            <a:bodyPr wrap="square" rtlCol="0">
              <a:spAutoFit/>
            </a:bodyPr>
            <a:lstStyle/>
            <a:p>
              <a:r>
                <a:rPr lang="en-US" sz="800" i="1" dirty="0"/>
                <a:t>Network-Isolated </a:t>
              </a:r>
              <a:r>
                <a:rPr lang="en-US" sz="800" i="1" dirty="0" smtClean="0"/>
                <a:t>Environment</a:t>
              </a:r>
              <a:endParaRPr lang="en-US" sz="800" i="1" dirty="0"/>
            </a:p>
          </p:txBody>
        </p:sp>
        <p:sp>
          <p:nvSpPr>
            <p:cNvPr id="295" name="TextBox 294"/>
            <p:cNvSpPr txBox="1"/>
            <p:nvPr/>
          </p:nvSpPr>
          <p:spPr>
            <a:xfrm>
              <a:off x="3648498" y="4228296"/>
              <a:ext cx="694902" cy="338554"/>
            </a:xfrm>
            <a:prstGeom prst="rect">
              <a:avLst/>
            </a:prstGeom>
            <a:noFill/>
          </p:spPr>
          <p:txBody>
            <a:bodyPr wrap="square" rtlCol="0">
              <a:spAutoFit/>
            </a:bodyPr>
            <a:lstStyle/>
            <a:p>
              <a:r>
                <a:rPr lang="en-US" sz="800" i="1" dirty="0" smtClean="0"/>
                <a:t>Active </a:t>
              </a:r>
            </a:p>
            <a:p>
              <a:r>
                <a:rPr lang="en-US" sz="800" i="1" dirty="0" smtClean="0"/>
                <a:t>Directory</a:t>
              </a:r>
              <a:endParaRPr lang="en-US" sz="800" i="1" dirty="0"/>
            </a:p>
          </p:txBody>
        </p:sp>
      </p:grpSp>
    </p:spTree>
    <p:extLst>
      <p:ext uri="{BB962C8B-B14F-4D97-AF65-F5344CB8AC3E}">
        <p14:creationId xmlns:p14="http://schemas.microsoft.com/office/powerpoint/2010/main" val="699798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 y="304800"/>
            <a:ext cx="8128060" cy="4953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a:solidFill>
                  <a:schemeClr val="tx1"/>
                </a:solidFill>
                <a:effectLst>
                  <a:outerShdw blurRad="38100" dist="38100" dir="2700000" algn="tl">
                    <a:srgbClr val="000000">
                      <a:alpha val="43137"/>
                    </a:srgbClr>
                  </a:outerShdw>
                </a:effectLst>
              </a:rPr>
              <a:t>System Center Virtual Machine Manager (SCVMM)</a:t>
            </a:r>
          </a:p>
        </p:txBody>
      </p:sp>
      <p:sp>
        <p:nvSpPr>
          <p:cNvPr id="4" name="Rectangle 3"/>
          <p:cNvSpPr/>
          <p:nvPr/>
        </p:nvSpPr>
        <p:spPr>
          <a:xfrm>
            <a:off x="3048000" y="685800"/>
            <a:ext cx="5029200" cy="4352178"/>
          </a:xfrm>
          <a:prstGeom prst="rect">
            <a:avLst/>
          </a:prstGeom>
          <a:ln/>
        </p:spPr>
        <p:style>
          <a:lnRef idx="1">
            <a:schemeClr val="accent3"/>
          </a:lnRef>
          <a:fillRef idx="2">
            <a:schemeClr val="accent3"/>
          </a:fillRef>
          <a:effectRef idx="1">
            <a:schemeClr val="accent3"/>
          </a:effectRef>
          <a:fontRef idx="minor">
            <a:schemeClr val="dk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Lab Environments</a:t>
            </a:r>
            <a:endParaRPr lang="en-CA" dirty="0">
              <a:solidFill>
                <a:schemeClr val="tx1"/>
              </a:solidFill>
              <a:effectLst>
                <a:outerShdw blurRad="38100" dist="38100" dir="2700000" algn="tl">
                  <a:srgbClr val="000000">
                    <a:alpha val="43137"/>
                  </a:srgbClr>
                </a:outerShdw>
              </a:effectLst>
            </a:endParaRPr>
          </a:p>
        </p:txBody>
      </p:sp>
      <p:pic>
        <p:nvPicPr>
          <p:cNvPr id="64" name="Picture 6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7334" y="3873383"/>
            <a:ext cx="840466" cy="630504"/>
          </a:xfrm>
          <a:prstGeom prst="rect">
            <a:avLst/>
          </a:prstGeom>
          <a:ln>
            <a:noFill/>
          </a:ln>
          <a:effectLst>
            <a:softEdge rad="112500"/>
          </a:effectLst>
        </p:spPr>
      </p:pic>
      <p:sp>
        <p:nvSpPr>
          <p:cNvPr id="66" name="TextBox 65"/>
          <p:cNvSpPr txBox="1"/>
          <p:nvPr/>
        </p:nvSpPr>
        <p:spPr>
          <a:xfrm>
            <a:off x="8304449" y="4485196"/>
            <a:ext cx="763351" cy="338554"/>
          </a:xfrm>
          <a:prstGeom prst="rect">
            <a:avLst/>
          </a:prstGeom>
          <a:noFill/>
        </p:spPr>
        <p:txBody>
          <a:bodyPr wrap="none" rtlCol="0">
            <a:spAutoFit/>
          </a:bodyPr>
          <a:lstStyle/>
          <a:p>
            <a:r>
              <a:rPr lang="en-CA" sz="800" i="1" dirty="0" smtClean="0"/>
              <a:t>Test and </a:t>
            </a:r>
          </a:p>
          <a:p>
            <a:r>
              <a:rPr lang="en-CA" sz="800" i="1" dirty="0" smtClean="0"/>
              <a:t>Lab  Manager</a:t>
            </a:r>
            <a:endParaRPr lang="en-US" sz="800" i="1" dirty="0"/>
          </a:p>
        </p:txBody>
      </p:sp>
      <p:sp>
        <p:nvSpPr>
          <p:cNvPr id="2" name="Down Arrow 1"/>
          <p:cNvSpPr/>
          <p:nvPr/>
        </p:nvSpPr>
        <p:spPr>
          <a:xfrm rot="5400000">
            <a:off x="7892051" y="3907217"/>
            <a:ext cx="318085" cy="506709"/>
          </a:xfrm>
          <a:prstGeom prst="down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15" name="Group 14"/>
          <p:cNvGrpSpPr/>
          <p:nvPr/>
        </p:nvGrpSpPr>
        <p:grpSpPr>
          <a:xfrm>
            <a:off x="5855900" y="1414666"/>
            <a:ext cx="1992700" cy="1257327"/>
            <a:chOff x="3124200" y="1790673"/>
            <a:chExt cx="1992700" cy="1257327"/>
          </a:xfrm>
        </p:grpSpPr>
        <p:sp>
          <p:nvSpPr>
            <p:cNvPr id="166" name="Rectangle 165"/>
            <p:cNvSpPr/>
            <p:nvPr/>
          </p:nvSpPr>
          <p:spPr>
            <a:xfrm>
              <a:off x="3200581" y="1847619"/>
              <a:ext cx="1873647" cy="1200381"/>
            </a:xfrm>
            <a:prstGeom prst="rect">
              <a:avLst/>
            </a:prstGeom>
            <a:noFill/>
            <a:ln w="15875">
              <a:solidFill>
                <a:schemeClr val="accent4">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167" name="TextBox 166"/>
            <p:cNvSpPr txBox="1"/>
            <p:nvPr/>
          </p:nvSpPr>
          <p:spPr>
            <a:xfrm>
              <a:off x="3922342" y="1842466"/>
              <a:ext cx="1194558" cy="215444"/>
            </a:xfrm>
            <a:prstGeom prst="rect">
              <a:avLst/>
            </a:prstGeom>
            <a:noFill/>
          </p:spPr>
          <p:txBody>
            <a:bodyPr wrap="none" rtlCol="0">
              <a:spAutoFit/>
            </a:bodyPr>
            <a:lstStyle/>
            <a:p>
              <a:r>
                <a:rPr lang="en-CA" sz="800" b="1" i="1" dirty="0" smtClean="0">
                  <a:solidFill>
                    <a:schemeClr val="accent4">
                      <a:lumMod val="75000"/>
                    </a:schemeClr>
                  </a:solidFill>
                </a:rPr>
                <a:t>Composed Environment</a:t>
              </a:r>
              <a:endParaRPr lang="en-US" sz="800" b="1" i="1" dirty="0">
                <a:solidFill>
                  <a:schemeClr val="accent4">
                    <a:lumMod val="75000"/>
                  </a:schemeClr>
                </a:solidFill>
              </a:endParaRPr>
            </a:p>
          </p:txBody>
        </p:sp>
        <p:sp>
          <p:nvSpPr>
            <p:cNvPr id="168" name="Oval 167"/>
            <p:cNvSpPr/>
            <p:nvPr/>
          </p:nvSpPr>
          <p:spPr>
            <a:xfrm>
              <a:off x="3124200" y="1790673"/>
              <a:ext cx="152400" cy="143746"/>
            </a:xfrm>
            <a:prstGeom prst="ellips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en-CA" sz="600" dirty="0" smtClean="0"/>
                <a:t>4</a:t>
              </a:r>
              <a:endParaRPr lang="en-US" sz="600" dirty="0"/>
            </a:p>
          </p:txBody>
        </p:sp>
        <p:pic>
          <p:nvPicPr>
            <p:cNvPr id="169" name="Picture 168"/>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3687565" y="2165243"/>
              <a:ext cx="360586" cy="492114"/>
            </a:xfrm>
            <a:prstGeom prst="rect">
              <a:avLst/>
            </a:prstGeom>
          </p:spPr>
        </p:pic>
        <p:pic>
          <p:nvPicPr>
            <p:cNvPr id="171" name="Picture 17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52435" y="2134146"/>
              <a:ext cx="361785" cy="495439"/>
            </a:xfrm>
            <a:prstGeom prst="rect">
              <a:avLst/>
            </a:prstGeom>
          </p:spPr>
        </p:pic>
        <p:sp>
          <p:nvSpPr>
            <p:cNvPr id="173" name="TextBox 172"/>
            <p:cNvSpPr txBox="1"/>
            <p:nvPr/>
          </p:nvSpPr>
          <p:spPr>
            <a:xfrm>
              <a:off x="3634389" y="2634205"/>
              <a:ext cx="535777" cy="338554"/>
            </a:xfrm>
            <a:prstGeom prst="rect">
              <a:avLst/>
            </a:prstGeom>
            <a:noFill/>
          </p:spPr>
          <p:txBody>
            <a:bodyPr wrap="square" rtlCol="0">
              <a:spAutoFit/>
            </a:bodyPr>
            <a:lstStyle/>
            <a:p>
              <a:r>
                <a:rPr lang="en-US" sz="800" i="1" dirty="0" smtClean="0"/>
                <a:t>Web Server</a:t>
              </a:r>
              <a:endParaRPr lang="en-US" sz="800" i="1" dirty="0"/>
            </a:p>
          </p:txBody>
        </p:sp>
        <p:sp>
          <p:nvSpPr>
            <p:cNvPr id="174" name="TextBox 173"/>
            <p:cNvSpPr txBox="1"/>
            <p:nvPr/>
          </p:nvSpPr>
          <p:spPr>
            <a:xfrm>
              <a:off x="4165438" y="2572650"/>
              <a:ext cx="652216" cy="338554"/>
            </a:xfrm>
            <a:prstGeom prst="rect">
              <a:avLst/>
            </a:prstGeom>
            <a:noFill/>
          </p:spPr>
          <p:txBody>
            <a:bodyPr wrap="square" rtlCol="0">
              <a:spAutoFit/>
            </a:bodyPr>
            <a:lstStyle/>
            <a:p>
              <a:r>
                <a:rPr lang="en-US" sz="800" i="1" dirty="0" smtClean="0"/>
                <a:t>Database Server</a:t>
              </a:r>
              <a:endParaRPr lang="en-US" sz="800" i="1" dirty="0"/>
            </a:p>
          </p:txBody>
        </p:sp>
      </p:grpSp>
      <p:grpSp>
        <p:nvGrpSpPr>
          <p:cNvPr id="20" name="Group 19"/>
          <p:cNvGrpSpPr/>
          <p:nvPr/>
        </p:nvGrpSpPr>
        <p:grpSpPr>
          <a:xfrm>
            <a:off x="5702172" y="2776712"/>
            <a:ext cx="2241307" cy="1877970"/>
            <a:chOff x="5473572" y="3106761"/>
            <a:chExt cx="2241307" cy="1877970"/>
          </a:xfrm>
        </p:grpSpPr>
        <p:grpSp>
          <p:nvGrpSpPr>
            <p:cNvPr id="16" name="Group 15"/>
            <p:cNvGrpSpPr/>
            <p:nvPr/>
          </p:nvGrpSpPr>
          <p:grpSpPr>
            <a:xfrm>
              <a:off x="5473572" y="3106761"/>
              <a:ext cx="2241307" cy="1877970"/>
              <a:chOff x="2970472" y="3152719"/>
              <a:chExt cx="2241307" cy="1877970"/>
            </a:xfrm>
          </p:grpSpPr>
          <p:sp>
            <p:nvSpPr>
              <p:cNvPr id="197" name="Rectangle 196"/>
              <p:cNvSpPr/>
              <p:nvPr/>
            </p:nvSpPr>
            <p:spPr>
              <a:xfrm>
                <a:off x="3187687" y="3455950"/>
                <a:ext cx="1873647" cy="1200381"/>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198" name="TextBox 197"/>
              <p:cNvSpPr txBox="1"/>
              <p:nvPr/>
            </p:nvSpPr>
            <p:spPr>
              <a:xfrm>
                <a:off x="3909448" y="3450797"/>
                <a:ext cx="1152880" cy="215444"/>
              </a:xfrm>
              <a:prstGeom prst="rect">
                <a:avLst/>
              </a:prstGeom>
              <a:noFill/>
            </p:spPr>
            <p:txBody>
              <a:bodyPr wrap="none" rtlCol="0">
                <a:spAutoFit/>
              </a:bodyPr>
              <a:lstStyle/>
              <a:p>
                <a:r>
                  <a:rPr lang="en-CA" sz="800" b="1" i="1" dirty="0" smtClean="0">
                    <a:solidFill>
                      <a:srgbClr val="FFC000"/>
                    </a:solidFill>
                  </a:rPr>
                  <a:t>Deployed Environment</a:t>
                </a:r>
                <a:endParaRPr lang="en-US" sz="800" b="1" i="1" dirty="0">
                  <a:solidFill>
                    <a:srgbClr val="FFC000"/>
                  </a:solidFill>
                </a:endParaRPr>
              </a:p>
            </p:txBody>
          </p:sp>
          <p:sp>
            <p:nvSpPr>
              <p:cNvPr id="199" name="Oval 198"/>
              <p:cNvSpPr/>
              <p:nvPr/>
            </p:nvSpPr>
            <p:spPr>
              <a:xfrm>
                <a:off x="3111306" y="3399004"/>
                <a:ext cx="152400" cy="143746"/>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CA" sz="600" dirty="0"/>
                  <a:t>3</a:t>
                </a:r>
                <a:endParaRPr lang="en-US" sz="600" dirty="0"/>
              </a:p>
            </p:txBody>
          </p:sp>
          <p:pic>
            <p:nvPicPr>
              <p:cNvPr id="200" name="Picture 199"/>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3909797" y="3773574"/>
                <a:ext cx="360586" cy="492114"/>
              </a:xfrm>
              <a:prstGeom prst="rect">
                <a:avLst/>
              </a:prstGeom>
            </p:spPr>
          </p:pic>
          <p:sp>
            <p:nvSpPr>
              <p:cNvPr id="201" name="TextBox 200"/>
              <p:cNvSpPr txBox="1"/>
              <p:nvPr/>
            </p:nvSpPr>
            <p:spPr>
              <a:xfrm>
                <a:off x="3230376" y="4304091"/>
                <a:ext cx="535777" cy="215444"/>
              </a:xfrm>
              <a:prstGeom prst="rect">
                <a:avLst/>
              </a:prstGeom>
              <a:noFill/>
            </p:spPr>
            <p:txBody>
              <a:bodyPr wrap="square" rtlCol="0">
                <a:spAutoFit/>
              </a:bodyPr>
              <a:lstStyle/>
              <a:p>
                <a:r>
                  <a:rPr lang="en-US" sz="800" i="1" dirty="0" smtClean="0"/>
                  <a:t>Client</a:t>
                </a:r>
                <a:endParaRPr lang="en-US" sz="800" i="1" dirty="0"/>
              </a:p>
            </p:txBody>
          </p:sp>
          <p:pic>
            <p:nvPicPr>
              <p:cNvPr id="202" name="Picture 20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74667" y="3742477"/>
                <a:ext cx="361785" cy="495439"/>
              </a:xfrm>
              <a:prstGeom prst="rect">
                <a:avLst/>
              </a:prstGeom>
            </p:spPr>
          </p:pic>
          <p:pic>
            <p:nvPicPr>
              <p:cNvPr id="203" name="Picture 20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14041" y="3801346"/>
                <a:ext cx="437551" cy="436570"/>
              </a:xfrm>
              <a:prstGeom prst="rect">
                <a:avLst/>
              </a:prstGeom>
            </p:spPr>
          </p:pic>
          <p:sp>
            <p:nvSpPr>
              <p:cNvPr id="204" name="TextBox 203"/>
              <p:cNvSpPr txBox="1"/>
              <p:nvPr/>
            </p:nvSpPr>
            <p:spPr>
              <a:xfrm>
                <a:off x="3856621" y="4242536"/>
                <a:ext cx="535777" cy="338554"/>
              </a:xfrm>
              <a:prstGeom prst="rect">
                <a:avLst/>
              </a:prstGeom>
              <a:noFill/>
            </p:spPr>
            <p:txBody>
              <a:bodyPr wrap="square" rtlCol="0">
                <a:spAutoFit/>
              </a:bodyPr>
              <a:lstStyle/>
              <a:p>
                <a:r>
                  <a:rPr lang="en-US" sz="800" i="1" dirty="0" smtClean="0"/>
                  <a:t>Web Server</a:t>
                </a:r>
                <a:endParaRPr lang="en-US" sz="800" i="1" dirty="0"/>
              </a:p>
            </p:txBody>
          </p:sp>
          <p:sp>
            <p:nvSpPr>
              <p:cNvPr id="205" name="TextBox 204"/>
              <p:cNvSpPr txBox="1"/>
              <p:nvPr/>
            </p:nvSpPr>
            <p:spPr>
              <a:xfrm>
                <a:off x="4387670" y="4180981"/>
                <a:ext cx="652216" cy="338554"/>
              </a:xfrm>
              <a:prstGeom prst="rect">
                <a:avLst/>
              </a:prstGeom>
              <a:noFill/>
            </p:spPr>
            <p:txBody>
              <a:bodyPr wrap="square" rtlCol="0">
                <a:spAutoFit/>
              </a:bodyPr>
              <a:lstStyle/>
              <a:p>
                <a:r>
                  <a:rPr lang="en-US" sz="800" i="1" dirty="0" smtClean="0"/>
                  <a:t>Database Server</a:t>
                </a:r>
                <a:endParaRPr lang="en-US" sz="800" i="1" dirty="0"/>
              </a:p>
            </p:txBody>
          </p:sp>
          <p:sp>
            <p:nvSpPr>
              <p:cNvPr id="217" name="Rectangle 216"/>
              <p:cNvSpPr/>
              <p:nvPr/>
            </p:nvSpPr>
            <p:spPr>
              <a:xfrm>
                <a:off x="3048515" y="3220264"/>
                <a:ext cx="2163264" cy="1810425"/>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Oval 217"/>
              <p:cNvSpPr/>
              <p:nvPr/>
            </p:nvSpPr>
            <p:spPr>
              <a:xfrm>
                <a:off x="2970472" y="3152719"/>
                <a:ext cx="152400" cy="143746"/>
              </a:xfrm>
              <a:prstGeom prst="ellipse">
                <a:avLst/>
              </a:prstGeom>
              <a:solidFill>
                <a:schemeClr val="accent3">
                  <a:lumMod val="50000"/>
                </a:schemeClr>
              </a:solidFill>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a:t>1</a:t>
                </a:r>
                <a:endParaRPr lang="en-US" sz="600" dirty="0"/>
              </a:p>
            </p:txBody>
          </p:sp>
        </p:grpSp>
        <p:sp>
          <p:nvSpPr>
            <p:cNvPr id="222" name="TextBox 221"/>
            <p:cNvSpPr txBox="1"/>
            <p:nvPr/>
          </p:nvSpPr>
          <p:spPr>
            <a:xfrm>
              <a:off x="6673266" y="3171492"/>
              <a:ext cx="1005403" cy="246221"/>
            </a:xfrm>
            <a:prstGeom prst="rect">
              <a:avLst/>
            </a:prstGeom>
            <a:noFill/>
          </p:spPr>
          <p:txBody>
            <a:bodyPr wrap="none" rtlCol="0">
              <a:spAutoFit/>
            </a:bodyPr>
            <a:lstStyle/>
            <a:p>
              <a:r>
                <a:rPr lang="en-CA" sz="1000" b="1" dirty="0">
                  <a:solidFill>
                    <a:schemeClr val="accent3">
                      <a:lumMod val="50000"/>
                    </a:schemeClr>
                  </a:solidFill>
                </a:rPr>
                <a:t>Hyper-V </a:t>
              </a:r>
              <a:r>
                <a:rPr lang="en-CA" sz="1000" b="1" dirty="0" smtClean="0">
                  <a:solidFill>
                    <a:schemeClr val="accent3">
                      <a:lumMod val="50000"/>
                    </a:schemeClr>
                  </a:solidFill>
                </a:rPr>
                <a:t>Host N</a:t>
              </a:r>
              <a:endParaRPr lang="en-CA" sz="1000" b="1" dirty="0">
                <a:solidFill>
                  <a:schemeClr val="accent3">
                    <a:lumMod val="50000"/>
                  </a:schemeClr>
                </a:solidFill>
              </a:endParaRPr>
            </a:p>
          </p:txBody>
        </p:sp>
      </p:grpSp>
      <p:sp>
        <p:nvSpPr>
          <p:cNvPr id="223" name="Text Box 2"/>
          <p:cNvSpPr txBox="1">
            <a:spLocks noChangeArrowheads="1" noChangeShapeType="1"/>
          </p:cNvSpPr>
          <p:nvPr/>
        </p:nvSpPr>
        <p:spPr bwMode="auto">
          <a:xfrm>
            <a:off x="0" y="0"/>
            <a:ext cx="9144000" cy="257763"/>
          </a:xfrm>
          <a:prstGeom prst="rect">
            <a:avLst/>
          </a:prstGeom>
          <a:noFill/>
          <a:ln w="0" algn="in">
            <a:noFill/>
            <a:miter lim="800000"/>
            <a:headEnd/>
            <a:tailEnd/>
          </a:ln>
          <a:effectLst/>
        </p:spPr>
        <p:txBody>
          <a:bodyPr vert="horz" wrap="square" lIns="36195" tIns="36195" rIns="36195" bIns="36195"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fontAlgn="base">
              <a:spcBef>
                <a:spcPct val="0"/>
              </a:spcBef>
              <a:spcAft>
                <a:spcPts val="1000"/>
              </a:spcAft>
            </a:pPr>
            <a:r>
              <a:rPr lang="en-US" sz="1200" dirty="0" smtClean="0">
                <a:effectLst>
                  <a:outerShdw blurRad="38100" dist="38100" dir="2700000" algn="tl">
                    <a:srgbClr val="C0C0C0"/>
                  </a:outerShdw>
                </a:effectLst>
                <a:latin typeface="Arial" pitchFamily="34" charset="0"/>
                <a:cs typeface="Arial" pitchFamily="34" charset="0"/>
              </a:rPr>
              <a:t>Large  Team – Mixed Virtual and physical Environments</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grpSp>
        <p:nvGrpSpPr>
          <p:cNvPr id="224" name="Group 223"/>
          <p:cNvGrpSpPr>
            <a:grpSpLocks/>
          </p:cNvGrpSpPr>
          <p:nvPr/>
        </p:nvGrpSpPr>
        <p:grpSpPr bwMode="auto">
          <a:xfrm>
            <a:off x="0" y="267675"/>
            <a:ext cx="9144000" cy="82550"/>
            <a:chOff x="18434304" y="20116800"/>
            <a:chExt cx="8485632" cy="82296"/>
          </a:xfrm>
        </p:grpSpPr>
        <p:sp>
          <p:nvSpPr>
            <p:cNvPr id="225" name="Rectangle 224" descr="Level bars"/>
            <p:cNvSpPr>
              <a:spLocks noChangeArrowheads="1" noChangeShapeType="1"/>
            </p:cNvSpPr>
            <p:nvPr/>
          </p:nvSpPr>
          <p:spPr bwMode="auto">
            <a:xfrm>
              <a:off x="18434304" y="20116800"/>
              <a:ext cx="2828544" cy="82296"/>
            </a:xfrm>
            <a:prstGeom prst="rect">
              <a:avLst/>
            </a:prstGeom>
            <a:solidFill>
              <a:srgbClr val="FFCC00"/>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sp>
          <p:nvSpPr>
            <p:cNvPr id="226" name="Rectangle 225" descr="level bars"/>
            <p:cNvSpPr>
              <a:spLocks noChangeArrowheads="1" noChangeShapeType="1"/>
            </p:cNvSpPr>
            <p:nvPr/>
          </p:nvSpPr>
          <p:spPr bwMode="auto">
            <a:xfrm>
              <a:off x="21262848" y="20116800"/>
              <a:ext cx="2828544" cy="82296"/>
            </a:xfrm>
            <a:prstGeom prst="rect">
              <a:avLst/>
            </a:prstGeom>
            <a:solidFill>
              <a:srgbClr val="C00000"/>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sp>
          <p:nvSpPr>
            <p:cNvPr id="227" name="Rectangle 226" descr="level bars"/>
            <p:cNvSpPr>
              <a:spLocks noChangeArrowheads="1" noChangeShapeType="1"/>
            </p:cNvSpPr>
            <p:nvPr/>
          </p:nvSpPr>
          <p:spPr bwMode="auto">
            <a:xfrm>
              <a:off x="24091392" y="20116800"/>
              <a:ext cx="2828544" cy="82296"/>
            </a:xfrm>
            <a:prstGeom prst="rect">
              <a:avLst/>
            </a:prstGeom>
            <a:solidFill>
              <a:srgbClr val="17365D"/>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grpSp>
      <p:grpSp>
        <p:nvGrpSpPr>
          <p:cNvPr id="265" name="Group 264"/>
          <p:cNvGrpSpPr/>
          <p:nvPr/>
        </p:nvGrpSpPr>
        <p:grpSpPr>
          <a:xfrm>
            <a:off x="3521806" y="1498751"/>
            <a:ext cx="1951022" cy="1257327"/>
            <a:chOff x="5380785" y="2019273"/>
            <a:chExt cx="1951022" cy="1257327"/>
          </a:xfrm>
        </p:grpSpPr>
        <p:sp>
          <p:nvSpPr>
            <p:cNvPr id="266" name="Rectangle 265"/>
            <p:cNvSpPr/>
            <p:nvPr/>
          </p:nvSpPr>
          <p:spPr>
            <a:xfrm>
              <a:off x="5457166" y="2076219"/>
              <a:ext cx="1873647" cy="1200381"/>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267" name="TextBox 266"/>
            <p:cNvSpPr txBox="1"/>
            <p:nvPr/>
          </p:nvSpPr>
          <p:spPr>
            <a:xfrm>
              <a:off x="6178927" y="2071066"/>
              <a:ext cx="1152880" cy="215444"/>
            </a:xfrm>
            <a:prstGeom prst="rect">
              <a:avLst/>
            </a:prstGeom>
            <a:noFill/>
          </p:spPr>
          <p:txBody>
            <a:bodyPr wrap="none" rtlCol="0">
              <a:spAutoFit/>
            </a:bodyPr>
            <a:lstStyle/>
            <a:p>
              <a:r>
                <a:rPr lang="en-CA" sz="800" b="1" i="1" dirty="0" smtClean="0">
                  <a:solidFill>
                    <a:srgbClr val="FFC000"/>
                  </a:solidFill>
                </a:rPr>
                <a:t>Deployed Environment</a:t>
              </a:r>
              <a:endParaRPr lang="en-US" sz="800" b="1" i="1" dirty="0">
                <a:solidFill>
                  <a:srgbClr val="FFC000"/>
                </a:solidFill>
              </a:endParaRPr>
            </a:p>
          </p:txBody>
        </p:sp>
        <p:sp>
          <p:nvSpPr>
            <p:cNvPr id="268" name="Oval 267"/>
            <p:cNvSpPr/>
            <p:nvPr/>
          </p:nvSpPr>
          <p:spPr>
            <a:xfrm>
              <a:off x="5380785" y="2019273"/>
              <a:ext cx="152400" cy="143746"/>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CA" sz="600" dirty="0"/>
                <a:t>3</a:t>
              </a:r>
              <a:endParaRPr lang="en-US" sz="600" dirty="0"/>
            </a:p>
          </p:txBody>
        </p:sp>
        <p:pic>
          <p:nvPicPr>
            <p:cNvPr id="269" name="Picture 268"/>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6179276" y="2393843"/>
              <a:ext cx="360586" cy="492114"/>
            </a:xfrm>
            <a:prstGeom prst="rect">
              <a:avLst/>
            </a:prstGeom>
          </p:spPr>
        </p:pic>
        <p:sp>
          <p:nvSpPr>
            <p:cNvPr id="270" name="TextBox 269"/>
            <p:cNvSpPr txBox="1"/>
            <p:nvPr/>
          </p:nvSpPr>
          <p:spPr>
            <a:xfrm>
              <a:off x="5499855" y="2924360"/>
              <a:ext cx="535777" cy="215444"/>
            </a:xfrm>
            <a:prstGeom prst="rect">
              <a:avLst/>
            </a:prstGeom>
            <a:noFill/>
          </p:spPr>
          <p:txBody>
            <a:bodyPr wrap="square" rtlCol="0">
              <a:spAutoFit/>
            </a:bodyPr>
            <a:lstStyle/>
            <a:p>
              <a:r>
                <a:rPr lang="en-US" sz="800" i="1" dirty="0" smtClean="0"/>
                <a:t>Client</a:t>
              </a:r>
              <a:endParaRPr lang="en-US" sz="800" i="1" dirty="0"/>
            </a:p>
          </p:txBody>
        </p:sp>
        <p:pic>
          <p:nvPicPr>
            <p:cNvPr id="271" name="Picture 27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44146" y="2362746"/>
              <a:ext cx="361785" cy="495439"/>
            </a:xfrm>
            <a:prstGeom prst="rect">
              <a:avLst/>
            </a:prstGeom>
          </p:spPr>
        </p:pic>
        <p:pic>
          <p:nvPicPr>
            <p:cNvPr id="272" name="Picture 27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83520" y="2421615"/>
              <a:ext cx="437551" cy="436570"/>
            </a:xfrm>
            <a:prstGeom prst="rect">
              <a:avLst/>
            </a:prstGeom>
          </p:spPr>
        </p:pic>
        <p:sp>
          <p:nvSpPr>
            <p:cNvPr id="273" name="TextBox 272"/>
            <p:cNvSpPr txBox="1"/>
            <p:nvPr/>
          </p:nvSpPr>
          <p:spPr>
            <a:xfrm>
              <a:off x="6126100" y="2862805"/>
              <a:ext cx="535777" cy="338554"/>
            </a:xfrm>
            <a:prstGeom prst="rect">
              <a:avLst/>
            </a:prstGeom>
            <a:noFill/>
          </p:spPr>
          <p:txBody>
            <a:bodyPr wrap="square" rtlCol="0">
              <a:spAutoFit/>
            </a:bodyPr>
            <a:lstStyle/>
            <a:p>
              <a:r>
                <a:rPr lang="en-US" sz="800" i="1" dirty="0" smtClean="0"/>
                <a:t>Web Server</a:t>
              </a:r>
              <a:endParaRPr lang="en-US" sz="800" i="1" dirty="0"/>
            </a:p>
          </p:txBody>
        </p:sp>
        <p:sp>
          <p:nvSpPr>
            <p:cNvPr id="274" name="TextBox 273"/>
            <p:cNvSpPr txBox="1"/>
            <p:nvPr/>
          </p:nvSpPr>
          <p:spPr>
            <a:xfrm>
              <a:off x="6657149" y="2801250"/>
              <a:ext cx="652216" cy="338554"/>
            </a:xfrm>
            <a:prstGeom prst="rect">
              <a:avLst/>
            </a:prstGeom>
            <a:noFill/>
          </p:spPr>
          <p:txBody>
            <a:bodyPr wrap="square" rtlCol="0">
              <a:spAutoFit/>
            </a:bodyPr>
            <a:lstStyle/>
            <a:p>
              <a:r>
                <a:rPr lang="en-US" sz="800" i="1" dirty="0" smtClean="0"/>
                <a:t>Database Server</a:t>
              </a:r>
              <a:endParaRPr lang="en-US" sz="800" i="1" dirty="0"/>
            </a:p>
          </p:txBody>
        </p:sp>
      </p:grpSp>
      <p:grpSp>
        <p:nvGrpSpPr>
          <p:cNvPr id="284" name="Group 283"/>
          <p:cNvGrpSpPr/>
          <p:nvPr/>
        </p:nvGrpSpPr>
        <p:grpSpPr>
          <a:xfrm>
            <a:off x="3352800" y="1149404"/>
            <a:ext cx="2255821" cy="3549748"/>
            <a:chOff x="5211779" y="1735800"/>
            <a:chExt cx="2255821" cy="3294889"/>
          </a:xfrm>
        </p:grpSpPr>
        <p:sp>
          <p:nvSpPr>
            <p:cNvPr id="285" name="Rectangle 284"/>
            <p:cNvSpPr/>
            <p:nvPr/>
          </p:nvSpPr>
          <p:spPr>
            <a:xfrm>
              <a:off x="5289821" y="1803345"/>
              <a:ext cx="2177779" cy="3227344"/>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 name="Oval 285"/>
            <p:cNvSpPr/>
            <p:nvPr/>
          </p:nvSpPr>
          <p:spPr>
            <a:xfrm>
              <a:off x="5211779" y="1735800"/>
              <a:ext cx="152400" cy="143746"/>
            </a:xfrm>
            <a:prstGeom prst="ellipse">
              <a:avLst/>
            </a:prstGeom>
            <a:solidFill>
              <a:schemeClr val="accent3">
                <a:lumMod val="50000"/>
              </a:schemeClr>
            </a:solidFill>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a:t>1</a:t>
              </a:r>
              <a:endParaRPr lang="en-US" sz="600" dirty="0"/>
            </a:p>
          </p:txBody>
        </p:sp>
        <p:sp>
          <p:nvSpPr>
            <p:cNvPr id="287" name="TextBox 286"/>
            <p:cNvSpPr txBox="1"/>
            <p:nvPr/>
          </p:nvSpPr>
          <p:spPr>
            <a:xfrm>
              <a:off x="6436987" y="1792781"/>
              <a:ext cx="986167" cy="246221"/>
            </a:xfrm>
            <a:prstGeom prst="rect">
              <a:avLst/>
            </a:prstGeom>
            <a:noFill/>
          </p:spPr>
          <p:txBody>
            <a:bodyPr wrap="none" rtlCol="0">
              <a:spAutoFit/>
            </a:bodyPr>
            <a:lstStyle/>
            <a:p>
              <a:r>
                <a:rPr lang="en-CA" sz="1000" b="1" dirty="0">
                  <a:solidFill>
                    <a:schemeClr val="accent3">
                      <a:lumMod val="50000"/>
                    </a:schemeClr>
                  </a:solidFill>
                </a:rPr>
                <a:t>Hyper-V </a:t>
              </a:r>
              <a:r>
                <a:rPr lang="en-CA" sz="1000" b="1" dirty="0" smtClean="0">
                  <a:solidFill>
                    <a:schemeClr val="accent3">
                      <a:lumMod val="50000"/>
                    </a:schemeClr>
                  </a:solidFill>
                </a:rPr>
                <a:t>Host 1</a:t>
              </a:r>
              <a:endParaRPr lang="en-CA" sz="1000" b="1" dirty="0">
                <a:solidFill>
                  <a:schemeClr val="accent3">
                    <a:lumMod val="50000"/>
                  </a:schemeClr>
                </a:solidFill>
              </a:endParaRPr>
            </a:p>
          </p:txBody>
        </p:sp>
      </p:grpSp>
      <p:sp>
        <p:nvSpPr>
          <p:cNvPr id="104" name="Rectangle 103"/>
          <p:cNvSpPr/>
          <p:nvPr/>
        </p:nvSpPr>
        <p:spPr>
          <a:xfrm>
            <a:off x="381000" y="762123"/>
            <a:ext cx="1905000" cy="2176063"/>
          </a:xfrm>
          <a:prstGeom prst="rect">
            <a:avLst/>
          </a:prstGeom>
          <a:noFill/>
          <a:ln w="158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p:cNvSpPr/>
          <p:nvPr/>
        </p:nvSpPr>
        <p:spPr>
          <a:xfrm>
            <a:off x="302957" y="694578"/>
            <a:ext cx="152400" cy="143746"/>
          </a:xfrm>
          <a:prstGeom prst="ellipse">
            <a:avLst/>
          </a:prstGeom>
          <a:solidFill>
            <a:srgbClr val="0070C0"/>
          </a:solidFill>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a:t>2</a:t>
            </a:r>
            <a:endParaRPr lang="en-US" sz="600" dirty="0"/>
          </a:p>
        </p:txBody>
      </p:sp>
      <p:sp>
        <p:nvSpPr>
          <p:cNvPr id="106" name="TextBox 105"/>
          <p:cNvSpPr txBox="1"/>
          <p:nvPr/>
        </p:nvSpPr>
        <p:spPr>
          <a:xfrm>
            <a:off x="1129618" y="729067"/>
            <a:ext cx="553357" cy="246221"/>
          </a:xfrm>
          <a:prstGeom prst="rect">
            <a:avLst/>
          </a:prstGeom>
          <a:noFill/>
        </p:spPr>
        <p:txBody>
          <a:bodyPr wrap="none" rtlCol="0">
            <a:spAutoFit/>
          </a:bodyPr>
          <a:lstStyle/>
          <a:p>
            <a:r>
              <a:rPr lang="en-CA" sz="1000" b="1" dirty="0" smtClean="0">
                <a:solidFill>
                  <a:srgbClr val="0070C0"/>
                </a:solidFill>
              </a:rPr>
              <a:t>Library</a:t>
            </a:r>
            <a:endParaRPr lang="en-CA" sz="1000" b="1" dirty="0">
              <a:solidFill>
                <a:srgbClr val="0070C0"/>
              </a:solidFill>
            </a:endParaRPr>
          </a:p>
        </p:txBody>
      </p:sp>
      <p:sp>
        <p:nvSpPr>
          <p:cNvPr id="107" name="Rectangle 106"/>
          <p:cNvSpPr/>
          <p:nvPr/>
        </p:nvSpPr>
        <p:spPr>
          <a:xfrm>
            <a:off x="383206" y="3276723"/>
            <a:ext cx="1902794" cy="1442959"/>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305163" y="3209178"/>
            <a:ext cx="152400" cy="143746"/>
          </a:xfrm>
          <a:prstGeom prst="ellipse">
            <a:avLst/>
          </a:prstGeom>
          <a:solidFill>
            <a:schemeClr val="accent3">
              <a:lumMod val="50000"/>
            </a:schemeClr>
          </a:solidFill>
          <a:ln/>
        </p:spPr>
        <p:style>
          <a:lnRef idx="0">
            <a:schemeClr val="dk1"/>
          </a:lnRef>
          <a:fillRef idx="3">
            <a:schemeClr val="dk1"/>
          </a:fillRef>
          <a:effectRef idx="3">
            <a:schemeClr val="dk1"/>
          </a:effectRef>
          <a:fontRef idx="minor">
            <a:schemeClr val="lt1"/>
          </a:fontRef>
        </p:style>
        <p:txBody>
          <a:bodyPr rtlCol="0" anchor="ctr"/>
          <a:lstStyle/>
          <a:p>
            <a:pPr algn="ctr"/>
            <a:r>
              <a:rPr lang="en-CA" sz="600" dirty="0"/>
              <a:t>1</a:t>
            </a:r>
            <a:endParaRPr lang="en-US" sz="600" dirty="0"/>
          </a:p>
        </p:txBody>
      </p:sp>
      <p:sp>
        <p:nvSpPr>
          <p:cNvPr id="109" name="TextBox 108"/>
          <p:cNvSpPr txBox="1"/>
          <p:nvPr/>
        </p:nvSpPr>
        <p:spPr>
          <a:xfrm>
            <a:off x="1394409" y="3276372"/>
            <a:ext cx="942887" cy="246221"/>
          </a:xfrm>
          <a:prstGeom prst="rect">
            <a:avLst/>
          </a:prstGeom>
          <a:noFill/>
        </p:spPr>
        <p:txBody>
          <a:bodyPr wrap="none" rtlCol="0">
            <a:spAutoFit/>
          </a:bodyPr>
          <a:lstStyle/>
          <a:p>
            <a:r>
              <a:rPr lang="en-CA" sz="1000" b="1" dirty="0">
                <a:solidFill>
                  <a:schemeClr val="accent3">
                    <a:lumMod val="50000"/>
                  </a:schemeClr>
                </a:solidFill>
              </a:rPr>
              <a:t>Hyper-V Hosts</a:t>
            </a:r>
          </a:p>
        </p:txBody>
      </p:sp>
      <p:grpSp>
        <p:nvGrpSpPr>
          <p:cNvPr id="110" name="Group 109"/>
          <p:cNvGrpSpPr/>
          <p:nvPr/>
        </p:nvGrpSpPr>
        <p:grpSpPr>
          <a:xfrm>
            <a:off x="533400" y="903346"/>
            <a:ext cx="861191" cy="936158"/>
            <a:chOff x="5105400" y="1427968"/>
            <a:chExt cx="861191" cy="936158"/>
          </a:xfrm>
        </p:grpSpPr>
        <p:sp>
          <p:nvSpPr>
            <p:cNvPr id="111" name="TextBox 110"/>
            <p:cNvSpPr txBox="1"/>
            <p:nvPr/>
          </p:nvSpPr>
          <p:spPr>
            <a:xfrm>
              <a:off x="5105400" y="2148682"/>
              <a:ext cx="861191" cy="215444"/>
            </a:xfrm>
            <a:prstGeom prst="rect">
              <a:avLst/>
            </a:prstGeom>
            <a:noFill/>
          </p:spPr>
          <p:txBody>
            <a:bodyPr wrap="square" rtlCol="0">
              <a:spAutoFit/>
            </a:bodyPr>
            <a:lstStyle/>
            <a:p>
              <a:r>
                <a:rPr lang="en-US" sz="800" i="1" dirty="0" smtClean="0"/>
                <a:t>VM Templates</a:t>
              </a:r>
              <a:endParaRPr lang="en-US" sz="800" i="1" dirty="0"/>
            </a:p>
          </p:txBody>
        </p:sp>
        <p:pic>
          <p:nvPicPr>
            <p:cNvPr id="112" name="Picture 111"/>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181600" y="1427968"/>
              <a:ext cx="360586" cy="492114"/>
            </a:xfrm>
            <a:prstGeom prst="rect">
              <a:avLst/>
            </a:prstGeom>
          </p:spPr>
        </p:pic>
        <p:pic>
          <p:nvPicPr>
            <p:cNvPr id="113" name="Picture 112"/>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334000" y="1539082"/>
              <a:ext cx="360586" cy="492114"/>
            </a:xfrm>
            <a:prstGeom prst="rect">
              <a:avLst/>
            </a:prstGeom>
          </p:spPr>
        </p:pic>
        <p:pic>
          <p:nvPicPr>
            <p:cNvPr id="114" name="Picture 113"/>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506814" y="1656568"/>
              <a:ext cx="360586" cy="492114"/>
            </a:xfrm>
            <a:prstGeom prst="rect">
              <a:avLst/>
            </a:prstGeom>
          </p:spPr>
        </p:pic>
      </p:grpSp>
      <p:grpSp>
        <p:nvGrpSpPr>
          <p:cNvPr id="115" name="Group 114"/>
          <p:cNvGrpSpPr/>
          <p:nvPr/>
        </p:nvGrpSpPr>
        <p:grpSpPr>
          <a:xfrm>
            <a:off x="1496500" y="929670"/>
            <a:ext cx="865700" cy="936158"/>
            <a:chOff x="6068500" y="1454292"/>
            <a:chExt cx="865700" cy="936158"/>
          </a:xfrm>
        </p:grpSpPr>
        <p:sp>
          <p:nvSpPr>
            <p:cNvPr id="116" name="TextBox 115"/>
            <p:cNvSpPr txBox="1"/>
            <p:nvPr/>
          </p:nvSpPr>
          <p:spPr>
            <a:xfrm>
              <a:off x="6073009" y="2175006"/>
              <a:ext cx="861191" cy="215444"/>
            </a:xfrm>
            <a:prstGeom prst="rect">
              <a:avLst/>
            </a:prstGeom>
            <a:noFill/>
          </p:spPr>
          <p:txBody>
            <a:bodyPr wrap="square" rtlCol="0">
              <a:spAutoFit/>
            </a:bodyPr>
            <a:lstStyle/>
            <a:p>
              <a:r>
                <a:rPr lang="en-US" sz="800" i="1" dirty="0" smtClean="0"/>
                <a:t>Stored VMs</a:t>
              </a:r>
              <a:endParaRPr lang="en-US" sz="800" i="1" dirty="0"/>
            </a:p>
          </p:txBody>
        </p:sp>
        <p:pic>
          <p:nvPicPr>
            <p:cNvPr id="117" name="Picture 116"/>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6068500" y="1454292"/>
              <a:ext cx="360586" cy="492114"/>
            </a:xfrm>
            <a:prstGeom prst="rect">
              <a:avLst/>
            </a:prstGeom>
          </p:spPr>
        </p:pic>
        <p:pic>
          <p:nvPicPr>
            <p:cNvPr id="118" name="Picture 117"/>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6220900" y="1565406"/>
              <a:ext cx="360586" cy="492114"/>
            </a:xfrm>
            <a:prstGeom prst="rect">
              <a:avLst/>
            </a:prstGeom>
          </p:spPr>
        </p:pic>
        <p:pic>
          <p:nvPicPr>
            <p:cNvPr id="119" name="Picture 118"/>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6393714" y="1682892"/>
              <a:ext cx="360586" cy="492114"/>
            </a:xfrm>
            <a:prstGeom prst="rect">
              <a:avLst/>
            </a:prstGeom>
          </p:spPr>
        </p:pic>
      </p:grpSp>
      <p:sp>
        <p:nvSpPr>
          <p:cNvPr id="120" name="TextBox 119"/>
          <p:cNvSpPr txBox="1"/>
          <p:nvPr/>
        </p:nvSpPr>
        <p:spPr>
          <a:xfrm>
            <a:off x="914292" y="4283037"/>
            <a:ext cx="1268008" cy="215444"/>
          </a:xfrm>
          <a:prstGeom prst="rect">
            <a:avLst/>
          </a:prstGeom>
          <a:noFill/>
        </p:spPr>
        <p:txBody>
          <a:bodyPr wrap="square" rtlCol="0">
            <a:spAutoFit/>
          </a:bodyPr>
          <a:lstStyle/>
          <a:p>
            <a:r>
              <a:rPr lang="en-US" sz="800" i="1" dirty="0" smtClean="0"/>
              <a:t>Active Virtual Machines</a:t>
            </a:r>
            <a:endParaRPr lang="en-US" sz="800" i="1" dirty="0"/>
          </a:p>
        </p:txBody>
      </p:sp>
      <p:pic>
        <p:nvPicPr>
          <p:cNvPr id="121" name="Picture 1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7179" y="3562323"/>
            <a:ext cx="360586" cy="492114"/>
          </a:xfrm>
          <a:prstGeom prst="rect">
            <a:avLst/>
          </a:prstGeom>
        </p:spPr>
      </p:pic>
      <p:pic>
        <p:nvPicPr>
          <p:cNvPr id="122" name="Picture 1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9579" y="3673437"/>
            <a:ext cx="360586" cy="492114"/>
          </a:xfrm>
          <a:prstGeom prst="rect">
            <a:avLst/>
          </a:prstGeom>
        </p:spPr>
      </p:pic>
      <p:pic>
        <p:nvPicPr>
          <p:cNvPr id="123" name="Picture 1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82393" y="3790923"/>
            <a:ext cx="360586" cy="492114"/>
          </a:xfrm>
          <a:prstGeom prst="rect">
            <a:avLst/>
          </a:prstGeom>
        </p:spPr>
      </p:pic>
      <p:grpSp>
        <p:nvGrpSpPr>
          <p:cNvPr id="124" name="Group 123"/>
          <p:cNvGrpSpPr/>
          <p:nvPr/>
        </p:nvGrpSpPr>
        <p:grpSpPr>
          <a:xfrm>
            <a:off x="781953" y="1913778"/>
            <a:ext cx="1188355" cy="990600"/>
            <a:chOff x="5353953" y="2438400"/>
            <a:chExt cx="1188355" cy="990600"/>
          </a:xfrm>
        </p:grpSpPr>
        <p:sp>
          <p:nvSpPr>
            <p:cNvPr id="125" name="TextBox 124"/>
            <p:cNvSpPr txBox="1"/>
            <p:nvPr/>
          </p:nvSpPr>
          <p:spPr>
            <a:xfrm>
              <a:off x="5410200" y="3213556"/>
              <a:ext cx="1132108" cy="215444"/>
            </a:xfrm>
            <a:prstGeom prst="rect">
              <a:avLst/>
            </a:prstGeom>
            <a:noFill/>
          </p:spPr>
          <p:txBody>
            <a:bodyPr wrap="square" rtlCol="0">
              <a:spAutoFit/>
            </a:bodyPr>
            <a:lstStyle/>
            <a:p>
              <a:r>
                <a:rPr lang="en-US" sz="800" i="1" dirty="0" smtClean="0"/>
                <a:t>Stored Environments</a:t>
              </a:r>
              <a:endParaRPr lang="en-US" sz="800" i="1" dirty="0"/>
            </a:p>
          </p:txBody>
        </p:sp>
        <p:grpSp>
          <p:nvGrpSpPr>
            <p:cNvPr id="126" name="Group 125"/>
            <p:cNvGrpSpPr/>
            <p:nvPr/>
          </p:nvGrpSpPr>
          <p:grpSpPr>
            <a:xfrm>
              <a:off x="5353953" y="2438400"/>
              <a:ext cx="589647" cy="458178"/>
              <a:chOff x="5582553" y="2438400"/>
              <a:chExt cx="589647" cy="458178"/>
            </a:xfrm>
          </p:grpSpPr>
          <p:pic>
            <p:nvPicPr>
              <p:cNvPr id="137" name="Picture 136"/>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617683" y="2438400"/>
                <a:ext cx="193084" cy="263514"/>
              </a:xfrm>
              <a:prstGeom prst="rect">
                <a:avLst/>
              </a:prstGeom>
            </p:spPr>
          </p:pic>
          <p:pic>
            <p:nvPicPr>
              <p:cNvPr id="138" name="Picture 137"/>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01530" y="2479686"/>
                <a:ext cx="193084" cy="263514"/>
              </a:xfrm>
              <a:prstGeom prst="rect">
                <a:avLst/>
              </a:prstGeom>
            </p:spPr>
          </p:pic>
          <p:pic>
            <p:nvPicPr>
              <p:cNvPr id="139" name="Picture 138"/>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86468" y="2510545"/>
                <a:ext cx="193084" cy="263514"/>
              </a:xfrm>
              <a:prstGeom prst="rect">
                <a:avLst/>
              </a:prstGeom>
            </p:spPr>
          </p:pic>
          <p:sp>
            <p:nvSpPr>
              <p:cNvPr id="140" name="TextBox 139"/>
              <p:cNvSpPr txBox="1"/>
              <p:nvPr/>
            </p:nvSpPr>
            <p:spPr>
              <a:xfrm>
                <a:off x="5582553" y="2742690"/>
                <a:ext cx="589647" cy="153888"/>
              </a:xfrm>
              <a:prstGeom prst="rect">
                <a:avLst/>
              </a:prstGeom>
              <a:noFill/>
            </p:spPr>
            <p:txBody>
              <a:bodyPr wrap="square" rtlCol="0">
                <a:spAutoFit/>
              </a:bodyPr>
              <a:lstStyle/>
              <a:p>
                <a:r>
                  <a:rPr lang="en-US" sz="400" i="1" dirty="0" smtClean="0"/>
                  <a:t>Environment 1</a:t>
                </a:r>
                <a:endParaRPr lang="en-US" sz="400" i="1" dirty="0"/>
              </a:p>
            </p:txBody>
          </p:sp>
        </p:grpSp>
        <p:grpSp>
          <p:nvGrpSpPr>
            <p:cNvPr id="127" name="Group 126"/>
            <p:cNvGrpSpPr/>
            <p:nvPr/>
          </p:nvGrpSpPr>
          <p:grpSpPr>
            <a:xfrm>
              <a:off x="5658753" y="2818422"/>
              <a:ext cx="589647" cy="458178"/>
              <a:chOff x="5582553" y="2438400"/>
              <a:chExt cx="589647" cy="458178"/>
            </a:xfrm>
          </p:grpSpPr>
          <p:pic>
            <p:nvPicPr>
              <p:cNvPr id="133" name="Picture 132"/>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617683" y="2438400"/>
                <a:ext cx="193084" cy="263514"/>
              </a:xfrm>
              <a:prstGeom prst="rect">
                <a:avLst/>
              </a:prstGeom>
            </p:spPr>
          </p:pic>
          <p:pic>
            <p:nvPicPr>
              <p:cNvPr id="134" name="Picture 133"/>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01530" y="2479686"/>
                <a:ext cx="193084" cy="263514"/>
              </a:xfrm>
              <a:prstGeom prst="rect">
                <a:avLst/>
              </a:prstGeom>
            </p:spPr>
          </p:pic>
          <p:pic>
            <p:nvPicPr>
              <p:cNvPr id="135" name="Picture 134"/>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86468" y="2510545"/>
                <a:ext cx="193084" cy="263514"/>
              </a:xfrm>
              <a:prstGeom prst="rect">
                <a:avLst/>
              </a:prstGeom>
            </p:spPr>
          </p:pic>
          <p:sp>
            <p:nvSpPr>
              <p:cNvPr id="136" name="TextBox 135"/>
              <p:cNvSpPr txBox="1"/>
              <p:nvPr/>
            </p:nvSpPr>
            <p:spPr>
              <a:xfrm>
                <a:off x="5582553" y="2742690"/>
                <a:ext cx="589647" cy="153888"/>
              </a:xfrm>
              <a:prstGeom prst="rect">
                <a:avLst/>
              </a:prstGeom>
              <a:noFill/>
            </p:spPr>
            <p:txBody>
              <a:bodyPr wrap="square" rtlCol="0">
                <a:spAutoFit/>
              </a:bodyPr>
              <a:lstStyle/>
              <a:p>
                <a:r>
                  <a:rPr lang="en-US" sz="400" i="1" dirty="0" smtClean="0"/>
                  <a:t>Environment 2</a:t>
                </a:r>
                <a:endParaRPr lang="en-US" sz="400" i="1" dirty="0"/>
              </a:p>
            </p:txBody>
          </p:sp>
        </p:grpSp>
        <p:grpSp>
          <p:nvGrpSpPr>
            <p:cNvPr id="128" name="Group 127"/>
            <p:cNvGrpSpPr/>
            <p:nvPr/>
          </p:nvGrpSpPr>
          <p:grpSpPr>
            <a:xfrm>
              <a:off x="5791200" y="2438575"/>
              <a:ext cx="589647" cy="458178"/>
              <a:chOff x="5582553" y="2438400"/>
              <a:chExt cx="589647" cy="458178"/>
            </a:xfrm>
          </p:grpSpPr>
          <p:pic>
            <p:nvPicPr>
              <p:cNvPr id="129" name="Picture 128"/>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617683" y="2438400"/>
                <a:ext cx="193084" cy="263514"/>
              </a:xfrm>
              <a:prstGeom prst="rect">
                <a:avLst/>
              </a:prstGeom>
            </p:spPr>
          </p:pic>
          <p:pic>
            <p:nvPicPr>
              <p:cNvPr id="130" name="Picture 129"/>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01530" y="2479686"/>
                <a:ext cx="193084" cy="263514"/>
              </a:xfrm>
              <a:prstGeom prst="rect">
                <a:avLst/>
              </a:prstGeom>
            </p:spPr>
          </p:pic>
          <p:pic>
            <p:nvPicPr>
              <p:cNvPr id="131" name="Picture 130"/>
              <p:cNvPicPr>
                <a:picLocks noChangeAspect="1"/>
              </p:cNvPicPr>
              <p:nvPr/>
            </p:nvPicPr>
            <p:blipFill>
              <a:blip r:embed="rId7"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86468" y="2510545"/>
                <a:ext cx="193084" cy="263514"/>
              </a:xfrm>
              <a:prstGeom prst="rect">
                <a:avLst/>
              </a:prstGeom>
            </p:spPr>
          </p:pic>
          <p:sp>
            <p:nvSpPr>
              <p:cNvPr id="132" name="TextBox 131"/>
              <p:cNvSpPr txBox="1"/>
              <p:nvPr/>
            </p:nvSpPr>
            <p:spPr>
              <a:xfrm>
                <a:off x="5582553" y="2742690"/>
                <a:ext cx="589647" cy="153888"/>
              </a:xfrm>
              <a:prstGeom prst="rect">
                <a:avLst/>
              </a:prstGeom>
              <a:noFill/>
            </p:spPr>
            <p:txBody>
              <a:bodyPr wrap="square" rtlCol="0">
                <a:spAutoFit/>
              </a:bodyPr>
              <a:lstStyle/>
              <a:p>
                <a:r>
                  <a:rPr lang="en-US" sz="400" i="1" dirty="0" smtClean="0"/>
                  <a:t>Environment. n</a:t>
                </a:r>
                <a:endParaRPr lang="en-US" sz="400" i="1" dirty="0"/>
              </a:p>
            </p:txBody>
          </p:sp>
        </p:grpSp>
      </p:grpSp>
      <p:cxnSp>
        <p:nvCxnSpPr>
          <p:cNvPr id="141" name="Straight Arrow Connector 140"/>
          <p:cNvCxnSpPr/>
          <p:nvPr/>
        </p:nvCxnSpPr>
        <p:spPr>
          <a:xfrm>
            <a:off x="2182300" y="1758106"/>
            <a:ext cx="117050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p:nvPr/>
        </p:nvCxnSpPr>
        <p:spPr>
          <a:xfrm flipH="1">
            <a:off x="1548296" y="2489351"/>
            <a:ext cx="2049891" cy="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43" name="TextBox 142"/>
          <p:cNvSpPr txBox="1"/>
          <p:nvPr/>
        </p:nvSpPr>
        <p:spPr>
          <a:xfrm>
            <a:off x="2488231" y="1557330"/>
            <a:ext cx="559769" cy="246221"/>
          </a:xfrm>
          <a:prstGeom prst="rect">
            <a:avLst/>
          </a:prstGeom>
          <a:noFill/>
        </p:spPr>
        <p:txBody>
          <a:bodyPr wrap="none" rtlCol="0">
            <a:spAutoFit/>
          </a:bodyPr>
          <a:lstStyle/>
          <a:p>
            <a:r>
              <a:rPr lang="en-CA" sz="1000" b="1" dirty="0" smtClean="0">
                <a:solidFill>
                  <a:schemeClr val="accent1">
                    <a:lumMod val="75000"/>
                  </a:schemeClr>
                </a:solidFill>
              </a:rPr>
              <a:t>Deploy</a:t>
            </a:r>
            <a:endParaRPr lang="en-CA" sz="1000" b="1" dirty="0">
              <a:solidFill>
                <a:schemeClr val="accent1">
                  <a:lumMod val="75000"/>
                </a:schemeClr>
              </a:solidFill>
            </a:endParaRPr>
          </a:p>
        </p:txBody>
      </p:sp>
      <p:sp>
        <p:nvSpPr>
          <p:cNvPr id="144" name="TextBox 143"/>
          <p:cNvSpPr txBox="1"/>
          <p:nvPr/>
        </p:nvSpPr>
        <p:spPr>
          <a:xfrm>
            <a:off x="2577615" y="2278927"/>
            <a:ext cx="433132" cy="246221"/>
          </a:xfrm>
          <a:prstGeom prst="rect">
            <a:avLst/>
          </a:prstGeom>
          <a:noFill/>
        </p:spPr>
        <p:txBody>
          <a:bodyPr wrap="none" rtlCol="0">
            <a:spAutoFit/>
          </a:bodyPr>
          <a:lstStyle/>
          <a:p>
            <a:r>
              <a:rPr lang="en-CA" sz="1000" b="1" dirty="0" smtClean="0">
                <a:solidFill>
                  <a:srgbClr val="FFC000"/>
                </a:solidFill>
              </a:rPr>
              <a:t>Save</a:t>
            </a:r>
            <a:endParaRPr lang="en-CA" sz="1000" b="1" dirty="0">
              <a:solidFill>
                <a:srgbClr val="FFC000"/>
              </a:solidFill>
            </a:endParaRPr>
          </a:p>
        </p:txBody>
      </p:sp>
      <p:cxnSp>
        <p:nvCxnSpPr>
          <p:cNvPr id="145" name="Straight Arrow Connector 144"/>
          <p:cNvCxnSpPr/>
          <p:nvPr/>
        </p:nvCxnSpPr>
        <p:spPr>
          <a:xfrm>
            <a:off x="1970308" y="3958264"/>
            <a:ext cx="1627698"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46" name="TextBox 145"/>
          <p:cNvSpPr txBox="1"/>
          <p:nvPr/>
        </p:nvSpPr>
        <p:spPr>
          <a:xfrm>
            <a:off x="2276239" y="3757488"/>
            <a:ext cx="559769" cy="246221"/>
          </a:xfrm>
          <a:prstGeom prst="rect">
            <a:avLst/>
          </a:prstGeom>
          <a:noFill/>
        </p:spPr>
        <p:txBody>
          <a:bodyPr wrap="none" rtlCol="0">
            <a:spAutoFit/>
          </a:bodyPr>
          <a:lstStyle/>
          <a:p>
            <a:r>
              <a:rPr lang="en-CA" sz="1000" b="1" dirty="0" smtClean="0">
                <a:solidFill>
                  <a:schemeClr val="accent1">
                    <a:lumMod val="75000"/>
                  </a:schemeClr>
                </a:solidFill>
              </a:rPr>
              <a:t>Deploy</a:t>
            </a:r>
            <a:endParaRPr lang="en-CA" sz="1000" b="1" dirty="0">
              <a:solidFill>
                <a:schemeClr val="accent1">
                  <a:lumMod val="75000"/>
                </a:schemeClr>
              </a:solidFill>
            </a:endParaRPr>
          </a:p>
        </p:txBody>
      </p:sp>
      <p:sp>
        <p:nvSpPr>
          <p:cNvPr id="147" name="Rectangle 146"/>
          <p:cNvSpPr/>
          <p:nvPr/>
        </p:nvSpPr>
        <p:spPr>
          <a:xfrm>
            <a:off x="76200" y="5334000"/>
            <a:ext cx="8128059" cy="141377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Physical Environment</a:t>
            </a:r>
            <a:endParaRPr lang="en-CA" dirty="0">
              <a:solidFill>
                <a:schemeClr val="tx1"/>
              </a:solidFill>
              <a:effectLst>
                <a:outerShdw blurRad="38100" dist="38100" dir="2700000" algn="tl">
                  <a:srgbClr val="000000">
                    <a:alpha val="43137"/>
                  </a:srgbClr>
                </a:outerShdw>
              </a:effectLst>
            </a:endParaRPr>
          </a:p>
        </p:txBody>
      </p:sp>
      <p:grpSp>
        <p:nvGrpSpPr>
          <p:cNvPr id="149" name="Group 148"/>
          <p:cNvGrpSpPr/>
          <p:nvPr/>
        </p:nvGrpSpPr>
        <p:grpSpPr>
          <a:xfrm>
            <a:off x="3657599" y="3211735"/>
            <a:ext cx="2169581" cy="1444970"/>
            <a:chOff x="3505199" y="3389384"/>
            <a:chExt cx="2169581" cy="1444970"/>
          </a:xfrm>
        </p:grpSpPr>
        <p:grpSp>
          <p:nvGrpSpPr>
            <p:cNvPr id="150" name="Group 149"/>
            <p:cNvGrpSpPr/>
            <p:nvPr/>
          </p:nvGrpSpPr>
          <p:grpSpPr>
            <a:xfrm>
              <a:off x="3505199" y="3389384"/>
              <a:ext cx="1951022" cy="1424372"/>
              <a:chOff x="5364178" y="3390873"/>
              <a:chExt cx="1951022" cy="1424372"/>
            </a:xfrm>
          </p:grpSpPr>
          <p:sp>
            <p:nvSpPr>
              <p:cNvPr id="153" name="Rectangle 152"/>
              <p:cNvSpPr/>
              <p:nvPr/>
            </p:nvSpPr>
            <p:spPr>
              <a:xfrm>
                <a:off x="5440559" y="3447819"/>
                <a:ext cx="1873647" cy="1367426"/>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154" name="TextBox 153"/>
              <p:cNvSpPr txBox="1"/>
              <p:nvPr/>
            </p:nvSpPr>
            <p:spPr>
              <a:xfrm>
                <a:off x="6162320" y="3442666"/>
                <a:ext cx="1152880" cy="215444"/>
              </a:xfrm>
              <a:prstGeom prst="rect">
                <a:avLst/>
              </a:prstGeom>
              <a:noFill/>
            </p:spPr>
            <p:txBody>
              <a:bodyPr wrap="none" rtlCol="0">
                <a:spAutoFit/>
              </a:bodyPr>
              <a:lstStyle/>
              <a:p>
                <a:r>
                  <a:rPr lang="en-CA" sz="800" b="1" i="1" dirty="0" smtClean="0">
                    <a:solidFill>
                      <a:srgbClr val="FFC000"/>
                    </a:solidFill>
                  </a:rPr>
                  <a:t>Deployed Environment</a:t>
                </a:r>
                <a:endParaRPr lang="en-US" sz="800" b="1" i="1" dirty="0">
                  <a:solidFill>
                    <a:srgbClr val="FFC000"/>
                  </a:solidFill>
                </a:endParaRPr>
              </a:p>
            </p:txBody>
          </p:sp>
          <p:sp>
            <p:nvSpPr>
              <p:cNvPr id="155" name="Oval 154"/>
              <p:cNvSpPr/>
              <p:nvPr/>
            </p:nvSpPr>
            <p:spPr>
              <a:xfrm>
                <a:off x="5364178" y="3390873"/>
                <a:ext cx="152400" cy="143746"/>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r>
                  <a:rPr lang="en-CA" sz="600" dirty="0"/>
                  <a:t>3</a:t>
                </a:r>
                <a:endParaRPr lang="en-US" sz="600" dirty="0"/>
              </a:p>
            </p:txBody>
          </p:sp>
          <p:pic>
            <p:nvPicPr>
              <p:cNvPr id="156" name="Picture 155"/>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5622002" y="3753371"/>
                <a:ext cx="360586" cy="492114"/>
              </a:xfrm>
              <a:prstGeom prst="rect">
                <a:avLst/>
              </a:prstGeom>
            </p:spPr>
          </p:pic>
          <p:pic>
            <p:nvPicPr>
              <p:cNvPr id="157" name="Picture 15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27539" y="3734346"/>
                <a:ext cx="361785" cy="495439"/>
              </a:xfrm>
              <a:prstGeom prst="rect">
                <a:avLst/>
              </a:prstGeom>
            </p:spPr>
          </p:pic>
          <p:sp>
            <p:nvSpPr>
              <p:cNvPr id="158" name="TextBox 157"/>
              <p:cNvSpPr txBox="1"/>
              <p:nvPr/>
            </p:nvSpPr>
            <p:spPr>
              <a:xfrm>
                <a:off x="6109493" y="4234405"/>
                <a:ext cx="535777" cy="338554"/>
              </a:xfrm>
              <a:prstGeom prst="rect">
                <a:avLst/>
              </a:prstGeom>
              <a:noFill/>
            </p:spPr>
            <p:txBody>
              <a:bodyPr wrap="square" rtlCol="0">
                <a:spAutoFit/>
              </a:bodyPr>
              <a:lstStyle/>
              <a:p>
                <a:r>
                  <a:rPr lang="en-US" sz="800" i="1" dirty="0" smtClean="0"/>
                  <a:t>Web Server</a:t>
                </a:r>
                <a:endParaRPr lang="en-US" sz="800" i="1" dirty="0"/>
              </a:p>
            </p:txBody>
          </p:sp>
          <p:sp>
            <p:nvSpPr>
              <p:cNvPr id="159" name="TextBox 158"/>
              <p:cNvSpPr txBox="1"/>
              <p:nvPr/>
            </p:nvSpPr>
            <p:spPr>
              <a:xfrm>
                <a:off x="6640542" y="4172850"/>
                <a:ext cx="652216" cy="338554"/>
              </a:xfrm>
              <a:prstGeom prst="rect">
                <a:avLst/>
              </a:prstGeom>
              <a:noFill/>
            </p:spPr>
            <p:txBody>
              <a:bodyPr wrap="square" rtlCol="0">
                <a:spAutoFit/>
              </a:bodyPr>
              <a:lstStyle/>
              <a:p>
                <a:r>
                  <a:rPr lang="en-US" sz="800" i="1" dirty="0" smtClean="0"/>
                  <a:t>Database Server</a:t>
                </a:r>
                <a:endParaRPr lang="en-US" sz="800" i="1" dirty="0"/>
              </a:p>
            </p:txBody>
          </p:sp>
          <p:pic>
            <p:nvPicPr>
              <p:cNvPr id="160" name="Picture 15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85864" y="3749314"/>
                <a:ext cx="347409" cy="493222"/>
              </a:xfrm>
              <a:prstGeom prst="rect">
                <a:avLst/>
              </a:prstGeom>
            </p:spPr>
          </p:pic>
        </p:grpSp>
        <p:sp>
          <p:nvSpPr>
            <p:cNvPr id="151" name="TextBox 150"/>
            <p:cNvSpPr txBox="1"/>
            <p:nvPr/>
          </p:nvSpPr>
          <p:spPr>
            <a:xfrm>
              <a:off x="4572000" y="4495800"/>
              <a:ext cx="1102780" cy="338554"/>
            </a:xfrm>
            <a:prstGeom prst="rect">
              <a:avLst/>
            </a:prstGeom>
            <a:noFill/>
          </p:spPr>
          <p:txBody>
            <a:bodyPr wrap="square" rtlCol="0">
              <a:spAutoFit/>
            </a:bodyPr>
            <a:lstStyle/>
            <a:p>
              <a:r>
                <a:rPr lang="en-US" sz="800" i="1" dirty="0"/>
                <a:t>Network-Isolated </a:t>
              </a:r>
              <a:r>
                <a:rPr lang="en-US" sz="800" i="1" dirty="0" smtClean="0"/>
                <a:t>Environment</a:t>
              </a:r>
              <a:endParaRPr lang="en-US" sz="800" i="1" dirty="0"/>
            </a:p>
          </p:txBody>
        </p:sp>
        <p:sp>
          <p:nvSpPr>
            <p:cNvPr id="152" name="TextBox 151"/>
            <p:cNvSpPr txBox="1"/>
            <p:nvPr/>
          </p:nvSpPr>
          <p:spPr>
            <a:xfrm>
              <a:off x="3648498" y="4228296"/>
              <a:ext cx="694902" cy="338554"/>
            </a:xfrm>
            <a:prstGeom prst="rect">
              <a:avLst/>
            </a:prstGeom>
            <a:noFill/>
          </p:spPr>
          <p:txBody>
            <a:bodyPr wrap="square" rtlCol="0">
              <a:spAutoFit/>
            </a:bodyPr>
            <a:lstStyle/>
            <a:p>
              <a:r>
                <a:rPr lang="en-US" sz="800" i="1" dirty="0" smtClean="0"/>
                <a:t>Active </a:t>
              </a:r>
            </a:p>
            <a:p>
              <a:r>
                <a:rPr lang="en-US" sz="800" i="1" dirty="0" smtClean="0"/>
                <a:t>Directory</a:t>
              </a:r>
              <a:endParaRPr lang="en-US" sz="800" i="1" dirty="0"/>
            </a:p>
          </p:txBody>
        </p:sp>
      </p:grpSp>
      <p:pic>
        <p:nvPicPr>
          <p:cNvPr id="279" name="Picture 278"/>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3314925" y="5734025"/>
            <a:ext cx="360586" cy="492114"/>
          </a:xfrm>
          <a:prstGeom prst="rect">
            <a:avLst/>
          </a:prstGeom>
        </p:spPr>
      </p:pic>
      <p:pic>
        <p:nvPicPr>
          <p:cNvPr id="280" name="Picture 2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20462" y="5715000"/>
            <a:ext cx="361785" cy="495439"/>
          </a:xfrm>
          <a:prstGeom prst="rect">
            <a:avLst/>
          </a:prstGeom>
        </p:spPr>
      </p:pic>
      <p:sp>
        <p:nvSpPr>
          <p:cNvPr id="281" name="TextBox 280"/>
          <p:cNvSpPr txBox="1"/>
          <p:nvPr/>
        </p:nvSpPr>
        <p:spPr>
          <a:xfrm>
            <a:off x="3802416" y="6215059"/>
            <a:ext cx="535777" cy="338554"/>
          </a:xfrm>
          <a:prstGeom prst="rect">
            <a:avLst/>
          </a:prstGeom>
          <a:noFill/>
        </p:spPr>
        <p:txBody>
          <a:bodyPr wrap="square" rtlCol="0">
            <a:spAutoFit/>
          </a:bodyPr>
          <a:lstStyle/>
          <a:p>
            <a:r>
              <a:rPr lang="en-US" sz="800" i="1" dirty="0" smtClean="0"/>
              <a:t>Web Server</a:t>
            </a:r>
            <a:endParaRPr lang="en-US" sz="800" i="1" dirty="0"/>
          </a:p>
        </p:txBody>
      </p:sp>
      <p:sp>
        <p:nvSpPr>
          <p:cNvPr id="282" name="TextBox 281"/>
          <p:cNvSpPr txBox="1"/>
          <p:nvPr/>
        </p:nvSpPr>
        <p:spPr>
          <a:xfrm>
            <a:off x="4333465" y="6214646"/>
            <a:ext cx="652216" cy="338554"/>
          </a:xfrm>
          <a:prstGeom prst="rect">
            <a:avLst/>
          </a:prstGeom>
          <a:noFill/>
        </p:spPr>
        <p:txBody>
          <a:bodyPr wrap="square" rtlCol="0">
            <a:spAutoFit/>
          </a:bodyPr>
          <a:lstStyle/>
          <a:p>
            <a:r>
              <a:rPr lang="en-US" sz="800" i="1" dirty="0" smtClean="0"/>
              <a:t>Database Server</a:t>
            </a:r>
            <a:endParaRPr lang="en-US" sz="800" i="1" dirty="0"/>
          </a:p>
        </p:txBody>
      </p:sp>
      <p:pic>
        <p:nvPicPr>
          <p:cNvPr id="283" name="Picture 28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78787" y="5729968"/>
            <a:ext cx="347409" cy="493222"/>
          </a:xfrm>
          <a:prstGeom prst="rect">
            <a:avLst/>
          </a:prstGeom>
        </p:spPr>
      </p:pic>
      <p:sp>
        <p:nvSpPr>
          <p:cNvPr id="295" name="TextBox 294"/>
          <p:cNvSpPr txBox="1"/>
          <p:nvPr/>
        </p:nvSpPr>
        <p:spPr>
          <a:xfrm>
            <a:off x="3200400" y="6216246"/>
            <a:ext cx="694902" cy="338554"/>
          </a:xfrm>
          <a:prstGeom prst="rect">
            <a:avLst/>
          </a:prstGeom>
          <a:noFill/>
        </p:spPr>
        <p:txBody>
          <a:bodyPr wrap="square" rtlCol="0">
            <a:spAutoFit/>
          </a:bodyPr>
          <a:lstStyle/>
          <a:p>
            <a:r>
              <a:rPr lang="en-US" sz="800" i="1" dirty="0" smtClean="0"/>
              <a:t>Active </a:t>
            </a:r>
          </a:p>
          <a:p>
            <a:r>
              <a:rPr lang="en-US" sz="800" i="1" dirty="0" smtClean="0"/>
              <a:t>Directory</a:t>
            </a:r>
            <a:endParaRPr lang="en-US" sz="800" i="1" dirty="0"/>
          </a:p>
        </p:txBody>
      </p:sp>
      <p:sp>
        <p:nvSpPr>
          <p:cNvPr id="161" name="Down Arrow 160"/>
          <p:cNvSpPr/>
          <p:nvPr/>
        </p:nvSpPr>
        <p:spPr>
          <a:xfrm rot="2033955">
            <a:off x="7983317" y="4790645"/>
            <a:ext cx="318085" cy="740368"/>
          </a:xfrm>
          <a:prstGeom prst="down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4240629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Rectangle 228"/>
          <p:cNvSpPr/>
          <p:nvPr/>
        </p:nvSpPr>
        <p:spPr>
          <a:xfrm>
            <a:off x="0" y="0"/>
            <a:ext cx="9144000" cy="6324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3" name="Text Box 2"/>
          <p:cNvSpPr txBox="1">
            <a:spLocks noChangeArrowheads="1" noChangeShapeType="1"/>
          </p:cNvSpPr>
          <p:nvPr/>
        </p:nvSpPr>
        <p:spPr bwMode="auto">
          <a:xfrm>
            <a:off x="0" y="0"/>
            <a:ext cx="9144000" cy="257763"/>
          </a:xfrm>
          <a:prstGeom prst="rect">
            <a:avLst/>
          </a:prstGeom>
          <a:noFill/>
          <a:ln w="0" algn="in">
            <a:noFill/>
            <a:miter lim="800000"/>
            <a:headEnd/>
            <a:tailEnd/>
          </a:ln>
          <a:effectLst/>
        </p:spPr>
        <p:txBody>
          <a:bodyPr vert="horz" wrap="square" lIns="36195" tIns="36195" rIns="36195" bIns="36195"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fontAlgn="base">
              <a:spcBef>
                <a:spcPct val="0"/>
              </a:spcBef>
              <a:spcAft>
                <a:spcPts val="1000"/>
              </a:spcAft>
            </a:pPr>
            <a:r>
              <a:rPr lang="en-US" sz="1200" dirty="0" smtClean="0">
                <a:effectLst>
                  <a:outerShdw blurRad="38100" dist="38100" dir="2700000" algn="tl">
                    <a:srgbClr val="C0C0C0"/>
                  </a:outerShdw>
                </a:effectLst>
                <a:latin typeface="Arial" pitchFamily="34" charset="0"/>
                <a:cs typeface="Arial" pitchFamily="34" charset="0"/>
              </a:rPr>
              <a:t>VM Factory &amp; Lab Management</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grpSp>
        <p:nvGrpSpPr>
          <p:cNvPr id="224" name="Group 223"/>
          <p:cNvGrpSpPr>
            <a:grpSpLocks/>
          </p:cNvGrpSpPr>
          <p:nvPr/>
        </p:nvGrpSpPr>
        <p:grpSpPr bwMode="auto">
          <a:xfrm>
            <a:off x="0" y="267675"/>
            <a:ext cx="9144000" cy="82550"/>
            <a:chOff x="18434304" y="20116800"/>
            <a:chExt cx="8485632" cy="82296"/>
          </a:xfrm>
        </p:grpSpPr>
        <p:sp>
          <p:nvSpPr>
            <p:cNvPr id="225" name="Rectangle 224" descr="Level bars"/>
            <p:cNvSpPr>
              <a:spLocks noChangeArrowheads="1" noChangeShapeType="1"/>
            </p:cNvSpPr>
            <p:nvPr/>
          </p:nvSpPr>
          <p:spPr bwMode="auto">
            <a:xfrm>
              <a:off x="18434304" y="20116800"/>
              <a:ext cx="2828544" cy="82296"/>
            </a:xfrm>
            <a:prstGeom prst="rect">
              <a:avLst/>
            </a:prstGeom>
            <a:solidFill>
              <a:srgbClr val="FFCC00"/>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sp>
          <p:nvSpPr>
            <p:cNvPr id="226" name="Rectangle 225" descr="level bars"/>
            <p:cNvSpPr>
              <a:spLocks noChangeArrowheads="1" noChangeShapeType="1"/>
            </p:cNvSpPr>
            <p:nvPr/>
          </p:nvSpPr>
          <p:spPr bwMode="auto">
            <a:xfrm>
              <a:off x="21262848" y="20116800"/>
              <a:ext cx="2828544" cy="82296"/>
            </a:xfrm>
            <a:prstGeom prst="rect">
              <a:avLst/>
            </a:prstGeom>
            <a:solidFill>
              <a:srgbClr val="C00000"/>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sp>
          <p:nvSpPr>
            <p:cNvPr id="227" name="Rectangle 226" descr="level bars"/>
            <p:cNvSpPr>
              <a:spLocks noChangeArrowheads="1" noChangeShapeType="1"/>
            </p:cNvSpPr>
            <p:nvPr/>
          </p:nvSpPr>
          <p:spPr bwMode="auto">
            <a:xfrm>
              <a:off x="24091392" y="20116800"/>
              <a:ext cx="2828544" cy="82296"/>
            </a:xfrm>
            <a:prstGeom prst="rect">
              <a:avLst/>
            </a:prstGeom>
            <a:solidFill>
              <a:srgbClr val="17365D"/>
            </a:solidFill>
            <a:ln w="0" algn="in">
              <a:noFill/>
              <a:miter lim="800000"/>
              <a:headEnd/>
              <a:tailEnd/>
            </a:ln>
            <a:effectLst/>
          </p:spPr>
          <p:txBody>
            <a:bodyPr vert="horz" wrap="square" lIns="36576" tIns="36576" rIns="36576" bIns="3657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ZA"/>
            </a:p>
          </p:txBody>
        </p:sp>
      </p:grpSp>
      <p:sp>
        <p:nvSpPr>
          <p:cNvPr id="8" name="TextBox 7"/>
          <p:cNvSpPr txBox="1"/>
          <p:nvPr/>
        </p:nvSpPr>
        <p:spPr>
          <a:xfrm>
            <a:off x="3042217" y="3346825"/>
            <a:ext cx="861191" cy="215444"/>
          </a:xfrm>
          <a:prstGeom prst="rect">
            <a:avLst/>
          </a:prstGeom>
          <a:noFill/>
        </p:spPr>
        <p:txBody>
          <a:bodyPr wrap="square" rtlCol="0">
            <a:spAutoFit/>
          </a:bodyPr>
          <a:lstStyle/>
          <a:p>
            <a:r>
              <a:rPr lang="en-US" sz="800" i="1" dirty="0" smtClean="0"/>
              <a:t>VM Factory</a:t>
            </a:r>
            <a:endParaRPr lang="en-US" sz="800" i="1" dirty="0"/>
          </a:p>
        </p:txBody>
      </p:sp>
      <p:pic>
        <p:nvPicPr>
          <p:cNvPr id="9" name="Picture 8"/>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3297611" y="2895655"/>
            <a:ext cx="360586" cy="492114"/>
          </a:xfrm>
          <a:prstGeom prst="rect">
            <a:avLst/>
          </a:prstGeom>
        </p:spPr>
      </p:pic>
      <p:pic>
        <p:nvPicPr>
          <p:cNvPr id="12" name="Picture 11"/>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469754" y="1524000"/>
            <a:ext cx="360586" cy="492114"/>
          </a:xfrm>
          <a:prstGeom prst="rect">
            <a:avLst/>
          </a:prstGeom>
        </p:spPr>
      </p:pic>
      <p:pic>
        <p:nvPicPr>
          <p:cNvPr id="2" name="Picture 1"/>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382904" y="2286000"/>
            <a:ext cx="534287" cy="533400"/>
          </a:xfrm>
          <a:prstGeom prst="rect">
            <a:avLst/>
          </a:prstGeom>
        </p:spPr>
      </p:pic>
      <p:sp>
        <p:nvSpPr>
          <p:cNvPr id="15" name="TextBox 14"/>
          <p:cNvSpPr txBox="1"/>
          <p:nvPr/>
        </p:nvSpPr>
        <p:spPr>
          <a:xfrm>
            <a:off x="5857636" y="1662335"/>
            <a:ext cx="2067164" cy="215444"/>
          </a:xfrm>
          <a:prstGeom prst="rect">
            <a:avLst/>
          </a:prstGeom>
          <a:noFill/>
        </p:spPr>
        <p:txBody>
          <a:bodyPr wrap="square" rtlCol="0">
            <a:spAutoFit/>
          </a:bodyPr>
          <a:lstStyle/>
          <a:p>
            <a:r>
              <a:rPr lang="en-US" sz="800" i="1" dirty="0" smtClean="0"/>
              <a:t>Server OS – Custom Virtual Machine</a:t>
            </a:r>
            <a:endParaRPr lang="en-US" sz="800" i="1" dirty="0"/>
          </a:p>
        </p:txBody>
      </p:sp>
      <p:sp>
        <p:nvSpPr>
          <p:cNvPr id="16" name="TextBox 15"/>
          <p:cNvSpPr txBox="1"/>
          <p:nvPr/>
        </p:nvSpPr>
        <p:spPr>
          <a:xfrm>
            <a:off x="5857636" y="2444978"/>
            <a:ext cx="2067164" cy="215444"/>
          </a:xfrm>
          <a:prstGeom prst="rect">
            <a:avLst/>
          </a:prstGeom>
          <a:noFill/>
        </p:spPr>
        <p:txBody>
          <a:bodyPr wrap="square" rtlCol="0">
            <a:spAutoFit/>
          </a:bodyPr>
          <a:lstStyle/>
          <a:p>
            <a:r>
              <a:rPr lang="en-US" sz="800" i="1" dirty="0" smtClean="0"/>
              <a:t>Workstation OS – Custom Virtual Machine</a:t>
            </a:r>
            <a:endParaRPr lang="en-US" sz="800" i="1" dirty="0"/>
          </a:p>
        </p:txBody>
      </p:sp>
      <p:cxnSp>
        <p:nvCxnSpPr>
          <p:cNvPr id="4" name="Straight Connector 3"/>
          <p:cNvCxnSpPr/>
          <p:nvPr/>
        </p:nvCxnSpPr>
        <p:spPr>
          <a:xfrm>
            <a:off x="3886200" y="3141712"/>
            <a:ext cx="4953000" cy="0"/>
          </a:xfrm>
          <a:prstGeom prst="line">
            <a:avLst/>
          </a:prstGeom>
        </p:spPr>
        <p:style>
          <a:lnRef idx="2">
            <a:schemeClr val="dk1"/>
          </a:lnRef>
          <a:fillRef idx="0">
            <a:schemeClr val="dk1"/>
          </a:fillRef>
          <a:effectRef idx="1">
            <a:schemeClr val="dk1"/>
          </a:effectRef>
          <a:fontRef idx="minor">
            <a:schemeClr val="tx1"/>
          </a:fontRef>
        </p:style>
      </p:cxnSp>
      <p:pic>
        <p:nvPicPr>
          <p:cNvPr id="19" name="Picture 18"/>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469754" y="838200"/>
            <a:ext cx="360586" cy="492114"/>
          </a:xfrm>
          <a:prstGeom prst="rect">
            <a:avLst/>
          </a:prstGeom>
        </p:spPr>
      </p:pic>
      <p:sp>
        <p:nvSpPr>
          <p:cNvPr id="20" name="TextBox 19"/>
          <p:cNvSpPr txBox="1"/>
          <p:nvPr/>
        </p:nvSpPr>
        <p:spPr>
          <a:xfrm>
            <a:off x="5857636" y="976535"/>
            <a:ext cx="2067164" cy="215444"/>
          </a:xfrm>
          <a:prstGeom prst="rect">
            <a:avLst/>
          </a:prstGeom>
          <a:noFill/>
        </p:spPr>
        <p:txBody>
          <a:bodyPr wrap="square" rtlCol="0">
            <a:spAutoFit/>
          </a:bodyPr>
          <a:lstStyle/>
          <a:p>
            <a:r>
              <a:rPr lang="en-US" sz="800" i="1" dirty="0" smtClean="0"/>
              <a:t>Server OS – Ranger Base Virtual Machine</a:t>
            </a:r>
            <a:endParaRPr lang="en-US" sz="800" i="1" dirty="0"/>
          </a:p>
        </p:txBody>
      </p:sp>
      <p:cxnSp>
        <p:nvCxnSpPr>
          <p:cNvPr id="6" name="Elbow Connector 5"/>
          <p:cNvCxnSpPr>
            <a:stCxn id="9" idx="0"/>
            <a:endCxn id="2" idx="1"/>
          </p:cNvCxnSpPr>
          <p:nvPr/>
        </p:nvCxnSpPr>
        <p:spPr>
          <a:xfrm rot="5400000" flipH="1" flipV="1">
            <a:off x="4258927" y="1771678"/>
            <a:ext cx="342955" cy="19050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9" idx="0"/>
            <a:endCxn id="12" idx="1"/>
          </p:cNvCxnSpPr>
          <p:nvPr/>
        </p:nvCxnSpPr>
        <p:spPr>
          <a:xfrm rot="5400000" flipH="1" flipV="1">
            <a:off x="3911030" y="1336931"/>
            <a:ext cx="1125598" cy="199185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9" idx="0"/>
            <a:endCxn id="19" idx="1"/>
          </p:cNvCxnSpPr>
          <p:nvPr/>
        </p:nvCxnSpPr>
        <p:spPr>
          <a:xfrm rot="5400000" flipH="1" flipV="1">
            <a:off x="3568130" y="994031"/>
            <a:ext cx="1811398" cy="199185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rot="16200000">
            <a:off x="2897382" y="1949678"/>
            <a:ext cx="990600" cy="215444"/>
          </a:xfrm>
          <a:prstGeom prst="rect">
            <a:avLst/>
          </a:prstGeom>
          <a:noFill/>
        </p:spPr>
        <p:txBody>
          <a:bodyPr wrap="square" rtlCol="0">
            <a:spAutoFit/>
          </a:bodyPr>
          <a:lstStyle/>
          <a:p>
            <a:r>
              <a:rPr lang="en-US" sz="800" dirty="0" smtClean="0">
                <a:solidFill>
                  <a:schemeClr val="accent1">
                    <a:lumMod val="75000"/>
                  </a:schemeClr>
                </a:solidFill>
              </a:rPr>
              <a:t>Build on demand</a:t>
            </a:r>
            <a:endParaRPr lang="en-US" sz="800" dirty="0">
              <a:solidFill>
                <a:schemeClr val="accent1">
                  <a:lumMod val="75000"/>
                </a:schemeClr>
              </a:solidFill>
            </a:endParaRPr>
          </a:p>
        </p:txBody>
      </p:sp>
      <p:sp>
        <p:nvSpPr>
          <p:cNvPr id="33" name="Rectangle 32"/>
          <p:cNvSpPr/>
          <p:nvPr/>
        </p:nvSpPr>
        <p:spPr>
          <a:xfrm>
            <a:off x="7002716" y="3966609"/>
            <a:ext cx="1905000" cy="2176063"/>
          </a:xfrm>
          <a:prstGeom prst="rect">
            <a:avLst/>
          </a:prstGeom>
          <a:noFill/>
          <a:ln w="158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7751334" y="3933553"/>
            <a:ext cx="553357" cy="246221"/>
          </a:xfrm>
          <a:prstGeom prst="rect">
            <a:avLst/>
          </a:prstGeom>
          <a:noFill/>
        </p:spPr>
        <p:txBody>
          <a:bodyPr wrap="none" rtlCol="0">
            <a:spAutoFit/>
          </a:bodyPr>
          <a:lstStyle/>
          <a:p>
            <a:r>
              <a:rPr lang="en-CA" sz="1000" b="1" dirty="0" smtClean="0">
                <a:solidFill>
                  <a:srgbClr val="0070C0"/>
                </a:solidFill>
              </a:rPr>
              <a:t>Library</a:t>
            </a:r>
            <a:endParaRPr lang="en-CA" sz="1000" b="1" dirty="0">
              <a:solidFill>
                <a:srgbClr val="0070C0"/>
              </a:solidFill>
            </a:endParaRPr>
          </a:p>
        </p:txBody>
      </p:sp>
      <p:grpSp>
        <p:nvGrpSpPr>
          <p:cNvPr id="36" name="Group 35"/>
          <p:cNvGrpSpPr/>
          <p:nvPr/>
        </p:nvGrpSpPr>
        <p:grpSpPr>
          <a:xfrm>
            <a:off x="7155116" y="4107832"/>
            <a:ext cx="861191" cy="936158"/>
            <a:chOff x="5105400" y="1427968"/>
            <a:chExt cx="861191" cy="936158"/>
          </a:xfrm>
        </p:grpSpPr>
        <p:sp>
          <p:nvSpPr>
            <p:cNvPr id="37" name="TextBox 36"/>
            <p:cNvSpPr txBox="1"/>
            <p:nvPr/>
          </p:nvSpPr>
          <p:spPr>
            <a:xfrm>
              <a:off x="5105400" y="2148682"/>
              <a:ext cx="861191" cy="215444"/>
            </a:xfrm>
            <a:prstGeom prst="rect">
              <a:avLst/>
            </a:prstGeom>
            <a:noFill/>
          </p:spPr>
          <p:txBody>
            <a:bodyPr wrap="square" rtlCol="0">
              <a:spAutoFit/>
            </a:bodyPr>
            <a:lstStyle/>
            <a:p>
              <a:r>
                <a:rPr lang="en-US" sz="800" i="1" dirty="0" smtClean="0"/>
                <a:t>VM Templates</a:t>
              </a:r>
              <a:endParaRPr lang="en-US" sz="800" i="1" dirty="0"/>
            </a:p>
          </p:txBody>
        </p:sp>
        <p:pic>
          <p:nvPicPr>
            <p:cNvPr id="38" name="Picture 37"/>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181600" y="1427968"/>
              <a:ext cx="360586" cy="492114"/>
            </a:xfrm>
            <a:prstGeom prst="rect">
              <a:avLst/>
            </a:prstGeom>
          </p:spPr>
        </p:pic>
        <p:pic>
          <p:nvPicPr>
            <p:cNvPr id="39" name="Picture 38"/>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334000" y="1539082"/>
              <a:ext cx="360586" cy="492114"/>
            </a:xfrm>
            <a:prstGeom prst="rect">
              <a:avLst/>
            </a:prstGeom>
          </p:spPr>
        </p:pic>
        <p:pic>
          <p:nvPicPr>
            <p:cNvPr id="40" name="Picture 39"/>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506814" y="1656568"/>
              <a:ext cx="360586" cy="492114"/>
            </a:xfrm>
            <a:prstGeom prst="rect">
              <a:avLst/>
            </a:prstGeom>
          </p:spPr>
        </p:pic>
      </p:grpSp>
      <p:grpSp>
        <p:nvGrpSpPr>
          <p:cNvPr id="41" name="Group 40"/>
          <p:cNvGrpSpPr/>
          <p:nvPr/>
        </p:nvGrpSpPr>
        <p:grpSpPr>
          <a:xfrm>
            <a:off x="8118216" y="4134156"/>
            <a:ext cx="865700" cy="936158"/>
            <a:chOff x="6068500" y="1454292"/>
            <a:chExt cx="865700" cy="936158"/>
          </a:xfrm>
        </p:grpSpPr>
        <p:sp>
          <p:nvSpPr>
            <p:cNvPr id="42" name="TextBox 41"/>
            <p:cNvSpPr txBox="1"/>
            <p:nvPr/>
          </p:nvSpPr>
          <p:spPr>
            <a:xfrm>
              <a:off x="6073009" y="2175006"/>
              <a:ext cx="861191" cy="215444"/>
            </a:xfrm>
            <a:prstGeom prst="rect">
              <a:avLst/>
            </a:prstGeom>
            <a:noFill/>
          </p:spPr>
          <p:txBody>
            <a:bodyPr wrap="square" rtlCol="0">
              <a:spAutoFit/>
            </a:bodyPr>
            <a:lstStyle/>
            <a:p>
              <a:r>
                <a:rPr lang="en-US" sz="800" i="1" dirty="0" smtClean="0"/>
                <a:t>Stored VMs</a:t>
              </a:r>
              <a:endParaRPr lang="en-US" sz="800" i="1" dirty="0"/>
            </a:p>
          </p:txBody>
        </p:sp>
        <p:pic>
          <p:nvPicPr>
            <p:cNvPr id="43" name="Picture 42"/>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6068500" y="1454292"/>
              <a:ext cx="360586" cy="492114"/>
            </a:xfrm>
            <a:prstGeom prst="rect">
              <a:avLst/>
            </a:prstGeom>
          </p:spPr>
        </p:pic>
        <p:pic>
          <p:nvPicPr>
            <p:cNvPr id="44" name="Picture 43"/>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6220900" y="1565406"/>
              <a:ext cx="360586" cy="492114"/>
            </a:xfrm>
            <a:prstGeom prst="rect">
              <a:avLst/>
            </a:prstGeom>
          </p:spPr>
        </p:pic>
        <p:pic>
          <p:nvPicPr>
            <p:cNvPr id="45" name="Picture 44"/>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6393714" y="1682892"/>
              <a:ext cx="360586" cy="492114"/>
            </a:xfrm>
            <a:prstGeom prst="rect">
              <a:avLst/>
            </a:prstGeom>
          </p:spPr>
        </p:pic>
      </p:grpSp>
      <p:grpSp>
        <p:nvGrpSpPr>
          <p:cNvPr id="46" name="Group 45"/>
          <p:cNvGrpSpPr/>
          <p:nvPr/>
        </p:nvGrpSpPr>
        <p:grpSpPr>
          <a:xfrm>
            <a:off x="7403669" y="5118264"/>
            <a:ext cx="1188355" cy="990600"/>
            <a:chOff x="5353953" y="2438400"/>
            <a:chExt cx="1188355" cy="990600"/>
          </a:xfrm>
        </p:grpSpPr>
        <p:sp>
          <p:nvSpPr>
            <p:cNvPr id="47" name="TextBox 46"/>
            <p:cNvSpPr txBox="1"/>
            <p:nvPr/>
          </p:nvSpPr>
          <p:spPr>
            <a:xfrm>
              <a:off x="5410200" y="3213556"/>
              <a:ext cx="1132108" cy="215444"/>
            </a:xfrm>
            <a:prstGeom prst="rect">
              <a:avLst/>
            </a:prstGeom>
            <a:noFill/>
          </p:spPr>
          <p:txBody>
            <a:bodyPr wrap="square" rtlCol="0">
              <a:spAutoFit/>
            </a:bodyPr>
            <a:lstStyle/>
            <a:p>
              <a:r>
                <a:rPr lang="en-US" sz="800" i="1" dirty="0" smtClean="0"/>
                <a:t>Stored Environments</a:t>
              </a:r>
              <a:endParaRPr lang="en-US" sz="800" i="1" dirty="0"/>
            </a:p>
          </p:txBody>
        </p:sp>
        <p:grpSp>
          <p:nvGrpSpPr>
            <p:cNvPr id="48" name="Group 47"/>
            <p:cNvGrpSpPr/>
            <p:nvPr/>
          </p:nvGrpSpPr>
          <p:grpSpPr>
            <a:xfrm>
              <a:off x="5353953" y="2438400"/>
              <a:ext cx="589647" cy="458178"/>
              <a:chOff x="5582553" y="2438400"/>
              <a:chExt cx="589647" cy="458178"/>
            </a:xfrm>
          </p:grpSpPr>
          <p:pic>
            <p:nvPicPr>
              <p:cNvPr id="59" name="Picture 58"/>
              <p:cNvPicPr>
                <a:picLocks noChangeAspect="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617683" y="2438400"/>
                <a:ext cx="193084" cy="263514"/>
              </a:xfrm>
              <a:prstGeom prst="rect">
                <a:avLst/>
              </a:prstGeom>
            </p:spPr>
          </p:pic>
          <p:pic>
            <p:nvPicPr>
              <p:cNvPr id="60" name="Picture 59"/>
              <p:cNvPicPr>
                <a:picLocks noChangeAspect="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01530" y="2479686"/>
                <a:ext cx="193084" cy="263514"/>
              </a:xfrm>
              <a:prstGeom prst="rect">
                <a:avLst/>
              </a:prstGeom>
            </p:spPr>
          </p:pic>
          <p:pic>
            <p:nvPicPr>
              <p:cNvPr id="61" name="Picture 60"/>
              <p:cNvPicPr>
                <a:picLocks noChangeAspect="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86468" y="2510545"/>
                <a:ext cx="193084" cy="263514"/>
              </a:xfrm>
              <a:prstGeom prst="rect">
                <a:avLst/>
              </a:prstGeom>
            </p:spPr>
          </p:pic>
          <p:sp>
            <p:nvSpPr>
              <p:cNvPr id="62" name="TextBox 61"/>
              <p:cNvSpPr txBox="1"/>
              <p:nvPr/>
            </p:nvSpPr>
            <p:spPr>
              <a:xfrm>
                <a:off x="5582553" y="2742690"/>
                <a:ext cx="589647" cy="153888"/>
              </a:xfrm>
              <a:prstGeom prst="rect">
                <a:avLst/>
              </a:prstGeom>
              <a:noFill/>
            </p:spPr>
            <p:txBody>
              <a:bodyPr wrap="square" rtlCol="0">
                <a:spAutoFit/>
              </a:bodyPr>
              <a:lstStyle/>
              <a:p>
                <a:r>
                  <a:rPr lang="en-US" sz="400" i="1" dirty="0" smtClean="0"/>
                  <a:t>Environment 1</a:t>
                </a:r>
                <a:endParaRPr lang="en-US" sz="400" i="1" dirty="0"/>
              </a:p>
            </p:txBody>
          </p:sp>
        </p:grpSp>
        <p:grpSp>
          <p:nvGrpSpPr>
            <p:cNvPr id="49" name="Group 48"/>
            <p:cNvGrpSpPr/>
            <p:nvPr/>
          </p:nvGrpSpPr>
          <p:grpSpPr>
            <a:xfrm>
              <a:off x="5658753" y="2818422"/>
              <a:ext cx="589647" cy="458178"/>
              <a:chOff x="5582553" y="2438400"/>
              <a:chExt cx="589647" cy="458178"/>
            </a:xfrm>
          </p:grpSpPr>
          <p:pic>
            <p:nvPicPr>
              <p:cNvPr id="55" name="Picture 54"/>
              <p:cNvPicPr>
                <a:picLocks noChangeAspect="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617683" y="2438400"/>
                <a:ext cx="193084" cy="263514"/>
              </a:xfrm>
              <a:prstGeom prst="rect">
                <a:avLst/>
              </a:prstGeom>
            </p:spPr>
          </p:pic>
          <p:pic>
            <p:nvPicPr>
              <p:cNvPr id="56" name="Picture 55"/>
              <p:cNvPicPr>
                <a:picLocks noChangeAspect="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01530" y="2479686"/>
                <a:ext cx="193084" cy="263514"/>
              </a:xfrm>
              <a:prstGeom prst="rect">
                <a:avLst/>
              </a:prstGeom>
            </p:spPr>
          </p:pic>
          <p:pic>
            <p:nvPicPr>
              <p:cNvPr id="57" name="Picture 56"/>
              <p:cNvPicPr>
                <a:picLocks noChangeAspect="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86468" y="2510545"/>
                <a:ext cx="193084" cy="263514"/>
              </a:xfrm>
              <a:prstGeom prst="rect">
                <a:avLst/>
              </a:prstGeom>
            </p:spPr>
          </p:pic>
          <p:sp>
            <p:nvSpPr>
              <p:cNvPr id="58" name="TextBox 57"/>
              <p:cNvSpPr txBox="1"/>
              <p:nvPr/>
            </p:nvSpPr>
            <p:spPr>
              <a:xfrm>
                <a:off x="5582553" y="2742690"/>
                <a:ext cx="589647" cy="153888"/>
              </a:xfrm>
              <a:prstGeom prst="rect">
                <a:avLst/>
              </a:prstGeom>
              <a:noFill/>
            </p:spPr>
            <p:txBody>
              <a:bodyPr wrap="square" rtlCol="0">
                <a:spAutoFit/>
              </a:bodyPr>
              <a:lstStyle/>
              <a:p>
                <a:r>
                  <a:rPr lang="en-US" sz="400" i="1" dirty="0" smtClean="0"/>
                  <a:t>Environment 2</a:t>
                </a:r>
                <a:endParaRPr lang="en-US" sz="400" i="1" dirty="0"/>
              </a:p>
            </p:txBody>
          </p:sp>
        </p:grpSp>
        <p:grpSp>
          <p:nvGrpSpPr>
            <p:cNvPr id="50" name="Group 49"/>
            <p:cNvGrpSpPr/>
            <p:nvPr/>
          </p:nvGrpSpPr>
          <p:grpSpPr>
            <a:xfrm>
              <a:off x="5791200" y="2438575"/>
              <a:ext cx="589647" cy="458178"/>
              <a:chOff x="5582553" y="2438400"/>
              <a:chExt cx="589647" cy="458178"/>
            </a:xfrm>
          </p:grpSpPr>
          <p:pic>
            <p:nvPicPr>
              <p:cNvPr id="51" name="Picture 50"/>
              <p:cNvPicPr>
                <a:picLocks noChangeAspect="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617683" y="2438400"/>
                <a:ext cx="193084" cy="263514"/>
              </a:xfrm>
              <a:prstGeom prst="rect">
                <a:avLst/>
              </a:prstGeom>
            </p:spPr>
          </p:pic>
          <p:pic>
            <p:nvPicPr>
              <p:cNvPr id="52" name="Picture 51"/>
              <p:cNvPicPr>
                <a:picLocks noChangeAspect="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01530" y="2479686"/>
                <a:ext cx="193084" cy="263514"/>
              </a:xfrm>
              <a:prstGeom prst="rect">
                <a:avLst/>
              </a:prstGeom>
            </p:spPr>
          </p:pic>
          <p:pic>
            <p:nvPicPr>
              <p:cNvPr id="53" name="Picture 52"/>
              <p:cNvPicPr>
                <a:picLocks noChangeAspect="1"/>
              </p:cNvPicPr>
              <p:nvPr/>
            </p:nvPicPr>
            <p:blipFill>
              <a:blip r:embed="rId5"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86468" y="2510545"/>
                <a:ext cx="193084" cy="263514"/>
              </a:xfrm>
              <a:prstGeom prst="rect">
                <a:avLst/>
              </a:prstGeom>
            </p:spPr>
          </p:pic>
          <p:sp>
            <p:nvSpPr>
              <p:cNvPr id="54" name="TextBox 53"/>
              <p:cNvSpPr txBox="1"/>
              <p:nvPr/>
            </p:nvSpPr>
            <p:spPr>
              <a:xfrm>
                <a:off x="5582553" y="2742690"/>
                <a:ext cx="589647" cy="153888"/>
              </a:xfrm>
              <a:prstGeom prst="rect">
                <a:avLst/>
              </a:prstGeom>
              <a:noFill/>
            </p:spPr>
            <p:txBody>
              <a:bodyPr wrap="square" rtlCol="0">
                <a:spAutoFit/>
              </a:bodyPr>
              <a:lstStyle/>
              <a:p>
                <a:r>
                  <a:rPr lang="en-US" sz="400" i="1" dirty="0" smtClean="0"/>
                  <a:t>Environment. n</a:t>
                </a:r>
                <a:endParaRPr lang="en-US" sz="400" i="1" dirty="0"/>
              </a:p>
            </p:txBody>
          </p:sp>
        </p:grpSp>
      </p:grpSp>
      <p:pic>
        <p:nvPicPr>
          <p:cNvPr id="63" name="Picture 62"/>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430404" y="4800600"/>
            <a:ext cx="360586" cy="492114"/>
          </a:xfrm>
          <a:prstGeom prst="rect">
            <a:avLst/>
          </a:prstGeom>
        </p:spPr>
      </p:pic>
      <p:sp>
        <p:nvSpPr>
          <p:cNvPr id="64" name="TextBox 63"/>
          <p:cNvSpPr txBox="1"/>
          <p:nvPr/>
        </p:nvSpPr>
        <p:spPr>
          <a:xfrm>
            <a:off x="4818286" y="4938935"/>
            <a:ext cx="2067164" cy="215444"/>
          </a:xfrm>
          <a:prstGeom prst="rect">
            <a:avLst/>
          </a:prstGeom>
          <a:noFill/>
        </p:spPr>
        <p:txBody>
          <a:bodyPr wrap="square" rtlCol="0">
            <a:spAutoFit/>
          </a:bodyPr>
          <a:lstStyle/>
          <a:p>
            <a:r>
              <a:rPr lang="en-US" sz="800" i="1" dirty="0" smtClean="0"/>
              <a:t>Server OS – Complete </a:t>
            </a:r>
            <a:r>
              <a:rPr lang="en-US" sz="800" i="1" dirty="0" err="1" smtClean="0"/>
              <a:t>LabMan</a:t>
            </a:r>
            <a:r>
              <a:rPr lang="en-US" sz="800" i="1" dirty="0" smtClean="0"/>
              <a:t> VHD</a:t>
            </a:r>
            <a:endParaRPr lang="en-US" sz="800" i="1" dirty="0"/>
          </a:p>
        </p:txBody>
      </p:sp>
      <p:pic>
        <p:nvPicPr>
          <p:cNvPr id="65" name="Picture 64"/>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430404" y="4114800"/>
            <a:ext cx="360586" cy="492114"/>
          </a:xfrm>
          <a:prstGeom prst="rect">
            <a:avLst/>
          </a:prstGeom>
        </p:spPr>
      </p:pic>
      <p:sp>
        <p:nvSpPr>
          <p:cNvPr id="66" name="TextBox 65"/>
          <p:cNvSpPr txBox="1"/>
          <p:nvPr/>
        </p:nvSpPr>
        <p:spPr>
          <a:xfrm>
            <a:off x="4818286" y="4253135"/>
            <a:ext cx="2067164" cy="215444"/>
          </a:xfrm>
          <a:prstGeom prst="rect">
            <a:avLst/>
          </a:prstGeom>
          <a:noFill/>
        </p:spPr>
        <p:txBody>
          <a:bodyPr wrap="square" rtlCol="0">
            <a:spAutoFit/>
          </a:bodyPr>
          <a:lstStyle/>
          <a:p>
            <a:r>
              <a:rPr lang="en-US" sz="800" i="1" dirty="0" smtClean="0"/>
              <a:t>Server OS –  Golden Template</a:t>
            </a:r>
            <a:endParaRPr lang="en-US" sz="800" i="1" dirty="0"/>
          </a:p>
        </p:txBody>
      </p:sp>
      <p:cxnSp>
        <p:nvCxnSpPr>
          <p:cNvPr id="67" name="Elbow Connector 66"/>
          <p:cNvCxnSpPr>
            <a:stCxn id="8" idx="2"/>
            <a:endCxn id="63" idx="1"/>
          </p:cNvCxnSpPr>
          <p:nvPr/>
        </p:nvCxnSpPr>
        <p:spPr>
          <a:xfrm rot="16200000" flipH="1">
            <a:off x="3209414" y="3825667"/>
            <a:ext cx="1484388" cy="957591"/>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Elbow Connector 69"/>
          <p:cNvCxnSpPr>
            <a:stCxn id="8" idx="2"/>
            <a:endCxn id="65" idx="1"/>
          </p:cNvCxnSpPr>
          <p:nvPr/>
        </p:nvCxnSpPr>
        <p:spPr>
          <a:xfrm rot="16200000" flipH="1">
            <a:off x="3552314" y="3482767"/>
            <a:ext cx="798588" cy="957591"/>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Right Arrow 30"/>
          <p:cNvSpPr/>
          <p:nvPr/>
        </p:nvSpPr>
        <p:spPr>
          <a:xfrm>
            <a:off x="6629400" y="4245270"/>
            <a:ext cx="228600" cy="1254403"/>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CA"/>
          </a:p>
        </p:txBody>
      </p:sp>
      <p:sp>
        <p:nvSpPr>
          <p:cNvPr id="74" name="TextBox 73"/>
          <p:cNvSpPr txBox="1"/>
          <p:nvPr/>
        </p:nvSpPr>
        <p:spPr>
          <a:xfrm rot="16200000">
            <a:off x="6026378" y="4777630"/>
            <a:ext cx="990600" cy="215444"/>
          </a:xfrm>
          <a:prstGeom prst="rect">
            <a:avLst/>
          </a:prstGeom>
          <a:noFill/>
        </p:spPr>
        <p:txBody>
          <a:bodyPr wrap="square" rtlCol="0">
            <a:spAutoFit/>
          </a:bodyPr>
          <a:lstStyle/>
          <a:p>
            <a:pPr algn="ctr"/>
            <a:r>
              <a:rPr lang="en-US" sz="800" dirty="0" smtClean="0">
                <a:solidFill>
                  <a:schemeClr val="accent1">
                    <a:lumMod val="75000"/>
                  </a:schemeClr>
                </a:solidFill>
              </a:rPr>
              <a:t>Import</a:t>
            </a:r>
            <a:endParaRPr lang="en-US" sz="800" dirty="0">
              <a:solidFill>
                <a:schemeClr val="accent1">
                  <a:lumMod val="75000"/>
                </a:schemeClr>
              </a:solidFill>
            </a:endParaRPr>
          </a:p>
        </p:txBody>
      </p:sp>
      <p:pic>
        <p:nvPicPr>
          <p:cNvPr id="75" name="Picture 74"/>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457700" y="5507043"/>
            <a:ext cx="360586" cy="492114"/>
          </a:xfrm>
          <a:prstGeom prst="rect">
            <a:avLst/>
          </a:prstGeom>
        </p:spPr>
      </p:pic>
      <p:sp>
        <p:nvSpPr>
          <p:cNvPr id="76" name="TextBox 75"/>
          <p:cNvSpPr txBox="1"/>
          <p:nvPr/>
        </p:nvSpPr>
        <p:spPr>
          <a:xfrm>
            <a:off x="4845582" y="5645378"/>
            <a:ext cx="2067164" cy="215444"/>
          </a:xfrm>
          <a:prstGeom prst="rect">
            <a:avLst/>
          </a:prstGeom>
          <a:noFill/>
        </p:spPr>
        <p:txBody>
          <a:bodyPr wrap="square" rtlCol="0">
            <a:spAutoFit/>
          </a:bodyPr>
          <a:lstStyle/>
          <a:p>
            <a:r>
              <a:rPr lang="en-US" sz="800" i="1" dirty="0" smtClean="0"/>
              <a:t>Server OS – Custom Virtual Machine</a:t>
            </a:r>
            <a:endParaRPr lang="en-US" sz="800" i="1" dirty="0"/>
          </a:p>
        </p:txBody>
      </p:sp>
      <p:cxnSp>
        <p:nvCxnSpPr>
          <p:cNvPr id="77" name="Elbow Connector 76"/>
          <p:cNvCxnSpPr>
            <a:stCxn id="8" idx="2"/>
            <a:endCxn id="75" idx="1"/>
          </p:cNvCxnSpPr>
          <p:nvPr/>
        </p:nvCxnSpPr>
        <p:spPr>
          <a:xfrm rot="16200000" flipH="1">
            <a:off x="2869841" y="4165240"/>
            <a:ext cx="2190831" cy="984887"/>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rot="16200000">
            <a:off x="2874882" y="4702556"/>
            <a:ext cx="990600" cy="215444"/>
          </a:xfrm>
          <a:prstGeom prst="rect">
            <a:avLst/>
          </a:prstGeom>
          <a:noFill/>
        </p:spPr>
        <p:txBody>
          <a:bodyPr wrap="square" rtlCol="0">
            <a:spAutoFit/>
          </a:bodyPr>
          <a:lstStyle/>
          <a:p>
            <a:r>
              <a:rPr lang="en-US" sz="800" dirty="0" smtClean="0">
                <a:solidFill>
                  <a:schemeClr val="accent1">
                    <a:lumMod val="75000"/>
                  </a:schemeClr>
                </a:solidFill>
              </a:rPr>
              <a:t>Build on demand</a:t>
            </a:r>
            <a:endParaRPr lang="en-US" sz="800" dirty="0">
              <a:solidFill>
                <a:schemeClr val="accent1">
                  <a:lumMod val="75000"/>
                </a:schemeClr>
              </a:solidFill>
            </a:endParaRPr>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 y="1538861"/>
            <a:ext cx="3116209" cy="3146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3808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0382" y="94062"/>
            <a:ext cx="2963691" cy="4831934"/>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90445" y="4038600"/>
            <a:ext cx="2963691" cy="94140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TextBox 131"/>
          <p:cNvSpPr txBox="1"/>
          <p:nvPr/>
        </p:nvSpPr>
        <p:spPr>
          <a:xfrm>
            <a:off x="64699" y="4709769"/>
            <a:ext cx="2963691" cy="230832"/>
          </a:xfrm>
          <a:prstGeom prst="rect">
            <a:avLst/>
          </a:prstGeom>
          <a:noFill/>
        </p:spPr>
        <p:txBody>
          <a:bodyPr wrap="square" rtlCol="0">
            <a:spAutoFit/>
          </a:bodyPr>
          <a:lstStyle/>
          <a:p>
            <a:r>
              <a:rPr lang="en-CA" sz="900" b="1" cap="small" dirty="0" smtClean="0"/>
              <a:t>Corp Infrastructure</a:t>
            </a:r>
            <a:endParaRPr lang="en-US" sz="900" cap="small" dirty="0"/>
          </a:p>
        </p:txBody>
      </p:sp>
      <p:cxnSp>
        <p:nvCxnSpPr>
          <p:cNvPr id="63" name="Elbow Connector 62"/>
          <p:cNvCxnSpPr>
            <a:stCxn id="319" idx="4"/>
            <a:endCxn id="320" idx="0"/>
          </p:cNvCxnSpPr>
          <p:nvPr/>
        </p:nvCxnSpPr>
        <p:spPr>
          <a:xfrm rot="16200000" flipH="1">
            <a:off x="1284924" y="2832062"/>
            <a:ext cx="201564" cy="105284"/>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059" name="Straight Connector 2058"/>
          <p:cNvCxnSpPr/>
          <p:nvPr/>
        </p:nvCxnSpPr>
        <p:spPr>
          <a:xfrm flipV="1">
            <a:off x="1835840" y="4415565"/>
            <a:ext cx="0" cy="557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064" name="Straight Connector 2063"/>
          <p:cNvCxnSpPr>
            <a:stCxn id="349" idx="4"/>
            <a:endCxn id="341" idx="0"/>
          </p:cNvCxnSpPr>
          <p:nvPr/>
        </p:nvCxnSpPr>
        <p:spPr>
          <a:xfrm>
            <a:off x="2159784" y="2766132"/>
            <a:ext cx="0" cy="142518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070" name="Straight Connector 2069"/>
          <p:cNvCxnSpPr>
            <a:stCxn id="334" idx="4"/>
            <a:endCxn id="339" idx="0"/>
          </p:cNvCxnSpPr>
          <p:nvPr/>
        </p:nvCxnSpPr>
        <p:spPr>
          <a:xfrm>
            <a:off x="1638300" y="3798263"/>
            <a:ext cx="0" cy="39305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075" name="Straight Connector 2074"/>
          <p:cNvCxnSpPr>
            <a:stCxn id="335" idx="4"/>
            <a:endCxn id="338" idx="0"/>
          </p:cNvCxnSpPr>
          <p:nvPr/>
        </p:nvCxnSpPr>
        <p:spPr>
          <a:xfrm>
            <a:off x="875969" y="3720515"/>
            <a:ext cx="3502" cy="47079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1" name="Oval 310"/>
          <p:cNvSpPr/>
          <p:nvPr/>
        </p:nvSpPr>
        <p:spPr>
          <a:xfrm>
            <a:off x="442533" y="1501317"/>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4" name="Straight Connector 273"/>
          <p:cNvCxnSpPr>
            <a:endCxn id="311" idx="0"/>
          </p:cNvCxnSpPr>
          <p:nvPr/>
        </p:nvCxnSpPr>
        <p:spPr>
          <a:xfrm>
            <a:off x="478505" y="934507"/>
            <a:ext cx="2128" cy="56681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4" name="Oval 313"/>
          <p:cNvSpPr/>
          <p:nvPr/>
        </p:nvSpPr>
        <p:spPr>
          <a:xfrm>
            <a:off x="1071309" y="214842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 name="Oval 314"/>
          <p:cNvSpPr/>
          <p:nvPr/>
        </p:nvSpPr>
        <p:spPr>
          <a:xfrm>
            <a:off x="1869488" y="183314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6" name="Straight Connector 275"/>
          <p:cNvCxnSpPr>
            <a:stCxn id="162" idx="5"/>
            <a:endCxn id="315" idx="2"/>
          </p:cNvCxnSpPr>
          <p:nvPr/>
        </p:nvCxnSpPr>
        <p:spPr>
          <a:xfrm>
            <a:off x="667817" y="816506"/>
            <a:ext cx="1201671" cy="105256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9" name="Oval 318"/>
          <p:cNvSpPr/>
          <p:nvPr/>
        </p:nvSpPr>
        <p:spPr>
          <a:xfrm>
            <a:off x="1294964" y="271207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Oval 319"/>
          <p:cNvSpPr/>
          <p:nvPr/>
        </p:nvSpPr>
        <p:spPr>
          <a:xfrm>
            <a:off x="1400248" y="298548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Oval 322"/>
          <p:cNvSpPr/>
          <p:nvPr/>
        </p:nvSpPr>
        <p:spPr>
          <a:xfrm>
            <a:off x="696292" y="304800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Oval 323"/>
          <p:cNvSpPr/>
          <p:nvPr/>
        </p:nvSpPr>
        <p:spPr>
          <a:xfrm>
            <a:off x="692475" y="225419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1" name="Straight Connector 280"/>
          <p:cNvCxnSpPr>
            <a:stCxn id="324" idx="4"/>
            <a:endCxn id="323" idx="0"/>
          </p:cNvCxnSpPr>
          <p:nvPr/>
        </p:nvCxnSpPr>
        <p:spPr>
          <a:xfrm>
            <a:off x="730575" y="2326042"/>
            <a:ext cx="3817" cy="72195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7" name="Oval 326"/>
          <p:cNvSpPr/>
          <p:nvPr/>
        </p:nvSpPr>
        <p:spPr>
          <a:xfrm>
            <a:off x="421763" y="203194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0" name="Picture 1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4644" y="3011978"/>
            <a:ext cx="347409" cy="493222"/>
          </a:xfrm>
          <a:prstGeom prst="rect">
            <a:avLst/>
          </a:prstGeom>
        </p:spPr>
      </p:pic>
      <p:pic>
        <p:nvPicPr>
          <p:cNvPr id="177" name="Picture 17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7044" y="3164378"/>
            <a:ext cx="347409" cy="493222"/>
          </a:xfrm>
          <a:prstGeom prst="rect">
            <a:avLst/>
          </a:prstGeom>
        </p:spPr>
      </p:pic>
      <p:cxnSp>
        <p:nvCxnSpPr>
          <p:cNvPr id="283" name="Straight Connector 282"/>
          <p:cNvCxnSpPr>
            <a:stCxn id="327" idx="4"/>
            <a:endCxn id="340" idx="0"/>
          </p:cNvCxnSpPr>
          <p:nvPr/>
        </p:nvCxnSpPr>
        <p:spPr>
          <a:xfrm>
            <a:off x="459863" y="2103798"/>
            <a:ext cx="0" cy="208751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4" name="Oval 333"/>
          <p:cNvSpPr/>
          <p:nvPr/>
        </p:nvSpPr>
        <p:spPr>
          <a:xfrm>
            <a:off x="1600200" y="372641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Oval 334"/>
          <p:cNvSpPr/>
          <p:nvPr/>
        </p:nvSpPr>
        <p:spPr>
          <a:xfrm>
            <a:off x="837869" y="364866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Oval 337"/>
          <p:cNvSpPr/>
          <p:nvPr/>
        </p:nvSpPr>
        <p:spPr>
          <a:xfrm>
            <a:off x="841371" y="419131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9" name="Oval 338"/>
          <p:cNvSpPr/>
          <p:nvPr/>
        </p:nvSpPr>
        <p:spPr>
          <a:xfrm>
            <a:off x="1600200" y="419131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0" name="Oval 339"/>
          <p:cNvSpPr/>
          <p:nvPr/>
        </p:nvSpPr>
        <p:spPr>
          <a:xfrm>
            <a:off x="421763" y="419131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1" name="Oval 340"/>
          <p:cNvSpPr/>
          <p:nvPr/>
        </p:nvSpPr>
        <p:spPr>
          <a:xfrm>
            <a:off x="2121684" y="419131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9" name="Oval 348"/>
          <p:cNvSpPr/>
          <p:nvPr/>
        </p:nvSpPr>
        <p:spPr>
          <a:xfrm>
            <a:off x="2121684" y="269428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9" name="Picture 17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9444" y="3316778"/>
            <a:ext cx="347409" cy="493222"/>
          </a:xfrm>
          <a:prstGeom prst="rect">
            <a:avLst/>
          </a:prstGeom>
        </p:spPr>
      </p:pic>
      <p:grpSp>
        <p:nvGrpSpPr>
          <p:cNvPr id="56" name="Group 55"/>
          <p:cNvGrpSpPr/>
          <p:nvPr/>
        </p:nvGrpSpPr>
        <p:grpSpPr>
          <a:xfrm>
            <a:off x="549681" y="3064594"/>
            <a:ext cx="514185" cy="647839"/>
            <a:chOff x="1771815" y="1524000"/>
            <a:chExt cx="514185" cy="647839"/>
          </a:xfrm>
        </p:grpSpPr>
        <p:pic>
          <p:nvPicPr>
            <p:cNvPr id="150" name="Picture 1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71815" y="1524000"/>
              <a:ext cx="361785" cy="495439"/>
            </a:xfrm>
            <a:prstGeom prst="rect">
              <a:avLst/>
            </a:prstGeom>
          </p:spPr>
        </p:pic>
        <p:pic>
          <p:nvPicPr>
            <p:cNvPr id="168" name="Picture 16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24215" y="1676400"/>
              <a:ext cx="361785" cy="495439"/>
            </a:xfrm>
            <a:prstGeom prst="rect">
              <a:avLst/>
            </a:prstGeom>
          </p:spPr>
        </p:pic>
      </p:grpSp>
      <p:sp>
        <p:nvSpPr>
          <p:cNvPr id="356" name="Oval 355"/>
          <p:cNvSpPr/>
          <p:nvPr/>
        </p:nvSpPr>
        <p:spPr>
          <a:xfrm>
            <a:off x="1797740" y="434371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7" name="Oval 356"/>
          <p:cNvSpPr/>
          <p:nvPr/>
        </p:nvSpPr>
        <p:spPr>
          <a:xfrm>
            <a:off x="1797740" y="447132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6" name="Picture 15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6400" y="4473446"/>
            <a:ext cx="360586" cy="492114"/>
          </a:xfrm>
          <a:prstGeom prst="rect">
            <a:avLst/>
          </a:prstGeom>
        </p:spPr>
      </p:pic>
      <p:grpSp>
        <p:nvGrpSpPr>
          <p:cNvPr id="23" name="Group 22"/>
          <p:cNvGrpSpPr/>
          <p:nvPr/>
        </p:nvGrpSpPr>
        <p:grpSpPr>
          <a:xfrm>
            <a:off x="152400" y="4227240"/>
            <a:ext cx="2840400" cy="152400"/>
            <a:chOff x="152400" y="5373959"/>
            <a:chExt cx="5791200" cy="152401"/>
          </a:xfrm>
        </p:grpSpPr>
        <p:sp>
          <p:nvSpPr>
            <p:cNvPr id="16" name="Oval 15"/>
            <p:cNvSpPr/>
            <p:nvPr/>
          </p:nvSpPr>
          <p:spPr>
            <a:xfrm>
              <a:off x="152400" y="5373960"/>
              <a:ext cx="135031" cy="152400"/>
            </a:xfrm>
            <a:prstGeom prst="ellipse">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218402" y="5373959"/>
              <a:ext cx="5657681" cy="1524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800" dirty="0" smtClean="0"/>
                <a:t>CORP DOMAIN</a:t>
              </a:r>
              <a:endParaRPr lang="en-US" sz="800" dirty="0"/>
            </a:p>
          </p:txBody>
        </p:sp>
        <p:sp>
          <p:nvSpPr>
            <p:cNvPr id="139" name="Oval 138"/>
            <p:cNvSpPr/>
            <p:nvPr/>
          </p:nvSpPr>
          <p:spPr>
            <a:xfrm>
              <a:off x="5808569" y="5373959"/>
              <a:ext cx="135031" cy="152400"/>
            </a:xfrm>
            <a:prstGeom prst="ellipse">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95" name="TextBox 394"/>
          <p:cNvSpPr txBox="1"/>
          <p:nvPr/>
        </p:nvSpPr>
        <p:spPr>
          <a:xfrm>
            <a:off x="607459" y="1383110"/>
            <a:ext cx="1035861" cy="338554"/>
          </a:xfrm>
          <a:prstGeom prst="rect">
            <a:avLst/>
          </a:prstGeom>
          <a:noFill/>
        </p:spPr>
        <p:txBody>
          <a:bodyPr wrap="none" rtlCol="0">
            <a:spAutoFit/>
          </a:bodyPr>
          <a:lstStyle/>
          <a:p>
            <a:r>
              <a:rPr lang="en-CA" sz="800" i="1" dirty="0" smtClean="0"/>
              <a:t>TFS </a:t>
            </a:r>
          </a:p>
          <a:p>
            <a:r>
              <a:rPr lang="en-CA" sz="800" i="1" dirty="0" smtClean="0"/>
              <a:t>Application Tier (AT)</a:t>
            </a:r>
            <a:endParaRPr lang="en-US" sz="800" i="1" dirty="0"/>
          </a:p>
        </p:txBody>
      </p:sp>
      <p:sp>
        <p:nvSpPr>
          <p:cNvPr id="396" name="TextBox 395"/>
          <p:cNvSpPr txBox="1"/>
          <p:nvPr/>
        </p:nvSpPr>
        <p:spPr>
          <a:xfrm>
            <a:off x="944922" y="3691325"/>
            <a:ext cx="763351" cy="338554"/>
          </a:xfrm>
          <a:prstGeom prst="rect">
            <a:avLst/>
          </a:prstGeom>
          <a:noFill/>
        </p:spPr>
        <p:txBody>
          <a:bodyPr wrap="none" rtlCol="0">
            <a:spAutoFit/>
          </a:bodyPr>
          <a:lstStyle/>
          <a:p>
            <a:r>
              <a:rPr lang="en-CA" sz="800" i="1" dirty="0" smtClean="0"/>
              <a:t>TFS </a:t>
            </a:r>
          </a:p>
          <a:p>
            <a:r>
              <a:rPr lang="en-CA" sz="800" i="1" dirty="0" smtClean="0"/>
              <a:t>Data Tier (DT)</a:t>
            </a:r>
            <a:endParaRPr lang="en-US" sz="800" i="1" dirty="0"/>
          </a:p>
        </p:txBody>
      </p:sp>
      <p:sp>
        <p:nvSpPr>
          <p:cNvPr id="397" name="TextBox 396"/>
          <p:cNvSpPr txBox="1"/>
          <p:nvPr/>
        </p:nvSpPr>
        <p:spPr>
          <a:xfrm>
            <a:off x="2249985" y="1417575"/>
            <a:ext cx="854721" cy="215444"/>
          </a:xfrm>
          <a:prstGeom prst="rect">
            <a:avLst/>
          </a:prstGeom>
          <a:noFill/>
        </p:spPr>
        <p:txBody>
          <a:bodyPr wrap="none" rtlCol="0">
            <a:spAutoFit/>
          </a:bodyPr>
          <a:lstStyle/>
          <a:p>
            <a:r>
              <a:rPr lang="en-CA" sz="800" i="1" dirty="0" smtClean="0"/>
              <a:t>VS/MTM Clients</a:t>
            </a:r>
            <a:endParaRPr lang="en-US" sz="800" i="1" dirty="0"/>
          </a:p>
        </p:txBody>
      </p:sp>
      <p:sp>
        <p:nvSpPr>
          <p:cNvPr id="399" name="TextBox 398"/>
          <p:cNvSpPr txBox="1"/>
          <p:nvPr/>
        </p:nvSpPr>
        <p:spPr>
          <a:xfrm>
            <a:off x="1549670" y="2756889"/>
            <a:ext cx="473206" cy="461665"/>
          </a:xfrm>
          <a:prstGeom prst="rect">
            <a:avLst/>
          </a:prstGeom>
          <a:noFill/>
        </p:spPr>
        <p:txBody>
          <a:bodyPr wrap="none" rtlCol="0">
            <a:spAutoFit/>
          </a:bodyPr>
          <a:lstStyle/>
          <a:p>
            <a:r>
              <a:rPr lang="en-CA" sz="800" i="1" dirty="0" smtClean="0"/>
              <a:t>TFS </a:t>
            </a:r>
          </a:p>
          <a:p>
            <a:r>
              <a:rPr lang="en-CA" sz="800" i="1" dirty="0" smtClean="0"/>
              <a:t>Build </a:t>
            </a:r>
          </a:p>
          <a:p>
            <a:r>
              <a:rPr lang="en-CA" sz="800" i="1" dirty="0" smtClean="0"/>
              <a:t>Agents</a:t>
            </a:r>
            <a:endParaRPr lang="en-US" sz="800" i="1" dirty="0"/>
          </a:p>
        </p:txBody>
      </p:sp>
      <p:sp>
        <p:nvSpPr>
          <p:cNvPr id="405" name="TextBox 404"/>
          <p:cNvSpPr txBox="1"/>
          <p:nvPr/>
        </p:nvSpPr>
        <p:spPr>
          <a:xfrm>
            <a:off x="2036986" y="4581252"/>
            <a:ext cx="947695" cy="215444"/>
          </a:xfrm>
          <a:prstGeom prst="rect">
            <a:avLst/>
          </a:prstGeom>
          <a:noFill/>
        </p:spPr>
        <p:txBody>
          <a:bodyPr wrap="none" rtlCol="0">
            <a:spAutoFit/>
          </a:bodyPr>
          <a:lstStyle/>
          <a:p>
            <a:r>
              <a:rPr lang="en-CA" sz="800" i="1" dirty="0" smtClean="0"/>
              <a:t>Domain Controller</a:t>
            </a:r>
            <a:endParaRPr lang="en-US" sz="800" i="1" dirty="0"/>
          </a:p>
        </p:txBody>
      </p:sp>
      <p:cxnSp>
        <p:nvCxnSpPr>
          <p:cNvPr id="175" name="Elbow Connector 174"/>
          <p:cNvCxnSpPr>
            <a:stCxn id="178" idx="4"/>
            <a:endCxn id="180" idx="2"/>
          </p:cNvCxnSpPr>
          <p:nvPr/>
        </p:nvCxnSpPr>
        <p:spPr>
          <a:xfrm rot="16200000" flipH="1">
            <a:off x="957983" y="2392252"/>
            <a:ext cx="136708" cy="287803"/>
          </a:xfrm>
          <a:prstGeom prst="bentConnector2">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8" name="Oval 177"/>
          <p:cNvSpPr/>
          <p:nvPr/>
        </p:nvSpPr>
        <p:spPr>
          <a:xfrm>
            <a:off x="844336" y="239594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Oval 179"/>
          <p:cNvSpPr/>
          <p:nvPr/>
        </p:nvSpPr>
        <p:spPr>
          <a:xfrm>
            <a:off x="1170239" y="256858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p:cNvGrpSpPr/>
          <p:nvPr/>
        </p:nvGrpSpPr>
        <p:grpSpPr>
          <a:xfrm>
            <a:off x="304800" y="1516461"/>
            <a:ext cx="804609" cy="950422"/>
            <a:chOff x="304800" y="2173778"/>
            <a:chExt cx="804609" cy="950422"/>
          </a:xfrm>
        </p:grpSpPr>
        <p:pic>
          <p:nvPicPr>
            <p:cNvPr id="151" name="Picture 15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2173778"/>
              <a:ext cx="347409" cy="493222"/>
            </a:xfrm>
            <a:prstGeom prst="rect">
              <a:avLst/>
            </a:prstGeom>
          </p:spPr>
        </p:pic>
        <p:pic>
          <p:nvPicPr>
            <p:cNvPr id="171" name="Picture 17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326178"/>
              <a:ext cx="347409" cy="493222"/>
            </a:xfrm>
            <a:prstGeom prst="rect">
              <a:avLst/>
            </a:prstGeom>
          </p:spPr>
        </p:pic>
        <p:pic>
          <p:nvPicPr>
            <p:cNvPr id="173" name="Picture 17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2478578"/>
              <a:ext cx="347409" cy="493222"/>
            </a:xfrm>
            <a:prstGeom prst="rect">
              <a:avLst/>
            </a:prstGeom>
          </p:spPr>
        </p:pic>
        <p:pic>
          <p:nvPicPr>
            <p:cNvPr id="176" name="Picture 17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2630978"/>
              <a:ext cx="347409" cy="493222"/>
            </a:xfrm>
            <a:prstGeom prst="rect">
              <a:avLst/>
            </a:prstGeom>
          </p:spPr>
        </p:pic>
      </p:grpSp>
      <p:pic>
        <p:nvPicPr>
          <p:cNvPr id="172" name="Picture 17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9135" y="2286000"/>
            <a:ext cx="347409" cy="493222"/>
          </a:xfrm>
          <a:prstGeom prst="rect">
            <a:avLst/>
          </a:prstGeom>
        </p:spPr>
      </p:pic>
      <p:sp>
        <p:nvSpPr>
          <p:cNvPr id="181" name="TextBox 180"/>
          <p:cNvSpPr txBox="1"/>
          <p:nvPr/>
        </p:nvSpPr>
        <p:spPr>
          <a:xfrm>
            <a:off x="792680" y="2590800"/>
            <a:ext cx="598241" cy="461665"/>
          </a:xfrm>
          <a:prstGeom prst="rect">
            <a:avLst/>
          </a:prstGeom>
          <a:noFill/>
        </p:spPr>
        <p:txBody>
          <a:bodyPr wrap="none" rtlCol="0">
            <a:spAutoFit/>
          </a:bodyPr>
          <a:lstStyle/>
          <a:p>
            <a:r>
              <a:rPr lang="en-CA" sz="800" i="1" dirty="0" smtClean="0"/>
              <a:t>TFS </a:t>
            </a:r>
          </a:p>
          <a:p>
            <a:r>
              <a:rPr lang="en-CA" sz="800" i="1" dirty="0" smtClean="0"/>
              <a:t>Build </a:t>
            </a:r>
          </a:p>
          <a:p>
            <a:r>
              <a:rPr lang="en-CA" sz="800" i="1" dirty="0" smtClean="0"/>
              <a:t>Controller</a:t>
            </a:r>
            <a:endParaRPr lang="en-US" sz="800" i="1" dirty="0"/>
          </a:p>
        </p:txBody>
      </p:sp>
      <p:sp>
        <p:nvSpPr>
          <p:cNvPr id="184" name="Rectangle 183"/>
          <p:cNvSpPr/>
          <p:nvPr/>
        </p:nvSpPr>
        <p:spPr>
          <a:xfrm>
            <a:off x="4407782" y="76200"/>
            <a:ext cx="2963691" cy="404532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Rectangle 184"/>
          <p:cNvSpPr/>
          <p:nvPr/>
        </p:nvSpPr>
        <p:spPr>
          <a:xfrm>
            <a:off x="4414013" y="3352800"/>
            <a:ext cx="2963691" cy="94140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TextBox 187"/>
          <p:cNvSpPr txBox="1"/>
          <p:nvPr/>
        </p:nvSpPr>
        <p:spPr>
          <a:xfrm>
            <a:off x="4414901" y="4023969"/>
            <a:ext cx="2963691" cy="230832"/>
          </a:xfrm>
          <a:prstGeom prst="rect">
            <a:avLst/>
          </a:prstGeom>
          <a:noFill/>
        </p:spPr>
        <p:txBody>
          <a:bodyPr wrap="square" rtlCol="0">
            <a:spAutoFit/>
          </a:bodyPr>
          <a:lstStyle/>
          <a:p>
            <a:r>
              <a:rPr lang="en-CA" sz="900" b="1" cap="small" dirty="0" smtClean="0"/>
              <a:t>Corp Infrastructure</a:t>
            </a:r>
            <a:endParaRPr lang="en-US" sz="900" cap="small" dirty="0"/>
          </a:p>
        </p:txBody>
      </p:sp>
      <p:cxnSp>
        <p:nvCxnSpPr>
          <p:cNvPr id="193" name="Elbow Connector 192"/>
          <p:cNvCxnSpPr>
            <a:stCxn id="218" idx="4"/>
            <a:endCxn id="219" idx="0"/>
          </p:cNvCxnSpPr>
          <p:nvPr/>
        </p:nvCxnSpPr>
        <p:spPr>
          <a:xfrm rot="16200000" flipH="1">
            <a:off x="4866760" y="2055913"/>
            <a:ext cx="201564" cy="105284"/>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flipV="1">
            <a:off x="6186042" y="3729765"/>
            <a:ext cx="0" cy="557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a:stCxn id="234" idx="4"/>
            <a:endCxn id="233" idx="0"/>
          </p:cNvCxnSpPr>
          <p:nvPr/>
        </p:nvCxnSpPr>
        <p:spPr>
          <a:xfrm>
            <a:off x="6509986" y="2766132"/>
            <a:ext cx="0" cy="73938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a:stCxn id="227" idx="4"/>
            <a:endCxn id="230" idx="0"/>
          </p:cNvCxnSpPr>
          <p:nvPr/>
        </p:nvCxnSpPr>
        <p:spPr>
          <a:xfrm>
            <a:off x="5166868" y="2811730"/>
            <a:ext cx="3266" cy="69378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0" name="Oval 209"/>
          <p:cNvSpPr/>
          <p:nvPr/>
        </p:nvSpPr>
        <p:spPr>
          <a:xfrm>
            <a:off x="4792735" y="1501317"/>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1" name="Straight Connector 210"/>
          <p:cNvCxnSpPr>
            <a:stCxn id="229" idx="4"/>
            <a:endCxn id="210" idx="0"/>
          </p:cNvCxnSpPr>
          <p:nvPr/>
        </p:nvCxnSpPr>
        <p:spPr>
          <a:xfrm>
            <a:off x="4802073" y="925629"/>
            <a:ext cx="28762" cy="57568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4" name="Oval 213"/>
          <p:cNvSpPr/>
          <p:nvPr/>
        </p:nvSpPr>
        <p:spPr>
          <a:xfrm>
            <a:off x="6248400" y="183314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5" name="Straight Connector 214"/>
          <p:cNvCxnSpPr>
            <a:endCxn id="214" idx="2"/>
          </p:cNvCxnSpPr>
          <p:nvPr/>
        </p:nvCxnSpPr>
        <p:spPr>
          <a:xfrm>
            <a:off x="5002544" y="797926"/>
            <a:ext cx="1245856" cy="107114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8" name="Oval 217"/>
          <p:cNvSpPr/>
          <p:nvPr/>
        </p:nvSpPr>
        <p:spPr>
          <a:xfrm>
            <a:off x="4876800" y="193592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Oval 218"/>
          <p:cNvSpPr/>
          <p:nvPr/>
        </p:nvSpPr>
        <p:spPr>
          <a:xfrm>
            <a:off x="4982084" y="2209337"/>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Oval 222"/>
          <p:cNvSpPr/>
          <p:nvPr/>
        </p:nvSpPr>
        <p:spPr>
          <a:xfrm>
            <a:off x="4771965" y="194051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5" name="Picture 2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45612" y="2177845"/>
            <a:ext cx="347409" cy="493222"/>
          </a:xfrm>
          <a:prstGeom prst="rect">
            <a:avLst/>
          </a:prstGeom>
        </p:spPr>
      </p:pic>
      <p:cxnSp>
        <p:nvCxnSpPr>
          <p:cNvPr id="226" name="Straight Connector 225"/>
          <p:cNvCxnSpPr>
            <a:stCxn id="223" idx="4"/>
            <a:endCxn id="231" idx="0"/>
          </p:cNvCxnSpPr>
          <p:nvPr/>
        </p:nvCxnSpPr>
        <p:spPr>
          <a:xfrm>
            <a:off x="4810065" y="2012364"/>
            <a:ext cx="0" cy="149314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27" name="Oval 226"/>
          <p:cNvSpPr/>
          <p:nvPr/>
        </p:nvSpPr>
        <p:spPr>
          <a:xfrm>
            <a:off x="5128768" y="273987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Oval 229"/>
          <p:cNvSpPr/>
          <p:nvPr/>
        </p:nvSpPr>
        <p:spPr>
          <a:xfrm>
            <a:off x="5132034" y="350551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Oval 230"/>
          <p:cNvSpPr/>
          <p:nvPr/>
        </p:nvSpPr>
        <p:spPr>
          <a:xfrm>
            <a:off x="4771965" y="350551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Oval 232"/>
          <p:cNvSpPr/>
          <p:nvPr/>
        </p:nvSpPr>
        <p:spPr>
          <a:xfrm>
            <a:off x="6471886" y="350551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Oval 233"/>
          <p:cNvSpPr/>
          <p:nvPr/>
        </p:nvSpPr>
        <p:spPr>
          <a:xfrm>
            <a:off x="6471886" y="269428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5" name="Picture 2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8012" y="2330245"/>
            <a:ext cx="347409" cy="493222"/>
          </a:xfrm>
          <a:prstGeom prst="rect">
            <a:avLst/>
          </a:prstGeom>
        </p:spPr>
      </p:pic>
      <p:sp>
        <p:nvSpPr>
          <p:cNvPr id="240" name="Oval 239"/>
          <p:cNvSpPr/>
          <p:nvPr/>
        </p:nvSpPr>
        <p:spPr>
          <a:xfrm>
            <a:off x="6147942" y="365791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Oval 240"/>
          <p:cNvSpPr/>
          <p:nvPr/>
        </p:nvSpPr>
        <p:spPr>
          <a:xfrm>
            <a:off x="6147942" y="378552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2" name="Picture 24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26602" y="3787646"/>
            <a:ext cx="360586" cy="492114"/>
          </a:xfrm>
          <a:prstGeom prst="rect">
            <a:avLst/>
          </a:prstGeom>
        </p:spPr>
      </p:pic>
      <p:grpSp>
        <p:nvGrpSpPr>
          <p:cNvPr id="244" name="Group 243"/>
          <p:cNvGrpSpPr/>
          <p:nvPr/>
        </p:nvGrpSpPr>
        <p:grpSpPr>
          <a:xfrm>
            <a:off x="4502602" y="3541440"/>
            <a:ext cx="2840400" cy="152400"/>
            <a:chOff x="152400" y="5373959"/>
            <a:chExt cx="5791200" cy="152401"/>
          </a:xfrm>
        </p:grpSpPr>
        <p:sp>
          <p:nvSpPr>
            <p:cNvPr id="245" name="Oval 244"/>
            <p:cNvSpPr/>
            <p:nvPr/>
          </p:nvSpPr>
          <p:spPr>
            <a:xfrm>
              <a:off x="152400" y="5373960"/>
              <a:ext cx="135031" cy="152400"/>
            </a:xfrm>
            <a:prstGeom prst="ellipse">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6" name="Rectangle 245"/>
            <p:cNvSpPr/>
            <p:nvPr/>
          </p:nvSpPr>
          <p:spPr>
            <a:xfrm>
              <a:off x="218402" y="5373959"/>
              <a:ext cx="5657681" cy="152400"/>
            </a:xfrm>
            <a:prstGeom prst="rect">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800" dirty="0" smtClean="0"/>
                <a:t>CORP DOMAIN</a:t>
              </a:r>
              <a:endParaRPr lang="en-US" sz="800" dirty="0"/>
            </a:p>
          </p:txBody>
        </p:sp>
        <p:sp>
          <p:nvSpPr>
            <p:cNvPr id="250" name="Oval 249"/>
            <p:cNvSpPr/>
            <p:nvPr/>
          </p:nvSpPr>
          <p:spPr>
            <a:xfrm>
              <a:off x="5808569" y="5373959"/>
              <a:ext cx="135031" cy="152400"/>
            </a:xfrm>
            <a:prstGeom prst="ellipse">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52" name="TextBox 251"/>
          <p:cNvSpPr txBox="1"/>
          <p:nvPr/>
        </p:nvSpPr>
        <p:spPr>
          <a:xfrm>
            <a:off x="4962804" y="1377931"/>
            <a:ext cx="1031051" cy="584775"/>
          </a:xfrm>
          <a:prstGeom prst="rect">
            <a:avLst/>
          </a:prstGeom>
          <a:noFill/>
        </p:spPr>
        <p:txBody>
          <a:bodyPr wrap="none" rtlCol="0">
            <a:spAutoFit/>
          </a:bodyPr>
          <a:lstStyle/>
          <a:p>
            <a:r>
              <a:rPr lang="en-CA" sz="800" i="1" dirty="0" smtClean="0"/>
              <a:t>TFS Single Server</a:t>
            </a:r>
          </a:p>
          <a:p>
            <a:r>
              <a:rPr lang="en-CA" sz="800" i="1" dirty="0" smtClean="0"/>
              <a:t>Application Tier (AT)</a:t>
            </a:r>
          </a:p>
          <a:p>
            <a:r>
              <a:rPr lang="en-CA" sz="800" i="1" dirty="0" smtClean="0"/>
              <a:t>Data Tier (DT)</a:t>
            </a:r>
          </a:p>
          <a:p>
            <a:r>
              <a:rPr lang="en-CA" sz="800" i="1" dirty="0" smtClean="0"/>
              <a:t>Build Controller</a:t>
            </a:r>
            <a:endParaRPr lang="en-US" sz="800" i="1" dirty="0"/>
          </a:p>
        </p:txBody>
      </p:sp>
      <p:sp>
        <p:nvSpPr>
          <p:cNvPr id="254" name="TextBox 253"/>
          <p:cNvSpPr txBox="1"/>
          <p:nvPr/>
        </p:nvSpPr>
        <p:spPr>
          <a:xfrm>
            <a:off x="6600187" y="1417575"/>
            <a:ext cx="854721" cy="215444"/>
          </a:xfrm>
          <a:prstGeom prst="rect">
            <a:avLst/>
          </a:prstGeom>
          <a:noFill/>
        </p:spPr>
        <p:txBody>
          <a:bodyPr wrap="none" rtlCol="0">
            <a:spAutoFit/>
          </a:bodyPr>
          <a:lstStyle/>
          <a:p>
            <a:r>
              <a:rPr lang="en-CA" sz="800" i="1" dirty="0" smtClean="0"/>
              <a:t>VS/MTM Clients</a:t>
            </a:r>
            <a:endParaRPr lang="en-US" sz="800" i="1" dirty="0"/>
          </a:p>
        </p:txBody>
      </p:sp>
      <p:sp>
        <p:nvSpPr>
          <p:cNvPr id="256" name="TextBox 255"/>
          <p:cNvSpPr txBox="1"/>
          <p:nvPr/>
        </p:nvSpPr>
        <p:spPr>
          <a:xfrm>
            <a:off x="5241727" y="2853093"/>
            <a:ext cx="473206" cy="461665"/>
          </a:xfrm>
          <a:prstGeom prst="rect">
            <a:avLst/>
          </a:prstGeom>
          <a:noFill/>
        </p:spPr>
        <p:txBody>
          <a:bodyPr wrap="none" rtlCol="0">
            <a:spAutoFit/>
          </a:bodyPr>
          <a:lstStyle/>
          <a:p>
            <a:r>
              <a:rPr lang="en-CA" sz="800" i="1" dirty="0" smtClean="0"/>
              <a:t>TFS </a:t>
            </a:r>
          </a:p>
          <a:p>
            <a:r>
              <a:rPr lang="en-CA" sz="800" i="1" dirty="0" smtClean="0"/>
              <a:t>Build </a:t>
            </a:r>
          </a:p>
          <a:p>
            <a:r>
              <a:rPr lang="en-CA" sz="800" i="1" dirty="0" smtClean="0"/>
              <a:t>Agents</a:t>
            </a:r>
            <a:endParaRPr lang="en-US" sz="800" i="1" dirty="0"/>
          </a:p>
        </p:txBody>
      </p:sp>
      <p:sp>
        <p:nvSpPr>
          <p:cNvPr id="257" name="TextBox 256"/>
          <p:cNvSpPr txBox="1"/>
          <p:nvPr/>
        </p:nvSpPr>
        <p:spPr>
          <a:xfrm>
            <a:off x="6387188" y="3895452"/>
            <a:ext cx="947695" cy="215444"/>
          </a:xfrm>
          <a:prstGeom prst="rect">
            <a:avLst/>
          </a:prstGeom>
          <a:noFill/>
        </p:spPr>
        <p:txBody>
          <a:bodyPr wrap="none" rtlCol="0">
            <a:spAutoFit/>
          </a:bodyPr>
          <a:lstStyle/>
          <a:p>
            <a:r>
              <a:rPr lang="en-CA" sz="800" i="1" dirty="0" smtClean="0"/>
              <a:t>Domain Controller</a:t>
            </a:r>
            <a:endParaRPr lang="en-US" sz="800" i="1" dirty="0"/>
          </a:p>
        </p:txBody>
      </p:sp>
      <p:pic>
        <p:nvPicPr>
          <p:cNvPr id="263" name="Picture 2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5002" y="1516461"/>
            <a:ext cx="347409" cy="493222"/>
          </a:xfrm>
          <a:prstGeom prst="rect">
            <a:avLst/>
          </a:prstGeom>
        </p:spPr>
      </p:pic>
      <p:pic>
        <p:nvPicPr>
          <p:cNvPr id="131" name="Picture 13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99845" y="1871668"/>
            <a:ext cx="540610" cy="539398"/>
          </a:xfrm>
          <a:prstGeom prst="rect">
            <a:avLst/>
          </a:prstGeom>
        </p:spPr>
      </p:pic>
      <p:pic>
        <p:nvPicPr>
          <p:cNvPr id="133" name="Picture 13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52245" y="2024068"/>
            <a:ext cx="540610" cy="539398"/>
          </a:xfrm>
          <a:prstGeom prst="rect">
            <a:avLst/>
          </a:prstGeom>
        </p:spPr>
      </p:pic>
      <p:pic>
        <p:nvPicPr>
          <p:cNvPr id="135" name="Picture 1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04645" y="2176468"/>
            <a:ext cx="540610" cy="539398"/>
          </a:xfrm>
          <a:prstGeom prst="rect">
            <a:avLst/>
          </a:prstGeom>
        </p:spPr>
      </p:pic>
      <p:pic>
        <p:nvPicPr>
          <p:cNvPr id="136" name="Picture 1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57045" y="2328868"/>
            <a:ext cx="540610" cy="539398"/>
          </a:xfrm>
          <a:prstGeom prst="rect">
            <a:avLst/>
          </a:prstGeom>
        </p:spPr>
      </p:pic>
      <p:pic>
        <p:nvPicPr>
          <p:cNvPr id="140" name="Picture 1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50614" y="1860553"/>
            <a:ext cx="540610" cy="539398"/>
          </a:xfrm>
          <a:prstGeom prst="rect">
            <a:avLst/>
          </a:prstGeom>
        </p:spPr>
      </p:pic>
      <p:pic>
        <p:nvPicPr>
          <p:cNvPr id="141" name="Picture 14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03014" y="2012953"/>
            <a:ext cx="540610" cy="539398"/>
          </a:xfrm>
          <a:prstGeom prst="rect">
            <a:avLst/>
          </a:prstGeom>
        </p:spPr>
      </p:pic>
      <p:pic>
        <p:nvPicPr>
          <p:cNvPr id="142" name="Picture 14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55414" y="2165353"/>
            <a:ext cx="540610" cy="539398"/>
          </a:xfrm>
          <a:prstGeom prst="rect">
            <a:avLst/>
          </a:prstGeom>
        </p:spPr>
      </p:pic>
      <p:pic>
        <p:nvPicPr>
          <p:cNvPr id="143" name="Picture 1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07814" y="2317753"/>
            <a:ext cx="540610" cy="539398"/>
          </a:xfrm>
          <a:prstGeom prst="rect">
            <a:avLst/>
          </a:prstGeom>
        </p:spPr>
      </p:pic>
      <p:sp>
        <p:nvSpPr>
          <p:cNvPr id="144" name="Rectangle 143"/>
          <p:cNvSpPr/>
          <p:nvPr/>
        </p:nvSpPr>
        <p:spPr>
          <a:xfrm>
            <a:off x="1324948" y="85124"/>
            <a:ext cx="1706821" cy="12371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TextBox 144"/>
          <p:cNvSpPr txBox="1"/>
          <p:nvPr/>
        </p:nvSpPr>
        <p:spPr>
          <a:xfrm>
            <a:off x="50322" y="76200"/>
            <a:ext cx="1626078" cy="230832"/>
          </a:xfrm>
          <a:prstGeom prst="rect">
            <a:avLst/>
          </a:prstGeom>
          <a:noFill/>
        </p:spPr>
        <p:txBody>
          <a:bodyPr wrap="square" rtlCol="0">
            <a:spAutoFit/>
          </a:bodyPr>
          <a:lstStyle/>
          <a:p>
            <a:r>
              <a:rPr lang="en-CA" sz="900" b="1" cap="small" dirty="0" smtClean="0"/>
              <a:t>Team Foundation Server</a:t>
            </a:r>
            <a:endParaRPr lang="en-US" sz="900" cap="small" dirty="0"/>
          </a:p>
        </p:txBody>
      </p:sp>
      <p:sp>
        <p:nvSpPr>
          <p:cNvPr id="146" name="TextBox 145"/>
          <p:cNvSpPr txBox="1"/>
          <p:nvPr/>
        </p:nvSpPr>
        <p:spPr>
          <a:xfrm>
            <a:off x="1567520" y="76200"/>
            <a:ext cx="1626078" cy="230832"/>
          </a:xfrm>
          <a:prstGeom prst="rect">
            <a:avLst/>
          </a:prstGeom>
          <a:noFill/>
        </p:spPr>
        <p:txBody>
          <a:bodyPr wrap="square" rtlCol="0">
            <a:spAutoFit/>
          </a:bodyPr>
          <a:lstStyle/>
          <a:p>
            <a:r>
              <a:rPr lang="en-CA" sz="900" b="1" cap="small" dirty="0" smtClean="0"/>
              <a:t>Internet</a:t>
            </a:r>
            <a:endParaRPr lang="en-US" sz="900" cap="small" dirty="0"/>
          </a:p>
        </p:txBody>
      </p:sp>
      <p:sp>
        <p:nvSpPr>
          <p:cNvPr id="147" name="Oval 146"/>
          <p:cNvSpPr/>
          <p:nvPr/>
        </p:nvSpPr>
        <p:spPr>
          <a:xfrm>
            <a:off x="600076" y="654134"/>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p:cNvSpPr/>
          <p:nvPr/>
        </p:nvSpPr>
        <p:spPr>
          <a:xfrm>
            <a:off x="1134374" y="65449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Oval 151"/>
          <p:cNvSpPr/>
          <p:nvPr/>
        </p:nvSpPr>
        <p:spPr>
          <a:xfrm>
            <a:off x="1425386" y="654490"/>
            <a:ext cx="69273"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p:cNvSpPr/>
          <p:nvPr/>
        </p:nvSpPr>
        <p:spPr>
          <a:xfrm>
            <a:off x="1676400" y="65449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4" name="Straight Connector 153"/>
          <p:cNvCxnSpPr>
            <a:stCxn id="152" idx="6"/>
            <a:endCxn id="153" idx="2"/>
          </p:cNvCxnSpPr>
          <p:nvPr/>
        </p:nvCxnSpPr>
        <p:spPr>
          <a:xfrm>
            <a:off x="1494659" y="690416"/>
            <a:ext cx="18174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a:stCxn id="148" idx="2"/>
            <a:endCxn id="147" idx="6"/>
          </p:cNvCxnSpPr>
          <p:nvPr/>
        </p:nvCxnSpPr>
        <p:spPr>
          <a:xfrm flipH="1" flipV="1">
            <a:off x="676276" y="690060"/>
            <a:ext cx="458098" cy="3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57" name="Picture 15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43000" y="389125"/>
            <a:ext cx="346502" cy="629126"/>
          </a:xfrm>
          <a:prstGeom prst="rect">
            <a:avLst/>
          </a:prstGeom>
        </p:spPr>
      </p:pic>
      <p:sp>
        <p:nvSpPr>
          <p:cNvPr id="158" name="TextBox 157"/>
          <p:cNvSpPr txBox="1"/>
          <p:nvPr/>
        </p:nvSpPr>
        <p:spPr>
          <a:xfrm>
            <a:off x="2265413" y="1035278"/>
            <a:ext cx="782587" cy="215444"/>
          </a:xfrm>
          <a:prstGeom prst="rect">
            <a:avLst/>
          </a:prstGeom>
          <a:noFill/>
        </p:spPr>
        <p:txBody>
          <a:bodyPr wrap="none" rtlCol="0">
            <a:spAutoFit/>
          </a:bodyPr>
          <a:lstStyle/>
          <a:p>
            <a:r>
              <a:rPr lang="en-CA" sz="800" i="1" dirty="0" smtClean="0"/>
              <a:t>External Users</a:t>
            </a:r>
            <a:endParaRPr lang="en-US" sz="800" i="1" dirty="0"/>
          </a:p>
        </p:txBody>
      </p:sp>
      <p:sp>
        <p:nvSpPr>
          <p:cNvPr id="159" name="TextBox 158"/>
          <p:cNvSpPr txBox="1"/>
          <p:nvPr/>
        </p:nvSpPr>
        <p:spPr>
          <a:xfrm>
            <a:off x="1007852" y="898330"/>
            <a:ext cx="524503" cy="215444"/>
          </a:xfrm>
          <a:prstGeom prst="rect">
            <a:avLst/>
          </a:prstGeom>
          <a:noFill/>
        </p:spPr>
        <p:txBody>
          <a:bodyPr wrap="none" rtlCol="0">
            <a:spAutoFit/>
          </a:bodyPr>
          <a:lstStyle/>
          <a:p>
            <a:r>
              <a:rPr lang="en-CA" sz="800" i="1" dirty="0" smtClean="0"/>
              <a:t>Internet</a:t>
            </a:r>
            <a:endParaRPr lang="en-US" sz="800" i="1" dirty="0"/>
          </a:p>
        </p:txBody>
      </p:sp>
      <p:sp>
        <p:nvSpPr>
          <p:cNvPr id="160" name="TextBox 159"/>
          <p:cNvSpPr txBox="1"/>
          <p:nvPr/>
        </p:nvSpPr>
        <p:spPr>
          <a:xfrm>
            <a:off x="440405" y="1018251"/>
            <a:ext cx="349776" cy="215444"/>
          </a:xfrm>
          <a:prstGeom prst="rect">
            <a:avLst/>
          </a:prstGeom>
          <a:noFill/>
        </p:spPr>
        <p:txBody>
          <a:bodyPr wrap="none" rtlCol="0">
            <a:spAutoFit/>
          </a:bodyPr>
          <a:lstStyle/>
          <a:p>
            <a:r>
              <a:rPr lang="en-CA" sz="800" i="1" dirty="0" smtClean="0"/>
              <a:t>NLB</a:t>
            </a:r>
            <a:endParaRPr lang="en-US" sz="800" i="1" dirty="0"/>
          </a:p>
        </p:txBody>
      </p:sp>
      <p:sp>
        <p:nvSpPr>
          <p:cNvPr id="161" name="Oval 160"/>
          <p:cNvSpPr/>
          <p:nvPr/>
        </p:nvSpPr>
        <p:spPr>
          <a:xfrm>
            <a:off x="440405" y="862655"/>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161"/>
          <p:cNvSpPr/>
          <p:nvPr/>
        </p:nvSpPr>
        <p:spPr>
          <a:xfrm>
            <a:off x="602776" y="75517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163"/>
          <p:cNvSpPr/>
          <p:nvPr/>
        </p:nvSpPr>
        <p:spPr>
          <a:xfrm>
            <a:off x="2000482" y="661356"/>
            <a:ext cx="69273"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p:cNvSpPr/>
          <p:nvPr/>
        </p:nvSpPr>
        <p:spPr>
          <a:xfrm>
            <a:off x="2234244" y="66135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6" name="Straight Connector 165"/>
          <p:cNvCxnSpPr>
            <a:stCxn id="164" idx="6"/>
            <a:endCxn id="165" idx="2"/>
          </p:cNvCxnSpPr>
          <p:nvPr/>
        </p:nvCxnSpPr>
        <p:spPr>
          <a:xfrm>
            <a:off x="2069755" y="697282"/>
            <a:ext cx="16448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67"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18096" y="477196"/>
            <a:ext cx="338167" cy="497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9" name="Picture 16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2272453" y="352826"/>
            <a:ext cx="699346" cy="699346"/>
          </a:xfrm>
          <a:prstGeom prst="rect">
            <a:avLst/>
          </a:prstGeom>
        </p:spPr>
      </p:pic>
      <p:pic>
        <p:nvPicPr>
          <p:cNvPr id="174" name="Picture 17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6572" y="556168"/>
            <a:ext cx="423979" cy="354080"/>
          </a:xfrm>
          <a:prstGeom prst="rect">
            <a:avLst/>
          </a:prstGeom>
        </p:spPr>
      </p:pic>
      <p:sp>
        <p:nvSpPr>
          <p:cNvPr id="183" name="Rectangle 182"/>
          <p:cNvSpPr/>
          <p:nvPr/>
        </p:nvSpPr>
        <p:spPr>
          <a:xfrm>
            <a:off x="5648516" y="76246"/>
            <a:ext cx="1706821" cy="12371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TextBox 185"/>
          <p:cNvSpPr txBox="1"/>
          <p:nvPr/>
        </p:nvSpPr>
        <p:spPr>
          <a:xfrm>
            <a:off x="4373890" y="67322"/>
            <a:ext cx="1626078" cy="230832"/>
          </a:xfrm>
          <a:prstGeom prst="rect">
            <a:avLst/>
          </a:prstGeom>
          <a:noFill/>
        </p:spPr>
        <p:txBody>
          <a:bodyPr wrap="square" rtlCol="0">
            <a:spAutoFit/>
          </a:bodyPr>
          <a:lstStyle/>
          <a:p>
            <a:r>
              <a:rPr lang="en-CA" sz="900" b="1" cap="small" dirty="0" smtClean="0"/>
              <a:t>Team Foundation Server</a:t>
            </a:r>
            <a:endParaRPr lang="en-US" sz="900" cap="small" dirty="0"/>
          </a:p>
        </p:txBody>
      </p:sp>
      <p:sp>
        <p:nvSpPr>
          <p:cNvPr id="190" name="TextBox 189"/>
          <p:cNvSpPr txBox="1"/>
          <p:nvPr/>
        </p:nvSpPr>
        <p:spPr>
          <a:xfrm>
            <a:off x="5891088" y="67322"/>
            <a:ext cx="1626078" cy="230832"/>
          </a:xfrm>
          <a:prstGeom prst="rect">
            <a:avLst/>
          </a:prstGeom>
          <a:noFill/>
        </p:spPr>
        <p:txBody>
          <a:bodyPr wrap="square" rtlCol="0">
            <a:spAutoFit/>
          </a:bodyPr>
          <a:lstStyle/>
          <a:p>
            <a:r>
              <a:rPr lang="en-CA" sz="900" b="1" cap="small" dirty="0" smtClean="0"/>
              <a:t>Internet</a:t>
            </a:r>
            <a:endParaRPr lang="en-US" sz="900" cap="small" dirty="0"/>
          </a:p>
        </p:txBody>
      </p:sp>
      <p:sp>
        <p:nvSpPr>
          <p:cNvPr id="191" name="Oval 190"/>
          <p:cNvSpPr/>
          <p:nvPr/>
        </p:nvSpPr>
        <p:spPr>
          <a:xfrm>
            <a:off x="4923644" y="64525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Oval 196"/>
          <p:cNvSpPr/>
          <p:nvPr/>
        </p:nvSpPr>
        <p:spPr>
          <a:xfrm>
            <a:off x="5457942" y="64561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Oval 203"/>
          <p:cNvSpPr/>
          <p:nvPr/>
        </p:nvSpPr>
        <p:spPr>
          <a:xfrm>
            <a:off x="5748954" y="645612"/>
            <a:ext cx="69273"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Oval 215"/>
          <p:cNvSpPr/>
          <p:nvPr/>
        </p:nvSpPr>
        <p:spPr>
          <a:xfrm>
            <a:off x="5999968" y="64561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7" name="Straight Connector 216"/>
          <p:cNvCxnSpPr>
            <a:stCxn id="204" idx="6"/>
            <a:endCxn id="216" idx="2"/>
          </p:cNvCxnSpPr>
          <p:nvPr/>
        </p:nvCxnSpPr>
        <p:spPr>
          <a:xfrm>
            <a:off x="5818227" y="681538"/>
            <a:ext cx="18174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a:stCxn id="197" idx="2"/>
            <a:endCxn id="191" idx="6"/>
          </p:cNvCxnSpPr>
          <p:nvPr/>
        </p:nvCxnSpPr>
        <p:spPr>
          <a:xfrm flipH="1" flipV="1">
            <a:off x="4999844" y="681182"/>
            <a:ext cx="458098" cy="35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221" name="Picture 2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66568" y="380247"/>
            <a:ext cx="346502" cy="629126"/>
          </a:xfrm>
          <a:prstGeom prst="rect">
            <a:avLst/>
          </a:prstGeom>
        </p:spPr>
      </p:pic>
      <p:sp>
        <p:nvSpPr>
          <p:cNvPr id="222" name="TextBox 221"/>
          <p:cNvSpPr txBox="1"/>
          <p:nvPr/>
        </p:nvSpPr>
        <p:spPr>
          <a:xfrm>
            <a:off x="6588981" y="1026400"/>
            <a:ext cx="782587" cy="215444"/>
          </a:xfrm>
          <a:prstGeom prst="rect">
            <a:avLst/>
          </a:prstGeom>
          <a:noFill/>
        </p:spPr>
        <p:txBody>
          <a:bodyPr wrap="none" rtlCol="0">
            <a:spAutoFit/>
          </a:bodyPr>
          <a:lstStyle/>
          <a:p>
            <a:r>
              <a:rPr lang="en-CA" sz="800" i="1" dirty="0" smtClean="0"/>
              <a:t>External Users</a:t>
            </a:r>
            <a:endParaRPr lang="en-US" sz="800" i="1" dirty="0"/>
          </a:p>
        </p:txBody>
      </p:sp>
      <p:sp>
        <p:nvSpPr>
          <p:cNvPr id="224" name="TextBox 223"/>
          <p:cNvSpPr txBox="1"/>
          <p:nvPr/>
        </p:nvSpPr>
        <p:spPr>
          <a:xfrm>
            <a:off x="5331420" y="889452"/>
            <a:ext cx="524503" cy="215444"/>
          </a:xfrm>
          <a:prstGeom prst="rect">
            <a:avLst/>
          </a:prstGeom>
          <a:noFill/>
        </p:spPr>
        <p:txBody>
          <a:bodyPr wrap="none" rtlCol="0">
            <a:spAutoFit/>
          </a:bodyPr>
          <a:lstStyle/>
          <a:p>
            <a:r>
              <a:rPr lang="en-CA" sz="800" i="1" dirty="0" smtClean="0"/>
              <a:t>Internet</a:t>
            </a:r>
            <a:endParaRPr lang="en-US" sz="800" i="1" dirty="0"/>
          </a:p>
        </p:txBody>
      </p:sp>
      <p:sp>
        <p:nvSpPr>
          <p:cNvPr id="228" name="TextBox 227"/>
          <p:cNvSpPr txBox="1"/>
          <p:nvPr/>
        </p:nvSpPr>
        <p:spPr>
          <a:xfrm>
            <a:off x="4763973" y="1009373"/>
            <a:ext cx="349776" cy="215444"/>
          </a:xfrm>
          <a:prstGeom prst="rect">
            <a:avLst/>
          </a:prstGeom>
          <a:noFill/>
        </p:spPr>
        <p:txBody>
          <a:bodyPr wrap="none" rtlCol="0">
            <a:spAutoFit/>
          </a:bodyPr>
          <a:lstStyle/>
          <a:p>
            <a:r>
              <a:rPr lang="en-CA" sz="800" i="1" dirty="0" smtClean="0"/>
              <a:t>NLB</a:t>
            </a:r>
            <a:endParaRPr lang="en-US" sz="800" i="1" dirty="0"/>
          </a:p>
        </p:txBody>
      </p:sp>
      <p:sp>
        <p:nvSpPr>
          <p:cNvPr id="229" name="Oval 228"/>
          <p:cNvSpPr/>
          <p:nvPr/>
        </p:nvSpPr>
        <p:spPr>
          <a:xfrm>
            <a:off x="4763973" y="853777"/>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Oval 231"/>
          <p:cNvSpPr/>
          <p:nvPr/>
        </p:nvSpPr>
        <p:spPr>
          <a:xfrm>
            <a:off x="4926344" y="74629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Oval 235"/>
          <p:cNvSpPr/>
          <p:nvPr/>
        </p:nvSpPr>
        <p:spPr>
          <a:xfrm>
            <a:off x="6324050" y="652478"/>
            <a:ext cx="69273"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Oval 236"/>
          <p:cNvSpPr/>
          <p:nvPr/>
        </p:nvSpPr>
        <p:spPr>
          <a:xfrm>
            <a:off x="6557812" y="65247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8" name="Straight Connector 237"/>
          <p:cNvCxnSpPr>
            <a:stCxn id="236" idx="6"/>
            <a:endCxn id="237" idx="2"/>
          </p:cNvCxnSpPr>
          <p:nvPr/>
        </p:nvCxnSpPr>
        <p:spPr>
          <a:xfrm>
            <a:off x="6393323" y="688404"/>
            <a:ext cx="164489"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239"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41664" y="468318"/>
            <a:ext cx="338167" cy="497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3" name="Picture 24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6596021" y="343948"/>
            <a:ext cx="699346" cy="699346"/>
          </a:xfrm>
          <a:prstGeom prst="rect">
            <a:avLst/>
          </a:prstGeom>
        </p:spPr>
      </p:pic>
      <p:pic>
        <p:nvPicPr>
          <p:cNvPr id="247" name="Picture 24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560140" y="547290"/>
            <a:ext cx="423979" cy="354080"/>
          </a:xfrm>
          <a:prstGeom prst="rect">
            <a:avLst/>
          </a:prstGeom>
        </p:spPr>
      </p:pic>
    </p:spTree>
    <p:extLst>
      <p:ext uri="{BB962C8B-B14F-4D97-AF65-F5344CB8AC3E}">
        <p14:creationId xmlns:p14="http://schemas.microsoft.com/office/powerpoint/2010/main" val="18197311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990600"/>
            <a:ext cx="7543800" cy="464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2" name="Rounded Rectangle 181"/>
          <p:cNvSpPr/>
          <p:nvPr/>
        </p:nvSpPr>
        <p:spPr>
          <a:xfrm>
            <a:off x="1026003" y="4425796"/>
            <a:ext cx="6152848" cy="106680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n-CA"/>
          </a:p>
        </p:txBody>
      </p:sp>
      <p:sp>
        <p:nvSpPr>
          <p:cNvPr id="1032" name="Rounded Rectangle 1031"/>
          <p:cNvSpPr/>
          <p:nvPr/>
        </p:nvSpPr>
        <p:spPr>
          <a:xfrm>
            <a:off x="1026003" y="3309955"/>
            <a:ext cx="6152848" cy="1066800"/>
          </a:xfrm>
          <a:prstGeom prst="roundRect">
            <a:avLst/>
          </a:prstGeom>
          <a:ln/>
        </p:spPr>
        <p:style>
          <a:lnRef idx="2">
            <a:schemeClr val="accent3"/>
          </a:lnRef>
          <a:fillRef idx="1">
            <a:schemeClr val="lt1"/>
          </a:fillRef>
          <a:effectRef idx="0">
            <a:schemeClr val="accent3"/>
          </a:effectRef>
          <a:fontRef idx="minor">
            <a:schemeClr val="dk1"/>
          </a:fontRef>
        </p:style>
        <p:txBody>
          <a:bodyPr rtlCol="0" anchor="ctr"/>
          <a:lstStyle/>
          <a:p>
            <a:pPr algn="ctr"/>
            <a:endParaRPr lang="en-CA"/>
          </a:p>
        </p:txBody>
      </p:sp>
      <p:graphicFrame>
        <p:nvGraphicFramePr>
          <p:cNvPr id="162" name="Diagram 161"/>
          <p:cNvGraphicFramePr/>
          <p:nvPr>
            <p:extLst>
              <p:ext uri="{D42A27DB-BD31-4B8C-83A1-F6EECF244321}">
                <p14:modId xmlns:p14="http://schemas.microsoft.com/office/powerpoint/2010/main" val="2351877644"/>
              </p:ext>
            </p:extLst>
          </p:nvPr>
        </p:nvGraphicFramePr>
        <p:xfrm>
          <a:off x="6356432" y="1589161"/>
          <a:ext cx="1147178" cy="101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51" name="Diagram 1050"/>
          <p:cNvGraphicFramePr/>
          <p:nvPr>
            <p:extLst>
              <p:ext uri="{D42A27DB-BD31-4B8C-83A1-F6EECF244321}">
                <p14:modId xmlns:p14="http://schemas.microsoft.com/office/powerpoint/2010/main" val="3385736524"/>
              </p:ext>
            </p:extLst>
          </p:nvPr>
        </p:nvGraphicFramePr>
        <p:xfrm>
          <a:off x="1083204" y="1891332"/>
          <a:ext cx="1147178" cy="101280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cxnSp>
        <p:nvCxnSpPr>
          <p:cNvPr id="29" name="Elbow Connector 28"/>
          <p:cNvCxnSpPr>
            <a:stCxn id="84" idx="0"/>
            <a:endCxn id="111" idx="0"/>
          </p:cNvCxnSpPr>
          <p:nvPr/>
        </p:nvCxnSpPr>
        <p:spPr>
          <a:xfrm>
            <a:off x="2162677" y="1620989"/>
            <a:ext cx="1275576" cy="205654"/>
          </a:xfrm>
          <a:prstGeom prst="bentConnector2">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242276" y="1628370"/>
            <a:ext cx="105157" cy="184666"/>
          </a:xfrm>
          <a:prstGeom prst="rect">
            <a:avLst/>
          </a:prstGeom>
          <a:noFill/>
        </p:spPr>
        <p:txBody>
          <a:bodyPr wrap="square" rtlCol="0">
            <a:spAutoFit/>
          </a:bodyPr>
          <a:lstStyle/>
          <a:p>
            <a:pPr algn="ctr"/>
            <a:r>
              <a:rPr lang="en-CA" sz="600" b="1" dirty="0" smtClean="0"/>
              <a:t>1</a:t>
            </a:r>
            <a:endParaRPr lang="en-US" sz="600" b="1" dirty="0"/>
          </a:p>
        </p:txBody>
      </p:sp>
      <p:sp>
        <p:nvSpPr>
          <p:cNvPr id="84" name="Half Frame 83"/>
          <p:cNvSpPr/>
          <p:nvPr/>
        </p:nvSpPr>
        <p:spPr>
          <a:xfrm>
            <a:off x="929224" y="1350388"/>
            <a:ext cx="1447800" cy="1827766"/>
          </a:xfrm>
          <a:prstGeom prst="halfFrame">
            <a:avLst>
              <a:gd name="adj1" fmla="val 37381"/>
              <a:gd name="adj2" fmla="val 14468"/>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96" name="Half Frame 95"/>
          <p:cNvSpPr/>
          <p:nvPr/>
        </p:nvSpPr>
        <p:spPr>
          <a:xfrm flipV="1">
            <a:off x="6202722" y="1307096"/>
            <a:ext cx="1447800" cy="1827766"/>
          </a:xfrm>
          <a:prstGeom prst="halfFrame">
            <a:avLst>
              <a:gd name="adj1" fmla="val 37381"/>
              <a:gd name="adj2" fmla="val 14468"/>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95" name="TextBox 94"/>
          <p:cNvSpPr txBox="1"/>
          <p:nvPr/>
        </p:nvSpPr>
        <p:spPr>
          <a:xfrm>
            <a:off x="1026003" y="1350356"/>
            <a:ext cx="1005916" cy="584775"/>
          </a:xfrm>
          <a:prstGeom prst="rect">
            <a:avLst/>
          </a:prstGeom>
          <a:noFill/>
        </p:spPr>
        <p:txBody>
          <a:bodyPr wrap="none" rtlCol="0">
            <a:spAutoFit/>
          </a:bodyPr>
          <a:lstStyle/>
          <a:p>
            <a:pPr algn="ctr"/>
            <a:r>
              <a:rPr lang="en-CA" sz="1600" b="1" dirty="0" smtClean="0">
                <a:solidFill>
                  <a:schemeClr val="bg1"/>
                </a:solidFill>
                <a:effectLst>
                  <a:outerShdw blurRad="38100" dist="38100" dir="2700000" algn="tl">
                    <a:srgbClr val="000000">
                      <a:alpha val="43137"/>
                    </a:srgbClr>
                  </a:outerShdw>
                </a:effectLst>
              </a:rPr>
              <a:t>Large </a:t>
            </a:r>
          </a:p>
          <a:p>
            <a:pPr algn="ctr"/>
            <a:r>
              <a:rPr lang="en-CA" sz="1600" b="1" dirty="0" smtClean="0">
                <a:solidFill>
                  <a:schemeClr val="bg1"/>
                </a:solidFill>
                <a:effectLst>
                  <a:outerShdw blurRad="38100" dist="38100" dir="2700000" algn="tl">
                    <a:srgbClr val="000000">
                      <a:alpha val="43137"/>
                    </a:srgbClr>
                  </a:outerShdw>
                </a:effectLst>
              </a:rPr>
              <a:t>Customer</a:t>
            </a:r>
            <a:endParaRPr lang="en-US" sz="1600" b="1" dirty="0">
              <a:solidFill>
                <a:schemeClr val="bg1"/>
              </a:solidFill>
              <a:effectLst>
                <a:outerShdw blurRad="38100" dist="38100" dir="2700000" algn="tl">
                  <a:srgbClr val="000000">
                    <a:alpha val="43137"/>
                  </a:srgbClr>
                </a:outerShdw>
              </a:effectLst>
            </a:endParaRPr>
          </a:p>
        </p:txBody>
      </p:sp>
      <p:sp>
        <p:nvSpPr>
          <p:cNvPr id="98" name="TextBox 97"/>
          <p:cNvSpPr txBox="1"/>
          <p:nvPr/>
        </p:nvSpPr>
        <p:spPr>
          <a:xfrm>
            <a:off x="6332153" y="2593886"/>
            <a:ext cx="1005916" cy="584775"/>
          </a:xfrm>
          <a:prstGeom prst="rect">
            <a:avLst/>
          </a:prstGeom>
          <a:noFill/>
        </p:spPr>
        <p:txBody>
          <a:bodyPr wrap="none" rtlCol="0">
            <a:spAutoFit/>
          </a:bodyPr>
          <a:lstStyle/>
          <a:p>
            <a:pPr algn="ctr"/>
            <a:r>
              <a:rPr lang="en-CA" sz="1600" b="1" dirty="0" smtClean="0">
                <a:solidFill>
                  <a:schemeClr val="bg1"/>
                </a:solidFill>
                <a:effectLst>
                  <a:outerShdw blurRad="38100" dist="38100" dir="2700000" algn="tl">
                    <a:srgbClr val="000000">
                      <a:alpha val="43137"/>
                    </a:srgbClr>
                  </a:outerShdw>
                </a:effectLst>
              </a:rPr>
              <a:t>Small</a:t>
            </a:r>
            <a:br>
              <a:rPr lang="en-CA" sz="1600" b="1" dirty="0" smtClean="0">
                <a:solidFill>
                  <a:schemeClr val="bg1"/>
                </a:solidFill>
                <a:effectLst>
                  <a:outerShdw blurRad="38100" dist="38100" dir="2700000" algn="tl">
                    <a:srgbClr val="000000">
                      <a:alpha val="43137"/>
                    </a:srgbClr>
                  </a:outerShdw>
                </a:effectLst>
              </a:rPr>
            </a:br>
            <a:r>
              <a:rPr lang="en-CA" sz="1600" b="1" dirty="0" smtClean="0">
                <a:solidFill>
                  <a:schemeClr val="bg1"/>
                </a:solidFill>
                <a:effectLst>
                  <a:outerShdw blurRad="38100" dist="38100" dir="2700000" algn="tl">
                    <a:srgbClr val="000000">
                      <a:alpha val="43137"/>
                    </a:srgbClr>
                  </a:outerShdw>
                </a:effectLst>
              </a:rPr>
              <a:t>Customer</a:t>
            </a:r>
            <a:endParaRPr lang="en-US" sz="1600" b="1" dirty="0">
              <a:solidFill>
                <a:schemeClr val="bg1"/>
              </a:solidFill>
              <a:effectLst>
                <a:outerShdw blurRad="38100" dist="38100" dir="2700000" algn="tl">
                  <a:srgbClr val="000000">
                    <a:alpha val="43137"/>
                  </a:srgbClr>
                </a:outerShdw>
              </a:effectLst>
            </a:endParaRPr>
          </a:p>
        </p:txBody>
      </p:sp>
      <p:sp>
        <p:nvSpPr>
          <p:cNvPr id="97" name="TextBox 96"/>
          <p:cNvSpPr txBox="1"/>
          <p:nvPr/>
        </p:nvSpPr>
        <p:spPr>
          <a:xfrm>
            <a:off x="6319423" y="1105773"/>
            <a:ext cx="1076705" cy="276999"/>
          </a:xfrm>
          <a:prstGeom prst="rect">
            <a:avLst/>
          </a:prstGeom>
          <a:noFill/>
        </p:spPr>
        <p:txBody>
          <a:bodyPr wrap="none" rtlCol="0">
            <a:spAutoFit/>
          </a:bodyPr>
          <a:lstStyle/>
          <a:p>
            <a:r>
              <a:rPr lang="en-CA" sz="1200" b="1" i="1" dirty="0" smtClean="0">
                <a:solidFill>
                  <a:schemeClr val="accent2">
                    <a:lumMod val="75000"/>
                  </a:schemeClr>
                </a:solidFill>
              </a:rPr>
              <a:t>Troy Research</a:t>
            </a:r>
            <a:endParaRPr lang="en-US" sz="1200" b="1" i="1" dirty="0">
              <a:solidFill>
                <a:schemeClr val="accent2">
                  <a:lumMod val="75000"/>
                </a:schemeClr>
              </a:solidFill>
            </a:endParaRPr>
          </a:p>
        </p:txBody>
      </p:sp>
      <p:sp>
        <p:nvSpPr>
          <p:cNvPr id="100" name="TextBox 99"/>
          <p:cNvSpPr txBox="1"/>
          <p:nvPr/>
        </p:nvSpPr>
        <p:spPr>
          <a:xfrm>
            <a:off x="929224" y="1105773"/>
            <a:ext cx="1766189" cy="276999"/>
          </a:xfrm>
          <a:prstGeom prst="rect">
            <a:avLst/>
          </a:prstGeom>
          <a:noFill/>
        </p:spPr>
        <p:txBody>
          <a:bodyPr wrap="none" rtlCol="0">
            <a:spAutoFit/>
          </a:bodyPr>
          <a:lstStyle/>
          <a:p>
            <a:r>
              <a:rPr lang="en-CA" sz="1200" b="1" i="1" dirty="0">
                <a:solidFill>
                  <a:schemeClr val="accent1">
                    <a:lumMod val="75000"/>
                  </a:schemeClr>
                </a:solidFill>
              </a:rPr>
              <a:t>Humongous </a:t>
            </a:r>
            <a:r>
              <a:rPr lang="en-CA" sz="1200" b="1" i="1" dirty="0" smtClean="0">
                <a:solidFill>
                  <a:schemeClr val="accent1">
                    <a:lumMod val="75000"/>
                  </a:schemeClr>
                </a:solidFill>
              </a:rPr>
              <a:t>Investments</a:t>
            </a:r>
            <a:endParaRPr lang="en-US" sz="1200" b="1" i="1" dirty="0">
              <a:solidFill>
                <a:schemeClr val="accent1">
                  <a:lumMod val="75000"/>
                </a:schemeClr>
              </a:solidFill>
            </a:endParaRPr>
          </a:p>
        </p:txBody>
      </p:sp>
      <p:cxnSp>
        <p:nvCxnSpPr>
          <p:cNvPr id="103" name="Elbow Connector 102"/>
          <p:cNvCxnSpPr>
            <a:stCxn id="84" idx="0"/>
            <a:endCxn id="108" idx="0"/>
          </p:cNvCxnSpPr>
          <p:nvPr/>
        </p:nvCxnSpPr>
        <p:spPr>
          <a:xfrm>
            <a:off x="2162677" y="1620989"/>
            <a:ext cx="2130778" cy="209183"/>
          </a:xfrm>
          <a:prstGeom prst="bentConnector2">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sp>
        <p:nvSpPr>
          <p:cNvPr id="108" name="Flowchart: Connector 107"/>
          <p:cNvSpPr/>
          <p:nvPr/>
        </p:nvSpPr>
        <p:spPr>
          <a:xfrm>
            <a:off x="4260923" y="1830172"/>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1" name="Flowchart: Connector 110"/>
          <p:cNvSpPr/>
          <p:nvPr/>
        </p:nvSpPr>
        <p:spPr>
          <a:xfrm>
            <a:off x="3405721" y="1826643"/>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3" name="Flowchart: Connector 112"/>
          <p:cNvSpPr/>
          <p:nvPr/>
        </p:nvSpPr>
        <p:spPr>
          <a:xfrm>
            <a:off x="4464333" y="1821471"/>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14" name="Elbow Connector 113"/>
          <p:cNvCxnSpPr>
            <a:endCxn id="113" idx="0"/>
          </p:cNvCxnSpPr>
          <p:nvPr/>
        </p:nvCxnSpPr>
        <p:spPr>
          <a:xfrm rot="10800000" flipV="1">
            <a:off x="4496865" y="1620985"/>
            <a:ext cx="1676070" cy="200485"/>
          </a:xfrm>
          <a:prstGeom prst="bentConnector2">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sp>
        <p:nvSpPr>
          <p:cNvPr id="117" name="TextBox 116"/>
          <p:cNvSpPr txBox="1"/>
          <p:nvPr/>
        </p:nvSpPr>
        <p:spPr>
          <a:xfrm>
            <a:off x="6083592" y="1628369"/>
            <a:ext cx="105157" cy="184666"/>
          </a:xfrm>
          <a:prstGeom prst="rect">
            <a:avLst/>
          </a:prstGeom>
          <a:noFill/>
        </p:spPr>
        <p:txBody>
          <a:bodyPr wrap="square" rtlCol="0">
            <a:spAutoFit/>
          </a:bodyPr>
          <a:lstStyle/>
          <a:p>
            <a:pPr algn="ctr"/>
            <a:r>
              <a:rPr lang="en-CA" sz="600" b="1" dirty="0" smtClean="0"/>
              <a:t>1</a:t>
            </a:r>
            <a:endParaRPr lang="en-US" sz="600" b="1" dirty="0"/>
          </a:p>
        </p:txBody>
      </p:sp>
      <p:sp>
        <p:nvSpPr>
          <p:cNvPr id="118" name="TextBox 117"/>
          <p:cNvSpPr txBox="1"/>
          <p:nvPr/>
        </p:nvSpPr>
        <p:spPr>
          <a:xfrm>
            <a:off x="3382104" y="1903405"/>
            <a:ext cx="105157" cy="184666"/>
          </a:xfrm>
          <a:prstGeom prst="rect">
            <a:avLst/>
          </a:prstGeom>
          <a:noFill/>
        </p:spPr>
        <p:txBody>
          <a:bodyPr wrap="square" rtlCol="0">
            <a:spAutoFit/>
          </a:bodyPr>
          <a:lstStyle/>
          <a:p>
            <a:pPr algn="ctr"/>
            <a:r>
              <a:rPr lang="en-CA" sz="600" b="1" dirty="0" smtClean="0"/>
              <a:t>*</a:t>
            </a:r>
            <a:endParaRPr lang="en-US" sz="600" b="1" dirty="0"/>
          </a:p>
        </p:txBody>
      </p:sp>
      <p:sp>
        <p:nvSpPr>
          <p:cNvPr id="119" name="TextBox 118"/>
          <p:cNvSpPr txBox="1"/>
          <p:nvPr/>
        </p:nvSpPr>
        <p:spPr>
          <a:xfrm>
            <a:off x="3339987" y="1624319"/>
            <a:ext cx="105157" cy="184666"/>
          </a:xfrm>
          <a:prstGeom prst="rect">
            <a:avLst/>
          </a:prstGeom>
          <a:noFill/>
        </p:spPr>
        <p:txBody>
          <a:bodyPr wrap="square" rtlCol="0">
            <a:spAutoFit/>
          </a:bodyPr>
          <a:lstStyle/>
          <a:p>
            <a:pPr algn="ctr"/>
            <a:r>
              <a:rPr lang="en-CA" sz="600" b="1" dirty="0" smtClean="0"/>
              <a:t>*</a:t>
            </a:r>
            <a:endParaRPr lang="en-US" sz="600" b="1" dirty="0"/>
          </a:p>
        </p:txBody>
      </p:sp>
      <p:sp>
        <p:nvSpPr>
          <p:cNvPr id="120" name="TextBox 119"/>
          <p:cNvSpPr txBox="1"/>
          <p:nvPr/>
        </p:nvSpPr>
        <p:spPr>
          <a:xfrm>
            <a:off x="4496865" y="1628369"/>
            <a:ext cx="105157" cy="184666"/>
          </a:xfrm>
          <a:prstGeom prst="rect">
            <a:avLst/>
          </a:prstGeom>
          <a:noFill/>
        </p:spPr>
        <p:txBody>
          <a:bodyPr wrap="square" rtlCol="0">
            <a:spAutoFit/>
          </a:bodyPr>
          <a:lstStyle/>
          <a:p>
            <a:pPr algn="ctr"/>
            <a:r>
              <a:rPr lang="en-CA" sz="600" b="1" dirty="0" smtClean="0"/>
              <a:t>*</a:t>
            </a:r>
            <a:endParaRPr lang="en-US" sz="600" b="1" dirty="0"/>
          </a:p>
        </p:txBody>
      </p:sp>
      <p:sp>
        <p:nvSpPr>
          <p:cNvPr id="121" name="Down Arrow 120"/>
          <p:cNvSpPr/>
          <p:nvPr/>
        </p:nvSpPr>
        <p:spPr>
          <a:xfrm rot="5400000">
            <a:off x="3689858" y="1992461"/>
            <a:ext cx="436432" cy="132835"/>
          </a:xfrm>
          <a:prstGeom prst="downArrow">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122" name="TextBox 121"/>
          <p:cNvSpPr txBox="1"/>
          <p:nvPr/>
        </p:nvSpPr>
        <p:spPr>
          <a:xfrm>
            <a:off x="3689858" y="2295597"/>
            <a:ext cx="436432" cy="153888"/>
          </a:xfrm>
          <a:prstGeom prst="rect">
            <a:avLst/>
          </a:prstGeom>
          <a:noFill/>
        </p:spPr>
        <p:txBody>
          <a:bodyPr wrap="square" rtlCol="0">
            <a:spAutoFit/>
          </a:bodyPr>
          <a:lstStyle/>
          <a:p>
            <a:pPr algn="ctr"/>
            <a:r>
              <a:rPr lang="en-CA" sz="400" b="1" dirty="0" smtClean="0"/>
              <a:t>Evolve</a:t>
            </a:r>
            <a:endParaRPr lang="en-US" sz="400" b="1" dirty="0"/>
          </a:p>
        </p:txBody>
      </p:sp>
      <p:sp>
        <p:nvSpPr>
          <p:cNvPr id="25" name="Rounded Rectangle 24"/>
          <p:cNvSpPr/>
          <p:nvPr/>
        </p:nvSpPr>
        <p:spPr>
          <a:xfrm>
            <a:off x="3111707" y="1859124"/>
            <a:ext cx="619506" cy="3657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000" dirty="0" smtClean="0"/>
              <a:t>Large </a:t>
            </a:r>
            <a:r>
              <a:rPr lang="en-CA" sz="1000" b="1" dirty="0" smtClean="0"/>
              <a:t>Team</a:t>
            </a:r>
            <a:endParaRPr lang="en-US" sz="1000" b="1" dirty="0"/>
          </a:p>
        </p:txBody>
      </p:sp>
      <p:sp>
        <p:nvSpPr>
          <p:cNvPr id="26" name="Rounded Rectangle 25"/>
          <p:cNvSpPr/>
          <p:nvPr/>
        </p:nvSpPr>
        <p:spPr>
          <a:xfrm>
            <a:off x="4102566" y="1855219"/>
            <a:ext cx="619506" cy="36576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CA" sz="1000" dirty="0" smtClean="0"/>
              <a:t>Small </a:t>
            </a:r>
            <a:r>
              <a:rPr lang="en-CA" sz="1000" b="1" dirty="0" smtClean="0"/>
              <a:t>Team</a:t>
            </a:r>
            <a:endParaRPr lang="en-US" sz="1000" b="1" dirty="0"/>
          </a:p>
        </p:txBody>
      </p:sp>
      <p:graphicFrame>
        <p:nvGraphicFramePr>
          <p:cNvPr id="144" name="Diagram 143"/>
          <p:cNvGraphicFramePr/>
          <p:nvPr>
            <p:extLst>
              <p:ext uri="{D42A27DB-BD31-4B8C-83A1-F6EECF244321}">
                <p14:modId xmlns:p14="http://schemas.microsoft.com/office/powerpoint/2010/main" val="4187604772"/>
              </p:ext>
            </p:extLst>
          </p:nvPr>
        </p:nvGraphicFramePr>
        <p:xfrm>
          <a:off x="1304166" y="3575596"/>
          <a:ext cx="1255787" cy="45601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31" name="Diagram 1030"/>
          <p:cNvGraphicFramePr/>
          <p:nvPr>
            <p:extLst>
              <p:ext uri="{D42A27DB-BD31-4B8C-83A1-F6EECF244321}">
                <p14:modId xmlns:p14="http://schemas.microsoft.com/office/powerpoint/2010/main" val="2663134474"/>
              </p:ext>
            </p:extLst>
          </p:nvPr>
        </p:nvGraphicFramePr>
        <p:xfrm>
          <a:off x="2745666" y="3575596"/>
          <a:ext cx="1255787" cy="45601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052" name="TextBox 1051"/>
          <p:cNvSpPr txBox="1"/>
          <p:nvPr/>
        </p:nvSpPr>
        <p:spPr>
          <a:xfrm>
            <a:off x="1171638" y="2136991"/>
            <a:ext cx="261610" cy="276999"/>
          </a:xfrm>
          <a:prstGeom prst="rect">
            <a:avLst/>
          </a:prstGeom>
          <a:noFill/>
        </p:spPr>
        <p:txBody>
          <a:bodyPr wrap="none" rtlCol="0">
            <a:spAutoFit/>
          </a:bodyPr>
          <a:lstStyle/>
          <a:p>
            <a:r>
              <a:rPr lang="en-CA" sz="1200" b="1" dirty="0" smtClean="0">
                <a:solidFill>
                  <a:schemeClr val="accent1">
                    <a:lumMod val="75000"/>
                  </a:schemeClr>
                </a:solidFill>
                <a:effectLst>
                  <a:outerShdw blurRad="38100" dist="38100" dir="2700000" algn="tl">
                    <a:srgbClr val="000000">
                      <a:alpha val="43137"/>
                    </a:srgbClr>
                  </a:outerShdw>
                </a:effectLst>
              </a:rPr>
              <a:t>&gt;</a:t>
            </a:r>
            <a:endParaRPr lang="en-US" sz="1200" b="1" dirty="0">
              <a:solidFill>
                <a:schemeClr val="accent1">
                  <a:lumMod val="75000"/>
                </a:schemeClr>
              </a:solidFill>
              <a:effectLst>
                <a:outerShdw blurRad="38100" dist="38100" dir="2700000" algn="tl">
                  <a:srgbClr val="000000">
                    <a:alpha val="43137"/>
                  </a:srgbClr>
                </a:outerShdw>
              </a:effectLst>
            </a:endParaRPr>
          </a:p>
        </p:txBody>
      </p:sp>
      <p:sp>
        <p:nvSpPr>
          <p:cNvPr id="164" name="TextBox 163"/>
          <p:cNvSpPr txBox="1"/>
          <p:nvPr/>
        </p:nvSpPr>
        <p:spPr>
          <a:xfrm>
            <a:off x="1173361" y="2372541"/>
            <a:ext cx="261610" cy="276999"/>
          </a:xfrm>
          <a:prstGeom prst="rect">
            <a:avLst/>
          </a:prstGeom>
          <a:noFill/>
        </p:spPr>
        <p:txBody>
          <a:bodyPr wrap="none" rtlCol="0">
            <a:spAutoFit/>
          </a:bodyPr>
          <a:lstStyle/>
          <a:p>
            <a:r>
              <a:rPr lang="en-CA" sz="1200" b="1" dirty="0" smtClean="0">
                <a:solidFill>
                  <a:schemeClr val="accent1">
                    <a:lumMod val="75000"/>
                  </a:schemeClr>
                </a:solidFill>
                <a:effectLst>
                  <a:outerShdw blurRad="38100" dist="38100" dir="2700000" algn="tl">
                    <a:srgbClr val="000000">
                      <a:alpha val="43137"/>
                    </a:srgbClr>
                  </a:outerShdw>
                </a:effectLst>
              </a:rPr>
              <a:t>&gt;</a:t>
            </a:r>
            <a:endParaRPr lang="en-US" sz="1200" b="1" dirty="0">
              <a:solidFill>
                <a:schemeClr val="accent1">
                  <a:lumMod val="75000"/>
                </a:schemeClr>
              </a:solidFill>
              <a:effectLst>
                <a:outerShdw blurRad="38100" dist="38100" dir="2700000" algn="tl">
                  <a:srgbClr val="000000">
                    <a:alpha val="43137"/>
                  </a:srgbClr>
                </a:outerShdw>
              </a:effectLst>
            </a:endParaRPr>
          </a:p>
        </p:txBody>
      </p:sp>
      <p:sp>
        <p:nvSpPr>
          <p:cNvPr id="165" name="TextBox 164"/>
          <p:cNvSpPr txBox="1"/>
          <p:nvPr/>
        </p:nvSpPr>
        <p:spPr>
          <a:xfrm>
            <a:off x="6435639" y="1836142"/>
            <a:ext cx="261610" cy="276999"/>
          </a:xfrm>
          <a:prstGeom prst="rect">
            <a:avLst/>
          </a:prstGeom>
          <a:noFill/>
        </p:spPr>
        <p:txBody>
          <a:bodyPr wrap="none" rtlCol="0">
            <a:spAutoFit/>
          </a:bodyPr>
          <a:lstStyle/>
          <a:p>
            <a:r>
              <a:rPr lang="en-CA" sz="1200" b="1" dirty="0" smtClean="0">
                <a:solidFill>
                  <a:srgbClr val="C00000"/>
                </a:solidFill>
                <a:effectLst>
                  <a:outerShdw blurRad="38100" dist="38100" dir="2700000" algn="tl">
                    <a:srgbClr val="000000">
                      <a:alpha val="43137"/>
                    </a:srgbClr>
                  </a:outerShdw>
                </a:effectLst>
              </a:rPr>
              <a:t>&lt;</a:t>
            </a:r>
            <a:endParaRPr lang="en-US" sz="1200" b="1" dirty="0">
              <a:solidFill>
                <a:srgbClr val="C00000"/>
              </a:solidFill>
              <a:effectLst>
                <a:outerShdw blurRad="38100" dist="38100" dir="2700000" algn="tl">
                  <a:srgbClr val="000000">
                    <a:alpha val="43137"/>
                  </a:srgbClr>
                </a:outerShdw>
              </a:effectLst>
            </a:endParaRPr>
          </a:p>
        </p:txBody>
      </p:sp>
      <p:sp>
        <p:nvSpPr>
          <p:cNvPr id="166" name="TextBox 165"/>
          <p:cNvSpPr txBox="1"/>
          <p:nvPr/>
        </p:nvSpPr>
        <p:spPr>
          <a:xfrm>
            <a:off x="6428225" y="2076869"/>
            <a:ext cx="261610" cy="276999"/>
          </a:xfrm>
          <a:prstGeom prst="rect">
            <a:avLst/>
          </a:prstGeom>
          <a:noFill/>
        </p:spPr>
        <p:txBody>
          <a:bodyPr wrap="none" rtlCol="0">
            <a:spAutoFit/>
          </a:bodyPr>
          <a:lstStyle/>
          <a:p>
            <a:r>
              <a:rPr lang="en-CA" sz="1200" b="1" dirty="0" smtClean="0">
                <a:solidFill>
                  <a:srgbClr val="C00000"/>
                </a:solidFill>
                <a:effectLst>
                  <a:outerShdw blurRad="38100" dist="38100" dir="2700000" algn="tl">
                    <a:srgbClr val="000000">
                      <a:alpha val="43137"/>
                    </a:srgbClr>
                  </a:outerShdw>
                </a:effectLst>
              </a:rPr>
              <a:t>&lt;</a:t>
            </a:r>
            <a:endParaRPr lang="en-US" sz="1200" b="1" dirty="0">
              <a:solidFill>
                <a:srgbClr val="C00000"/>
              </a:solidFill>
              <a:effectLst>
                <a:outerShdw blurRad="38100" dist="38100" dir="2700000" algn="tl">
                  <a:srgbClr val="000000">
                    <a:alpha val="43137"/>
                  </a:srgbClr>
                </a:outerShdw>
              </a:effectLst>
            </a:endParaRPr>
          </a:p>
        </p:txBody>
      </p:sp>
      <p:graphicFrame>
        <p:nvGraphicFramePr>
          <p:cNvPr id="93" name="Diagram 92"/>
          <p:cNvGraphicFramePr/>
          <p:nvPr>
            <p:extLst>
              <p:ext uri="{D42A27DB-BD31-4B8C-83A1-F6EECF244321}">
                <p14:modId xmlns:p14="http://schemas.microsoft.com/office/powerpoint/2010/main" val="3856892620"/>
              </p:ext>
            </p:extLst>
          </p:nvPr>
        </p:nvGraphicFramePr>
        <p:xfrm>
          <a:off x="4286287" y="3575596"/>
          <a:ext cx="1255787" cy="45601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92" name="Diagram 91"/>
          <p:cNvGraphicFramePr/>
          <p:nvPr>
            <p:extLst>
              <p:ext uri="{D42A27DB-BD31-4B8C-83A1-F6EECF244321}">
                <p14:modId xmlns:p14="http://schemas.microsoft.com/office/powerpoint/2010/main" val="3058642034"/>
              </p:ext>
            </p:extLst>
          </p:nvPr>
        </p:nvGraphicFramePr>
        <p:xfrm>
          <a:off x="5818320" y="3575596"/>
          <a:ext cx="1255787" cy="456016"/>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graphicFrame>
        <p:nvGraphicFramePr>
          <p:cNvPr id="147" name="Diagram 146"/>
          <p:cNvGraphicFramePr/>
          <p:nvPr>
            <p:extLst>
              <p:ext uri="{D42A27DB-BD31-4B8C-83A1-F6EECF244321}">
                <p14:modId xmlns:p14="http://schemas.microsoft.com/office/powerpoint/2010/main" val="3556809243"/>
              </p:ext>
            </p:extLst>
          </p:nvPr>
        </p:nvGraphicFramePr>
        <p:xfrm>
          <a:off x="2473795" y="4677599"/>
          <a:ext cx="1255787" cy="456016"/>
        </p:xfrm>
        <a:graphic>
          <a:graphicData uri="http://schemas.openxmlformats.org/drawingml/2006/diagram">
            <dgm:relIds xmlns:dgm="http://schemas.openxmlformats.org/drawingml/2006/diagram" xmlns:r="http://schemas.openxmlformats.org/officeDocument/2006/relationships" r:dm="rId33" r:lo="rId34" r:qs="rId35" r:cs="rId36"/>
          </a:graphicData>
        </a:graphic>
      </p:graphicFrame>
      <p:graphicFrame>
        <p:nvGraphicFramePr>
          <p:cNvPr id="146" name="Diagram 145"/>
          <p:cNvGraphicFramePr/>
          <p:nvPr>
            <p:extLst>
              <p:ext uri="{D42A27DB-BD31-4B8C-83A1-F6EECF244321}">
                <p14:modId xmlns:p14="http://schemas.microsoft.com/office/powerpoint/2010/main" val="381565030"/>
              </p:ext>
            </p:extLst>
          </p:nvPr>
        </p:nvGraphicFramePr>
        <p:xfrm>
          <a:off x="3906764" y="4677599"/>
          <a:ext cx="1255787" cy="456016"/>
        </p:xfrm>
        <a:graphic>
          <a:graphicData uri="http://schemas.openxmlformats.org/drawingml/2006/diagram">
            <dgm:relIds xmlns:dgm="http://schemas.openxmlformats.org/drawingml/2006/diagram" xmlns:r="http://schemas.openxmlformats.org/officeDocument/2006/relationships" r:dm="rId38" r:lo="rId39" r:qs="rId40" r:cs="rId41"/>
          </a:graphicData>
        </a:graphic>
      </p:graphicFrame>
      <p:graphicFrame>
        <p:nvGraphicFramePr>
          <p:cNvPr id="102" name="Diagram 101"/>
          <p:cNvGraphicFramePr/>
          <p:nvPr>
            <p:extLst>
              <p:ext uri="{D42A27DB-BD31-4B8C-83A1-F6EECF244321}">
                <p14:modId xmlns:p14="http://schemas.microsoft.com/office/powerpoint/2010/main" val="2251535597"/>
              </p:ext>
            </p:extLst>
          </p:nvPr>
        </p:nvGraphicFramePr>
        <p:xfrm>
          <a:off x="5327616" y="4677599"/>
          <a:ext cx="1255787" cy="456016"/>
        </p:xfrm>
        <a:graphic>
          <a:graphicData uri="http://schemas.openxmlformats.org/drawingml/2006/diagram">
            <dgm:relIds xmlns:dgm="http://schemas.openxmlformats.org/drawingml/2006/diagram" xmlns:r="http://schemas.openxmlformats.org/officeDocument/2006/relationships" r:dm="rId43" r:lo="rId44" r:qs="rId45" r:cs="rId46"/>
          </a:graphicData>
        </a:graphic>
      </p:graphicFrame>
      <p:sp>
        <p:nvSpPr>
          <p:cNvPr id="157" name="Flowchart: Connector 156"/>
          <p:cNvSpPr/>
          <p:nvPr/>
        </p:nvSpPr>
        <p:spPr>
          <a:xfrm>
            <a:off x="1931763" y="3538555"/>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51" name="TextBox 150"/>
          <p:cNvSpPr txBox="1"/>
          <p:nvPr/>
        </p:nvSpPr>
        <p:spPr>
          <a:xfrm>
            <a:off x="4187423" y="1624319"/>
            <a:ext cx="105157" cy="184666"/>
          </a:xfrm>
          <a:prstGeom prst="rect">
            <a:avLst/>
          </a:prstGeom>
          <a:noFill/>
        </p:spPr>
        <p:txBody>
          <a:bodyPr wrap="square" rtlCol="0">
            <a:spAutoFit/>
          </a:bodyPr>
          <a:lstStyle/>
          <a:p>
            <a:pPr algn="ctr"/>
            <a:r>
              <a:rPr lang="en-CA" sz="600" b="1" dirty="0" smtClean="0"/>
              <a:t>*</a:t>
            </a:r>
            <a:endParaRPr lang="en-US" sz="600" b="1" dirty="0"/>
          </a:p>
        </p:txBody>
      </p:sp>
      <p:sp>
        <p:nvSpPr>
          <p:cNvPr id="153" name="Flowchart: Connector 152"/>
          <p:cNvSpPr/>
          <p:nvPr/>
        </p:nvSpPr>
        <p:spPr>
          <a:xfrm>
            <a:off x="3340307" y="3548322"/>
            <a:ext cx="65064" cy="67495"/>
          </a:xfrm>
          <a:prstGeom prst="flowChartConnector">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55" name="Flowchart: Connector 154"/>
          <p:cNvSpPr/>
          <p:nvPr/>
        </p:nvSpPr>
        <p:spPr>
          <a:xfrm>
            <a:off x="4646843" y="3538555"/>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56" name="Flowchart: Connector 155"/>
          <p:cNvSpPr/>
          <p:nvPr/>
        </p:nvSpPr>
        <p:spPr>
          <a:xfrm>
            <a:off x="5104043" y="3539086"/>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58" name="Flowchart: Connector 157"/>
          <p:cNvSpPr/>
          <p:nvPr/>
        </p:nvSpPr>
        <p:spPr>
          <a:xfrm>
            <a:off x="5866043" y="3539086"/>
            <a:ext cx="65064" cy="67495"/>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60" name="Elbow Connector 159"/>
          <p:cNvCxnSpPr>
            <a:stCxn id="25" idx="2"/>
            <a:endCxn id="157" idx="0"/>
          </p:cNvCxnSpPr>
          <p:nvPr/>
        </p:nvCxnSpPr>
        <p:spPr>
          <a:xfrm rot="5400000">
            <a:off x="2036043" y="2153137"/>
            <a:ext cx="1313671" cy="1457165"/>
          </a:xfrm>
          <a:prstGeom prst="bentConnector3">
            <a:avLst>
              <a:gd name="adj1" fmla="val 59668"/>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163" name="Elbow Connector 162"/>
          <p:cNvCxnSpPr>
            <a:stCxn id="25" idx="2"/>
            <a:endCxn id="153" idx="0"/>
          </p:cNvCxnSpPr>
          <p:nvPr/>
        </p:nvCxnSpPr>
        <p:spPr>
          <a:xfrm rot="5400000">
            <a:off x="2735431" y="2862293"/>
            <a:ext cx="1323438" cy="48621"/>
          </a:xfrm>
          <a:prstGeom prst="bentConnector3">
            <a:avLst>
              <a:gd name="adj1" fmla="val 59116"/>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167" name="Elbow Connector 166"/>
          <p:cNvCxnSpPr>
            <a:stCxn id="25" idx="2"/>
            <a:endCxn id="155" idx="0"/>
          </p:cNvCxnSpPr>
          <p:nvPr/>
        </p:nvCxnSpPr>
        <p:spPr>
          <a:xfrm rot="16200000" flipH="1">
            <a:off x="3393582" y="2252761"/>
            <a:ext cx="1313671" cy="1257915"/>
          </a:xfrm>
          <a:prstGeom prst="bentConnector3">
            <a:avLst>
              <a:gd name="adj1" fmla="val 59668"/>
            </a:avLst>
          </a:prstGeom>
          <a:ln w="6350">
            <a:prstDash val="solid"/>
            <a:tailEnd type="triangle" w="sm" len="sm"/>
          </a:ln>
        </p:spPr>
        <p:style>
          <a:lnRef idx="1">
            <a:schemeClr val="accent1"/>
          </a:lnRef>
          <a:fillRef idx="0">
            <a:schemeClr val="accent1"/>
          </a:fillRef>
          <a:effectRef idx="0">
            <a:schemeClr val="accent1"/>
          </a:effectRef>
          <a:fontRef idx="minor">
            <a:schemeClr val="tx1"/>
          </a:fontRef>
        </p:style>
      </p:cxnSp>
      <p:cxnSp>
        <p:nvCxnSpPr>
          <p:cNvPr id="169" name="Elbow Connector 168"/>
          <p:cNvCxnSpPr>
            <a:stCxn id="26" idx="2"/>
            <a:endCxn id="156" idx="0"/>
          </p:cNvCxnSpPr>
          <p:nvPr/>
        </p:nvCxnSpPr>
        <p:spPr>
          <a:xfrm rot="16200000" flipH="1">
            <a:off x="4115394" y="2517904"/>
            <a:ext cx="1318107" cy="724256"/>
          </a:xfrm>
          <a:prstGeom prst="bentConnector3">
            <a:avLst>
              <a:gd name="adj1" fmla="val 50000"/>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cxnSp>
        <p:nvCxnSpPr>
          <p:cNvPr id="173" name="Elbow Connector 172"/>
          <p:cNvCxnSpPr>
            <a:stCxn id="26" idx="2"/>
            <a:endCxn id="158" idx="0"/>
          </p:cNvCxnSpPr>
          <p:nvPr/>
        </p:nvCxnSpPr>
        <p:spPr>
          <a:xfrm rot="16200000" flipH="1">
            <a:off x="4496394" y="2136904"/>
            <a:ext cx="1318107" cy="1486256"/>
          </a:xfrm>
          <a:prstGeom prst="bentConnector3">
            <a:avLst>
              <a:gd name="adj1" fmla="val 50000"/>
            </a:avLst>
          </a:prstGeom>
          <a:ln w="6350">
            <a:solidFill>
              <a:srgbClr val="C00000"/>
            </a:solidFill>
            <a:prstDash val="solid"/>
            <a:tailEnd type="triangle" w="sm" len="sm"/>
          </a:ln>
        </p:spPr>
        <p:style>
          <a:lnRef idx="1">
            <a:schemeClr val="accent6"/>
          </a:lnRef>
          <a:fillRef idx="0">
            <a:schemeClr val="accent6"/>
          </a:fillRef>
          <a:effectRef idx="0">
            <a:schemeClr val="accent6"/>
          </a:effectRef>
          <a:fontRef idx="minor">
            <a:schemeClr val="tx1"/>
          </a:fontRef>
        </p:style>
      </p:cxnSp>
      <p:sp>
        <p:nvSpPr>
          <p:cNvPr id="1033" name="Right Brace 1032"/>
          <p:cNvSpPr/>
          <p:nvPr/>
        </p:nvSpPr>
        <p:spPr>
          <a:xfrm>
            <a:off x="7226507" y="3300719"/>
            <a:ext cx="111477" cy="1066800"/>
          </a:xfrm>
          <a:prstGeom prst="rightBrace">
            <a:avLst/>
          </a:prstGeom>
        </p:spPr>
        <p:style>
          <a:lnRef idx="2">
            <a:schemeClr val="accent3"/>
          </a:lnRef>
          <a:fillRef idx="0">
            <a:schemeClr val="accent3"/>
          </a:fillRef>
          <a:effectRef idx="1">
            <a:schemeClr val="accent3"/>
          </a:effectRef>
          <a:fontRef idx="minor">
            <a:schemeClr val="tx1"/>
          </a:fontRef>
        </p:style>
        <p:txBody>
          <a:bodyPr rtlCol="0" anchor="ctr"/>
          <a:lstStyle/>
          <a:p>
            <a:pPr algn="ctr"/>
            <a:endParaRPr lang="en-CA"/>
          </a:p>
        </p:txBody>
      </p:sp>
      <p:sp>
        <p:nvSpPr>
          <p:cNvPr id="184" name="Right Brace 183"/>
          <p:cNvSpPr/>
          <p:nvPr/>
        </p:nvSpPr>
        <p:spPr>
          <a:xfrm>
            <a:off x="7226508" y="4443719"/>
            <a:ext cx="111477" cy="10668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
        <p:nvSpPr>
          <p:cNvPr id="1034" name="TextBox 1033"/>
          <p:cNvSpPr txBox="1"/>
          <p:nvPr/>
        </p:nvSpPr>
        <p:spPr>
          <a:xfrm>
            <a:off x="7337985" y="3452225"/>
            <a:ext cx="1107723" cy="784830"/>
          </a:xfrm>
          <a:prstGeom prst="rect">
            <a:avLst/>
          </a:prstGeom>
          <a:noFill/>
        </p:spPr>
        <p:txBody>
          <a:bodyPr wrap="square" rtlCol="0">
            <a:spAutoFit/>
          </a:bodyPr>
          <a:lstStyle/>
          <a:p>
            <a:r>
              <a:rPr lang="en-CA" sz="900" dirty="0" smtClean="0">
                <a:solidFill>
                  <a:schemeClr val="accent3">
                    <a:lumMod val="50000"/>
                  </a:schemeClr>
                </a:solidFill>
              </a:rPr>
              <a:t>Personas covered in this guidance who are also interested in planning and setup</a:t>
            </a:r>
            <a:endParaRPr lang="en-CA" sz="900" dirty="0">
              <a:solidFill>
                <a:schemeClr val="accent3">
                  <a:lumMod val="50000"/>
                </a:schemeClr>
              </a:solidFill>
            </a:endParaRPr>
          </a:p>
        </p:txBody>
      </p:sp>
      <p:sp>
        <p:nvSpPr>
          <p:cNvPr id="186" name="TextBox 185"/>
          <p:cNvSpPr txBox="1"/>
          <p:nvPr/>
        </p:nvSpPr>
        <p:spPr>
          <a:xfrm>
            <a:off x="7333643" y="4726207"/>
            <a:ext cx="1112066" cy="507831"/>
          </a:xfrm>
          <a:prstGeom prst="rect">
            <a:avLst/>
          </a:prstGeom>
          <a:noFill/>
        </p:spPr>
        <p:txBody>
          <a:bodyPr wrap="square" rtlCol="0">
            <a:spAutoFit/>
          </a:bodyPr>
          <a:lstStyle/>
          <a:p>
            <a:r>
              <a:rPr lang="en-CA" sz="900" dirty="0" smtClean="0">
                <a:solidFill>
                  <a:schemeClr val="accent1">
                    <a:lumMod val="75000"/>
                  </a:schemeClr>
                </a:solidFill>
              </a:rPr>
              <a:t>Other personas covered in this guidance </a:t>
            </a:r>
            <a:endParaRPr lang="en-CA" sz="900" dirty="0">
              <a:solidFill>
                <a:schemeClr val="accent1">
                  <a:lumMod val="75000"/>
                </a:schemeClr>
              </a:solidFill>
            </a:endParaRPr>
          </a:p>
        </p:txBody>
      </p:sp>
    </p:spTree>
    <p:extLst>
      <p:ext uri="{BB962C8B-B14F-4D97-AF65-F5344CB8AC3E}">
        <p14:creationId xmlns:p14="http://schemas.microsoft.com/office/powerpoint/2010/main" val="374084909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25281" y="738996"/>
            <a:ext cx="3627437" cy="172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50" name="Group 2"/>
          <p:cNvGrpSpPr>
            <a:grpSpLocks/>
          </p:cNvGrpSpPr>
          <p:nvPr/>
        </p:nvGrpSpPr>
        <p:grpSpPr bwMode="auto">
          <a:xfrm>
            <a:off x="60325" y="320675"/>
            <a:ext cx="9007475" cy="60325"/>
            <a:chOff x="18434304" y="20116800"/>
            <a:chExt cx="8485632" cy="82296"/>
          </a:xfrm>
        </p:grpSpPr>
        <p:sp>
          <p:nvSpPr>
            <p:cNvPr id="2051" name="Rectangle 3" descr="Level bars"/>
            <p:cNvSpPr>
              <a:spLocks noChangeArrowheads="1" noChangeShapeType="1"/>
            </p:cNvSpPr>
            <p:nvPr/>
          </p:nvSpPr>
          <p:spPr bwMode="auto">
            <a:xfrm>
              <a:off x="18434304" y="20116800"/>
              <a:ext cx="2828544" cy="82296"/>
            </a:xfrm>
            <a:prstGeom prst="rect">
              <a:avLst/>
            </a:prstGeom>
            <a:solidFill>
              <a:srgbClr val="FFCC00"/>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sp>
          <p:nvSpPr>
            <p:cNvPr id="2052" name="Rectangle 4" descr="level bars"/>
            <p:cNvSpPr>
              <a:spLocks noChangeArrowheads="1" noChangeShapeType="1"/>
            </p:cNvSpPr>
            <p:nvPr/>
          </p:nvSpPr>
          <p:spPr bwMode="auto">
            <a:xfrm>
              <a:off x="21262848" y="20116800"/>
              <a:ext cx="2828544" cy="82296"/>
            </a:xfrm>
            <a:prstGeom prst="rect">
              <a:avLst/>
            </a:prstGeom>
            <a:solidFill>
              <a:srgbClr val="C00000"/>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sp>
          <p:nvSpPr>
            <p:cNvPr id="2053" name="Rectangle 5" descr="level bars"/>
            <p:cNvSpPr>
              <a:spLocks noChangeArrowheads="1" noChangeShapeType="1"/>
            </p:cNvSpPr>
            <p:nvPr/>
          </p:nvSpPr>
          <p:spPr bwMode="auto">
            <a:xfrm>
              <a:off x="24091392" y="20116800"/>
              <a:ext cx="2828544" cy="82296"/>
            </a:xfrm>
            <a:prstGeom prst="rect">
              <a:avLst/>
            </a:prstGeom>
            <a:solidFill>
              <a:srgbClr val="17365D"/>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grpSp>
      <p:sp>
        <p:nvSpPr>
          <p:cNvPr id="2054" name="Rectangle 6"/>
          <p:cNvSpPr>
            <a:spLocks noChangeArrowheads="1"/>
          </p:cNvSpPr>
          <p:nvPr/>
        </p:nvSpPr>
        <p:spPr bwMode="auto">
          <a:xfrm>
            <a:off x="0" y="49084"/>
            <a:ext cx="1627369" cy="359032"/>
          </a:xfrm>
          <a:prstGeom prst="rect">
            <a:avLst/>
          </a:prstGeom>
          <a:noFill/>
          <a:ln w="9525">
            <a:noFill/>
            <a:miter lim="800000"/>
            <a:headEnd/>
            <a:tailEnd/>
          </a:ln>
          <a:effectLst/>
        </p:spPr>
        <p:txBody>
          <a:bodyPr vert="horz" wrap="none" lIns="91440" tIns="45720" rIns="91440" bIns="1269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outerShdw blurRad="38100" dist="38100" dir="2700000" algn="tl">
                    <a:srgbClr val="C0C0C0"/>
                  </a:outerShdw>
                </a:effectLst>
                <a:latin typeface="Tahoma" pitchFamily="34" charset="0"/>
                <a:cs typeface="Arial" pitchFamily="34" charset="0"/>
              </a:rPr>
              <a:t>Visual </a:t>
            </a:r>
            <a:r>
              <a:rPr kumimoji="0" lang="en-US" sz="1200" b="1" i="0" u="none" strike="noStrike" cap="none" normalizeH="0" baseline="0" smtClean="0">
                <a:ln>
                  <a:noFill/>
                </a:ln>
                <a:solidFill>
                  <a:schemeClr val="tx1"/>
                </a:solidFill>
                <a:effectLst>
                  <a:outerShdw blurRad="38100" dist="38100" dir="2700000" algn="tl">
                    <a:srgbClr val="C0C0C0"/>
                  </a:outerShdw>
                </a:effectLst>
                <a:latin typeface="Tahoma" pitchFamily="34" charset="0"/>
                <a:cs typeface="Arial" pitchFamily="34" charset="0"/>
              </a:rPr>
              <a:t>Studio 2010</a:t>
            </a:r>
            <a:endParaRPr kumimoji="0" lang="en-US" sz="1200" b="1" i="0" u="none" strike="noStrike" cap="none" normalizeH="0" baseline="0" dirty="0" smtClean="0">
              <a:ln>
                <a:noFill/>
              </a:ln>
              <a:solidFill>
                <a:schemeClr val="tx1"/>
              </a:solidFill>
              <a:effectLst/>
              <a:latin typeface="Tahoma" pitchFamily="34" charset="0"/>
              <a:cs typeface="Arial" pitchFamily="34" charset="0"/>
            </a:endParaRPr>
          </a:p>
        </p:txBody>
      </p:sp>
      <p:sp>
        <p:nvSpPr>
          <p:cNvPr id="9" name="Rectangle 6"/>
          <p:cNvSpPr>
            <a:spLocks noChangeArrowheads="1"/>
          </p:cNvSpPr>
          <p:nvPr/>
        </p:nvSpPr>
        <p:spPr bwMode="auto">
          <a:xfrm>
            <a:off x="7910970" y="54705"/>
            <a:ext cx="1233030" cy="359032"/>
          </a:xfrm>
          <a:prstGeom prst="rect">
            <a:avLst/>
          </a:prstGeom>
          <a:noFill/>
          <a:ln w="9525">
            <a:noFill/>
            <a:miter lim="800000"/>
            <a:headEnd/>
            <a:tailEnd/>
          </a:ln>
          <a:effectLst/>
        </p:spPr>
        <p:txBody>
          <a:bodyPr vert="horz" wrap="none" lIns="91440" tIns="45720" rIns="91440" bIns="1269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outerShdw blurRad="38100" dist="38100" dir="2700000" algn="tl">
                    <a:srgbClr val="C0C0C0"/>
                  </a:outerShdw>
                </a:effectLst>
                <a:latin typeface="Tahoma" pitchFamily="34" charset="0"/>
                <a:cs typeface="Arial" pitchFamily="34" charset="0"/>
              </a:rPr>
              <a:t>Test Planning</a:t>
            </a:r>
            <a:endParaRPr kumimoji="0" lang="en-US" sz="1200" b="1" i="0" u="none" strike="noStrike" cap="none" normalizeH="0" baseline="0" dirty="0" smtClean="0">
              <a:ln>
                <a:noFill/>
              </a:ln>
              <a:solidFill>
                <a:schemeClr val="tx1"/>
              </a:solidFill>
              <a:effectLst/>
              <a:latin typeface="Tahoma" pitchFamily="34" charset="0"/>
              <a:cs typeface="Arial" pitchFamily="34" charset="0"/>
            </a:endParaRPr>
          </a:p>
        </p:txBody>
      </p:sp>
      <p:sp>
        <p:nvSpPr>
          <p:cNvPr id="2055" name="AutoShape 7"/>
          <p:cNvSpPr>
            <a:spLocks noChangeArrowheads="1"/>
          </p:cNvSpPr>
          <p:nvPr/>
        </p:nvSpPr>
        <p:spPr bwMode="auto">
          <a:xfrm>
            <a:off x="39076" y="5943600"/>
            <a:ext cx="9067799" cy="869460"/>
          </a:xfrm>
          <a:prstGeom prst="roundRect">
            <a:avLst>
              <a:gd name="adj" fmla="val 9259"/>
            </a:avLst>
          </a:prstGeom>
          <a:solidFill>
            <a:srgbClr val="FFFFFF"/>
          </a:solidFill>
          <a:ln w="31750">
            <a:solidFill>
              <a:srgbClr val="000000"/>
            </a:solidFill>
            <a:round/>
            <a:headEnd/>
            <a:tailEnd/>
          </a:ln>
          <a:effectLst/>
        </p:spPr>
        <p:txBody>
          <a:bodyPr vert="horz" wrap="square" lIns="91440" tIns="45720" rIns="91440" bIns="45720" numCol="1" anchor="t" anchorCtr="0" compatLnSpc="1">
            <a:prstTxWarp prst="textNoShape">
              <a:avLst/>
            </a:prstTxWarp>
          </a:bodyPr>
          <a:lstStyle/>
          <a:p>
            <a:pPr lvl="0" fontAlgn="base">
              <a:spcBef>
                <a:spcPct val="0"/>
              </a:spcBef>
              <a:spcAft>
                <a:spcPts val="600"/>
              </a:spcAft>
            </a:pPr>
            <a:r>
              <a:rPr lang="en-ZA" sz="1000" b="1" dirty="0" smtClean="0">
                <a:effectLst>
                  <a:outerShdw blurRad="38100" dist="38100" dir="2700000" algn="tl">
                    <a:srgbClr val="C0C0C0"/>
                  </a:outerShdw>
                </a:effectLst>
                <a:latin typeface="Candara" pitchFamily="34" charset="0"/>
                <a:cs typeface="Arial" pitchFamily="34" charset="0"/>
              </a:rPr>
              <a:t>	</a:t>
            </a:r>
            <a:r>
              <a:rPr lang="en-US" sz="1000" dirty="0" smtClean="0"/>
              <a:t> 				</a:t>
            </a:r>
            <a:r>
              <a:rPr lang="en-US" sz="1000" smtClean="0"/>
              <a:t>                Visual </a:t>
            </a:r>
            <a:r>
              <a:rPr lang="en-US" sz="1000" dirty="0" smtClean="0"/>
              <a:t>Studio ALM Rangers, Copyright © 2009 Microsoft Corporation</a:t>
            </a:r>
            <a:endParaRPr lang="en-ZA" sz="1000" b="1" dirty="0" smtClean="0">
              <a:effectLst>
                <a:outerShdw blurRad="38100" dist="38100" dir="2700000" algn="tl">
                  <a:srgbClr val="C0C0C0"/>
                </a:outerShdw>
              </a:effectLst>
              <a:latin typeface="Candara" pitchFamily="34"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tab pos="1774825" algn="l"/>
                <a:tab pos="5032375" algn="l"/>
              </a:tabLst>
            </a:pPr>
            <a:r>
              <a:rPr kumimoji="0" lang="en-US" sz="800" b="1" i="0" u="none" strike="noStrike" cap="none" normalizeH="0" baseline="0" dirty="0" smtClean="0">
                <a:ln>
                  <a:noFill/>
                </a:ln>
                <a:solidFill>
                  <a:schemeClr val="tx1"/>
                </a:solidFill>
                <a:effectLst/>
                <a:latin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9" name="TextBox 98"/>
          <p:cNvSpPr txBox="1"/>
          <p:nvPr/>
        </p:nvSpPr>
        <p:spPr>
          <a:xfrm>
            <a:off x="6732291" y="554330"/>
            <a:ext cx="1013419" cy="369332"/>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r>
              <a:rPr lang="en-US" b="1" dirty="0" smtClean="0">
                <a:solidFill>
                  <a:schemeClr val="bg1"/>
                </a:solidFill>
                <a:effectLst>
                  <a:outerShdw blurRad="38100" dist="38100" dir="2700000" algn="tl">
                    <a:srgbClr val="000000">
                      <a:alpha val="43137"/>
                    </a:srgbClr>
                  </a:outerShdw>
                </a:effectLst>
              </a:rPr>
              <a:t>Planning</a:t>
            </a:r>
            <a:endParaRPr lang="en-US" b="1" dirty="0">
              <a:solidFill>
                <a:schemeClr val="bg1"/>
              </a:solidFill>
              <a:effectLst>
                <a:outerShdw blurRad="38100" dist="38100" dir="2700000" algn="tl">
                  <a:srgbClr val="000000">
                    <a:alpha val="43137"/>
                  </a:srgbClr>
                </a:outerShdw>
              </a:effectLst>
            </a:endParaRPr>
          </a:p>
        </p:txBody>
      </p:sp>
      <p:cxnSp>
        <p:nvCxnSpPr>
          <p:cNvPr id="111" name="Elbow Connector 110"/>
          <p:cNvCxnSpPr>
            <a:stCxn id="124" idx="4"/>
            <a:endCxn id="109" idx="0"/>
          </p:cNvCxnSpPr>
          <p:nvPr/>
        </p:nvCxnSpPr>
        <p:spPr>
          <a:xfrm rot="16200000" flipH="1">
            <a:off x="6752064" y="2497856"/>
            <a:ext cx="642400" cy="688"/>
          </a:xfrm>
          <a:prstGeom prst="bentConnector3">
            <a:avLst>
              <a:gd name="adj1" fmla="val 50000"/>
            </a:avLst>
          </a:prstGeom>
          <a:ln>
            <a:tailEnd type="arrow"/>
          </a:ln>
        </p:spPr>
        <p:style>
          <a:lnRef idx="3">
            <a:schemeClr val="accent3"/>
          </a:lnRef>
          <a:fillRef idx="0">
            <a:schemeClr val="accent3"/>
          </a:fillRef>
          <a:effectRef idx="2">
            <a:schemeClr val="accent3"/>
          </a:effectRef>
          <a:fontRef idx="minor">
            <a:schemeClr val="tx1"/>
          </a:fontRef>
        </p:style>
      </p:cxnSp>
      <p:sp>
        <p:nvSpPr>
          <p:cNvPr id="112" name="Oval 111"/>
          <p:cNvSpPr/>
          <p:nvPr/>
        </p:nvSpPr>
        <p:spPr>
          <a:xfrm>
            <a:off x="6388588" y="2265273"/>
            <a:ext cx="152400" cy="152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Oval 123"/>
          <p:cNvSpPr/>
          <p:nvPr/>
        </p:nvSpPr>
        <p:spPr>
          <a:xfrm>
            <a:off x="6996720" y="2024600"/>
            <a:ext cx="152400" cy="152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p:cNvSpPr/>
          <p:nvPr/>
        </p:nvSpPr>
        <p:spPr>
          <a:xfrm>
            <a:off x="5486400" y="1780370"/>
            <a:ext cx="152400" cy="152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TextBox 153"/>
          <p:cNvSpPr txBox="1"/>
          <p:nvPr/>
        </p:nvSpPr>
        <p:spPr>
          <a:xfrm>
            <a:off x="15630" y="5966433"/>
            <a:ext cx="2590800" cy="830997"/>
          </a:xfrm>
          <a:prstGeom prst="rect">
            <a:avLst/>
          </a:prstGeom>
          <a:noFill/>
        </p:spPr>
        <p:txBody>
          <a:bodyPr wrap="square" rtlCol="0">
            <a:spAutoFit/>
          </a:bodyPr>
          <a:lstStyle/>
          <a:p>
            <a:pPr>
              <a:tabLst>
                <a:tab pos="458788" algn="l"/>
              </a:tabLst>
            </a:pPr>
            <a:r>
              <a:rPr lang="en-US" sz="800" b="1" u="sng" dirty="0" smtClean="0"/>
              <a:t>Symbols</a:t>
            </a:r>
          </a:p>
          <a:p>
            <a:pPr>
              <a:tabLst>
                <a:tab pos="344488" algn="l"/>
              </a:tabLst>
            </a:pPr>
            <a:r>
              <a:rPr lang="en-US" sz="800" dirty="0" smtClean="0"/>
              <a:t>	Work Item (Team Explorer, Excel, …)</a:t>
            </a:r>
          </a:p>
          <a:p>
            <a:pPr>
              <a:tabLst>
                <a:tab pos="344488" algn="l"/>
              </a:tabLst>
            </a:pPr>
            <a:r>
              <a:rPr lang="en-US" sz="800" dirty="0" smtClean="0"/>
              <a:t>	Work Item Test Cases (Team Explorer, Excel, …)</a:t>
            </a:r>
          </a:p>
          <a:p>
            <a:pPr>
              <a:tabLst>
                <a:tab pos="344488" algn="l"/>
              </a:tabLst>
            </a:pPr>
            <a:r>
              <a:rPr lang="en-US" sz="800" dirty="0" smtClean="0"/>
              <a:t>	VSTS Test Edition</a:t>
            </a:r>
          </a:p>
          <a:p>
            <a:pPr>
              <a:tabLst>
                <a:tab pos="344488" algn="l"/>
              </a:tabLst>
            </a:pPr>
            <a:r>
              <a:rPr lang="en-US" sz="800" dirty="0" smtClean="0"/>
              <a:t>	VSTS Test Manager and Lab Manager</a:t>
            </a:r>
          </a:p>
          <a:p>
            <a:pPr>
              <a:tabLst>
                <a:tab pos="344488" algn="l"/>
              </a:tabLst>
            </a:pPr>
            <a:r>
              <a:rPr lang="en-US" sz="800" dirty="0" smtClean="0"/>
              <a:t>	VSTS Rangers Guidance Reference</a:t>
            </a:r>
          </a:p>
        </p:txBody>
      </p:sp>
      <p:sp>
        <p:nvSpPr>
          <p:cNvPr id="155" name="TextBox 154"/>
          <p:cNvSpPr txBox="1"/>
          <p:nvPr/>
        </p:nvSpPr>
        <p:spPr>
          <a:xfrm>
            <a:off x="2514600" y="5972298"/>
            <a:ext cx="2619948" cy="954107"/>
          </a:xfrm>
          <a:prstGeom prst="rect">
            <a:avLst/>
          </a:prstGeom>
          <a:noFill/>
        </p:spPr>
        <p:txBody>
          <a:bodyPr wrap="none" rtlCol="0">
            <a:spAutoFit/>
          </a:bodyPr>
          <a:lstStyle/>
          <a:p>
            <a:pPr>
              <a:tabLst>
                <a:tab pos="458788" algn="l"/>
              </a:tabLst>
            </a:pPr>
            <a:r>
              <a:rPr lang="en-US" sz="800" b="1" u="sng" dirty="0" smtClean="0"/>
              <a:t>Acronyms  </a:t>
            </a:r>
          </a:p>
          <a:p>
            <a:pPr>
              <a:tabLst>
                <a:tab pos="458788" algn="l"/>
              </a:tabLst>
            </a:pPr>
            <a:r>
              <a:rPr lang="en-US" sz="800" dirty="0" smtClean="0"/>
              <a:t>PB</a:t>
            </a:r>
            <a:r>
              <a:rPr lang="en-US" sz="800" b="1" dirty="0" smtClean="0"/>
              <a:t>	</a:t>
            </a:r>
            <a:r>
              <a:rPr lang="en-US" sz="800" dirty="0" smtClean="0"/>
              <a:t>Product Backlog</a:t>
            </a:r>
            <a:endParaRPr lang="en-US" sz="800" b="1" dirty="0" smtClean="0"/>
          </a:p>
          <a:p>
            <a:pPr>
              <a:tabLst>
                <a:tab pos="458788" algn="l"/>
              </a:tabLst>
            </a:pPr>
            <a:r>
              <a:rPr lang="en-US" sz="800" dirty="0" smtClean="0"/>
              <a:t>T2RM	TFS 2010 Requirements Management</a:t>
            </a:r>
          </a:p>
          <a:p>
            <a:pPr>
              <a:tabLst>
                <a:tab pos="458788" algn="l"/>
              </a:tabLst>
            </a:pPr>
            <a:r>
              <a:rPr lang="en-US" sz="800" dirty="0" smtClean="0"/>
              <a:t>TFS	Team Foundation Server</a:t>
            </a:r>
          </a:p>
          <a:p>
            <a:pPr>
              <a:tabLst>
                <a:tab pos="458788" algn="l"/>
              </a:tabLst>
            </a:pPr>
            <a:r>
              <a:rPr lang="en-US" sz="800" dirty="0" smtClean="0"/>
              <a:t>UI	User Interface</a:t>
            </a:r>
          </a:p>
          <a:p>
            <a:pPr>
              <a:tabLst>
                <a:tab pos="458788" algn="l"/>
              </a:tabLst>
            </a:pPr>
            <a:r>
              <a:rPr lang="en-US" sz="800" dirty="0" smtClean="0"/>
              <a:t>VSTTG	Visual Studio Team Test Quick Reference Guide</a:t>
            </a:r>
          </a:p>
          <a:p>
            <a:pPr>
              <a:tabLst>
                <a:tab pos="458788" algn="l"/>
              </a:tabLst>
            </a:pPr>
            <a:endParaRPr lang="en-US" sz="800" dirty="0" smtClean="0"/>
          </a:p>
        </p:txBody>
      </p:sp>
      <p:sp>
        <p:nvSpPr>
          <p:cNvPr id="156" name="TextBox 155"/>
          <p:cNvSpPr txBox="1"/>
          <p:nvPr/>
        </p:nvSpPr>
        <p:spPr>
          <a:xfrm>
            <a:off x="5089017" y="6453555"/>
            <a:ext cx="1464183" cy="338554"/>
          </a:xfrm>
          <a:prstGeom prst="rect">
            <a:avLst/>
          </a:prstGeom>
          <a:noFill/>
        </p:spPr>
        <p:txBody>
          <a:bodyPr wrap="none" rtlCol="0">
            <a:spAutoFit/>
          </a:bodyPr>
          <a:lstStyle/>
          <a:p>
            <a:pPr>
              <a:tabLst>
                <a:tab pos="458788" algn="l"/>
              </a:tabLst>
            </a:pPr>
            <a:endParaRPr lang="en-US" sz="800" b="1" u="sng" dirty="0" smtClean="0"/>
          </a:p>
          <a:p>
            <a:pPr>
              <a:tabLst>
                <a:tab pos="458788" algn="l"/>
              </a:tabLst>
            </a:pPr>
            <a:r>
              <a:rPr lang="en-US" sz="800" dirty="0" smtClean="0"/>
              <a:t>WIT 	Work Item Tracking</a:t>
            </a:r>
            <a:endParaRPr lang="en-US" sz="800" dirty="0"/>
          </a:p>
        </p:txBody>
      </p:sp>
      <p:sp>
        <p:nvSpPr>
          <p:cNvPr id="157" name="Cross 156"/>
          <p:cNvSpPr/>
          <p:nvPr/>
        </p:nvSpPr>
        <p:spPr>
          <a:xfrm>
            <a:off x="267675" y="6427275"/>
            <a:ext cx="76200" cy="76200"/>
          </a:xfrm>
          <a:prstGeom prst="plus">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58" name="Sun 157"/>
          <p:cNvSpPr/>
          <p:nvPr/>
        </p:nvSpPr>
        <p:spPr>
          <a:xfrm>
            <a:off x="267675" y="6549195"/>
            <a:ext cx="76200" cy="76200"/>
          </a:xfrm>
          <a:prstGeom prst="su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59" name="Flowchart: Merge 158"/>
          <p:cNvSpPr/>
          <p:nvPr/>
        </p:nvSpPr>
        <p:spPr>
          <a:xfrm flipV="1">
            <a:off x="267675" y="6164385"/>
            <a:ext cx="76200" cy="76200"/>
          </a:xfrm>
          <a:prstGeom prst="flowChartMerg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60" name="Rounded Rectangle 159"/>
          <p:cNvSpPr/>
          <p:nvPr/>
        </p:nvSpPr>
        <p:spPr>
          <a:xfrm>
            <a:off x="267675" y="6663495"/>
            <a:ext cx="76200" cy="76200"/>
          </a:xfrm>
          <a:prstGeom prst="roundRect">
            <a:avLst/>
          </a:prstGeom>
          <a:ln w="127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61" name="Flowchart: Merge 160"/>
          <p:cNvSpPr/>
          <p:nvPr/>
        </p:nvSpPr>
        <p:spPr>
          <a:xfrm>
            <a:off x="267675" y="6309165"/>
            <a:ext cx="76200" cy="76200"/>
          </a:xfrm>
          <a:prstGeom prst="flowChartMerg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8" name="Rectangle 7"/>
          <p:cNvSpPr/>
          <p:nvPr/>
        </p:nvSpPr>
        <p:spPr>
          <a:xfrm>
            <a:off x="5614116" y="1733490"/>
            <a:ext cx="4572000" cy="400110"/>
          </a:xfrm>
          <a:prstGeom prst="rect">
            <a:avLst/>
          </a:prstGeom>
        </p:spPr>
        <p:txBody>
          <a:bodyPr>
            <a:spAutoFit/>
          </a:bodyPr>
          <a:lstStyle/>
          <a:p>
            <a:r>
              <a:rPr lang="en-US" sz="1000" b="1" dirty="0" smtClean="0"/>
              <a:t>2.         Identify </a:t>
            </a:r>
            <a:r>
              <a:rPr lang="en-US" sz="1000" b="1" dirty="0"/>
              <a:t>test area and environment</a:t>
            </a:r>
          </a:p>
          <a:p>
            <a:r>
              <a:rPr lang="en-US" sz="1000" b="1" dirty="0" smtClean="0"/>
              <a:t>3.         Identity </a:t>
            </a:r>
            <a:r>
              <a:rPr lang="en-US" sz="1000" b="1" dirty="0"/>
              <a:t>test case flow details</a:t>
            </a:r>
          </a:p>
        </p:txBody>
      </p:sp>
      <p:sp>
        <p:nvSpPr>
          <p:cNvPr id="174" name="Down Arrow 173"/>
          <p:cNvSpPr/>
          <p:nvPr/>
        </p:nvSpPr>
        <p:spPr>
          <a:xfrm rot="10800000">
            <a:off x="1978725" y="3119871"/>
            <a:ext cx="457200" cy="533400"/>
          </a:xfrm>
          <a:prstGeom prst="down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175" name="Rounded Rectangle 174"/>
          <p:cNvSpPr/>
          <p:nvPr/>
        </p:nvSpPr>
        <p:spPr>
          <a:xfrm>
            <a:off x="188025" y="2967471"/>
            <a:ext cx="3429000" cy="2819400"/>
          </a:xfrm>
          <a:prstGeom prst="roundRect">
            <a:avLst>
              <a:gd name="adj" fmla="val 6148"/>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180" name="TextBox 179"/>
          <p:cNvSpPr txBox="1"/>
          <p:nvPr/>
        </p:nvSpPr>
        <p:spPr>
          <a:xfrm>
            <a:off x="1391489" y="2783811"/>
            <a:ext cx="1281826" cy="369332"/>
          </a:xfrm>
          <a:prstGeom prst="rect">
            <a:avLst/>
          </a:prstGeom>
        </p:spPr>
        <p:style>
          <a:lnRef idx="3">
            <a:schemeClr val="lt1"/>
          </a:lnRef>
          <a:fillRef idx="1">
            <a:schemeClr val="accent5"/>
          </a:fillRef>
          <a:effectRef idx="1">
            <a:schemeClr val="accent5"/>
          </a:effectRef>
          <a:fontRef idx="minor">
            <a:schemeClr val="lt1"/>
          </a:fontRef>
        </p:style>
        <p:txBody>
          <a:bodyPr wrap="none" rtlCol="0">
            <a:spAutoFit/>
          </a:bodyPr>
          <a:lstStyle/>
          <a:p>
            <a:r>
              <a:rPr lang="en-US" b="1" dirty="0" smtClean="0">
                <a:solidFill>
                  <a:schemeClr val="bg1"/>
                </a:solidFill>
                <a:effectLst>
                  <a:outerShdw blurRad="38100" dist="38100" dir="2700000" algn="tl">
                    <a:srgbClr val="000000">
                      <a:alpha val="43137"/>
                    </a:srgbClr>
                  </a:outerShdw>
                </a:effectLst>
              </a:rPr>
              <a:t>Verification</a:t>
            </a:r>
            <a:endParaRPr lang="en-US" b="1" dirty="0">
              <a:solidFill>
                <a:schemeClr val="bg1"/>
              </a:solidFill>
              <a:effectLst>
                <a:outerShdw blurRad="38100" dist="38100" dir="2700000" algn="tl">
                  <a:srgbClr val="000000">
                    <a:alpha val="43137"/>
                  </a:srgbClr>
                </a:outerShdw>
              </a:effectLst>
            </a:endParaRPr>
          </a:p>
        </p:txBody>
      </p:sp>
      <p:sp>
        <p:nvSpPr>
          <p:cNvPr id="182" name="TextBox 181"/>
          <p:cNvSpPr txBox="1"/>
          <p:nvPr/>
        </p:nvSpPr>
        <p:spPr>
          <a:xfrm>
            <a:off x="569025" y="4262871"/>
            <a:ext cx="2859975" cy="1508105"/>
          </a:xfrm>
          <a:prstGeom prst="rect">
            <a:avLst/>
          </a:prstGeom>
          <a:noFill/>
        </p:spPr>
        <p:txBody>
          <a:bodyPr wrap="square" rtlCol="0">
            <a:spAutoFit/>
          </a:bodyPr>
          <a:lstStyle/>
          <a:p>
            <a:pPr marL="227013" indent="-227013">
              <a:buFont typeface="+mj-lt"/>
              <a:buAutoNum type="arabicPeriod"/>
            </a:pPr>
            <a:r>
              <a:rPr lang="en-US" sz="1000" dirty="0" smtClean="0">
                <a:solidFill>
                  <a:schemeClr val="bg1"/>
                </a:solidFill>
              </a:rPr>
              <a:t>Select and Run a Test Case</a:t>
            </a:r>
          </a:p>
          <a:p>
            <a:pPr marL="684213" lvl="1" indent="-227013">
              <a:buFont typeface="Arial" pitchFamily="34" charset="0"/>
              <a:buChar char="•"/>
            </a:pPr>
            <a:r>
              <a:rPr lang="en-US" sz="800" dirty="0" smtClean="0">
                <a:solidFill>
                  <a:schemeClr val="bg1"/>
                </a:solidFill>
              </a:rPr>
              <a:t>Determine which test to execute</a:t>
            </a:r>
          </a:p>
          <a:p>
            <a:pPr marL="684213" lvl="1" indent="-227013">
              <a:buFont typeface="Arial" pitchFamily="34" charset="0"/>
              <a:buChar char="•"/>
            </a:pPr>
            <a:r>
              <a:rPr lang="en-US" sz="800" dirty="0" smtClean="0">
                <a:solidFill>
                  <a:schemeClr val="bg1"/>
                </a:solidFill>
              </a:rPr>
              <a:t>Identify test configuration</a:t>
            </a:r>
          </a:p>
          <a:p>
            <a:pPr marL="684213" lvl="1" indent="-227013">
              <a:buFont typeface="Arial" pitchFamily="34" charset="0"/>
              <a:buChar char="•"/>
            </a:pPr>
            <a:r>
              <a:rPr lang="en-US" sz="800" dirty="0" smtClean="0">
                <a:solidFill>
                  <a:schemeClr val="bg1"/>
                </a:solidFill>
              </a:rPr>
              <a:t>Get the build</a:t>
            </a:r>
          </a:p>
          <a:p>
            <a:pPr marL="684213" lvl="1" indent="-227013">
              <a:buFont typeface="Arial" pitchFamily="34" charset="0"/>
              <a:buChar char="•"/>
            </a:pPr>
            <a:r>
              <a:rPr lang="en-US" sz="800" dirty="0" smtClean="0">
                <a:solidFill>
                  <a:schemeClr val="bg1"/>
                </a:solidFill>
              </a:rPr>
              <a:t>Execute the test</a:t>
            </a:r>
          </a:p>
          <a:p>
            <a:pPr marL="684213" lvl="1" indent="-227013">
              <a:buFont typeface="Arial" pitchFamily="34" charset="0"/>
              <a:buChar char="•"/>
            </a:pPr>
            <a:r>
              <a:rPr lang="en-US" sz="800" dirty="0" smtClean="0">
                <a:solidFill>
                  <a:schemeClr val="bg1"/>
                </a:solidFill>
              </a:rPr>
              <a:t>Analyze the test results</a:t>
            </a:r>
          </a:p>
          <a:p>
            <a:pPr marL="684213" lvl="1" indent="-227013">
              <a:buFont typeface="Arial" pitchFamily="34" charset="0"/>
              <a:buChar char="•"/>
            </a:pPr>
            <a:r>
              <a:rPr lang="en-US" sz="800" dirty="0" smtClean="0">
                <a:solidFill>
                  <a:schemeClr val="bg1"/>
                </a:solidFill>
              </a:rPr>
              <a:t>Close the work item</a:t>
            </a:r>
          </a:p>
          <a:p>
            <a:pPr marL="684213" lvl="1" indent="-227013">
              <a:buFont typeface="Arial" pitchFamily="34" charset="0"/>
              <a:buChar char="•"/>
            </a:pPr>
            <a:r>
              <a:rPr lang="en-US" sz="800" dirty="0" smtClean="0">
                <a:solidFill>
                  <a:schemeClr val="bg1"/>
                </a:solidFill>
              </a:rPr>
              <a:t>Publish the results</a:t>
            </a:r>
          </a:p>
          <a:p>
            <a:pPr marL="227013" indent="-227013">
              <a:buFont typeface="+mj-lt"/>
              <a:buAutoNum type="arabicPeriod"/>
            </a:pPr>
            <a:r>
              <a:rPr lang="en-US" sz="1000" dirty="0" smtClean="0">
                <a:solidFill>
                  <a:schemeClr val="bg1"/>
                </a:solidFill>
              </a:rPr>
              <a:t>Create a bug or feature</a:t>
            </a:r>
          </a:p>
          <a:p>
            <a:pPr marL="684213" lvl="1" indent="-227013">
              <a:buFont typeface="Arial" pitchFamily="34" charset="0"/>
              <a:buChar char="•"/>
            </a:pPr>
            <a:r>
              <a:rPr lang="en-US" sz="800" dirty="0" smtClean="0">
                <a:solidFill>
                  <a:schemeClr val="bg1"/>
                </a:solidFill>
              </a:rPr>
              <a:t>Identify a bug or feature</a:t>
            </a:r>
          </a:p>
          <a:p>
            <a:pPr marL="684213" lvl="1" indent="-227013">
              <a:buFont typeface="Arial" pitchFamily="34" charset="0"/>
              <a:buChar char="•"/>
            </a:pPr>
            <a:r>
              <a:rPr lang="en-US" sz="800" dirty="0" smtClean="0">
                <a:solidFill>
                  <a:schemeClr val="bg1"/>
                </a:solidFill>
              </a:rPr>
              <a:t>Assign the bug or feature</a:t>
            </a:r>
          </a:p>
        </p:txBody>
      </p:sp>
      <p:sp>
        <p:nvSpPr>
          <p:cNvPr id="183" name="Cross 182"/>
          <p:cNvSpPr/>
          <p:nvPr/>
        </p:nvSpPr>
        <p:spPr>
          <a:xfrm>
            <a:off x="2931225" y="4307811"/>
            <a:ext cx="152400" cy="152400"/>
          </a:xfrm>
          <a:prstGeom prst="plus">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84" name="Sun 183"/>
          <p:cNvSpPr/>
          <p:nvPr/>
        </p:nvSpPr>
        <p:spPr>
          <a:xfrm>
            <a:off x="3169140" y="4278501"/>
            <a:ext cx="183660" cy="197340"/>
          </a:xfrm>
          <a:prstGeom prst="su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85" name="Flowchart: Merge 184"/>
          <p:cNvSpPr/>
          <p:nvPr/>
        </p:nvSpPr>
        <p:spPr>
          <a:xfrm flipV="1">
            <a:off x="2915595" y="5292546"/>
            <a:ext cx="152400" cy="152400"/>
          </a:xfrm>
          <a:prstGeom prst="flowChartMerg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86" name="TextBox 185"/>
          <p:cNvSpPr txBox="1"/>
          <p:nvPr/>
        </p:nvSpPr>
        <p:spPr>
          <a:xfrm>
            <a:off x="264225" y="3519921"/>
            <a:ext cx="3352800" cy="830997"/>
          </a:xfrm>
          <a:prstGeom prst="rect">
            <a:avLst/>
          </a:prstGeom>
          <a:noFill/>
        </p:spPr>
        <p:txBody>
          <a:bodyPr wrap="square" rtlCol="0">
            <a:spAutoFit/>
          </a:bodyPr>
          <a:lstStyle/>
          <a:p>
            <a:pPr marL="227013" indent="-227013">
              <a:buFont typeface="Wingdings" pitchFamily="2" charset="2"/>
              <a:buChar char="v"/>
            </a:pPr>
            <a:r>
              <a:rPr lang="en-US" sz="1000" dirty="0" smtClean="0">
                <a:solidFill>
                  <a:schemeClr val="bg1"/>
                </a:solidFill>
                <a:effectLst>
                  <a:outerShdw blurRad="38100" dist="38100" dir="2700000" algn="tl">
                    <a:srgbClr val="000000">
                      <a:alpha val="43137"/>
                    </a:srgbClr>
                  </a:outerShdw>
                </a:effectLst>
              </a:rPr>
              <a:t>Automated &amp; Manual Tests</a:t>
            </a:r>
          </a:p>
          <a:p>
            <a:pPr marL="227013" indent="-227013">
              <a:buFont typeface="Wingdings" pitchFamily="2" charset="2"/>
              <a:buChar char="v"/>
            </a:pPr>
            <a:r>
              <a:rPr lang="en-US" sz="1000" dirty="0" smtClean="0">
                <a:solidFill>
                  <a:schemeClr val="bg1"/>
                </a:solidFill>
                <a:effectLst>
                  <a:outerShdw blurRad="38100" dist="38100" dir="2700000" algn="tl">
                    <a:srgbClr val="000000">
                      <a:alpha val="43137"/>
                    </a:srgbClr>
                  </a:outerShdw>
                </a:effectLst>
              </a:rPr>
              <a:t>Deploy and run automated test with Test &amp; Lab Manager</a:t>
            </a:r>
          </a:p>
          <a:p>
            <a:pPr marL="227013" indent="-227013">
              <a:buFont typeface="Wingdings" pitchFamily="2" charset="2"/>
              <a:buChar char="v"/>
            </a:pPr>
            <a:r>
              <a:rPr lang="en-US" sz="1000" dirty="0" smtClean="0">
                <a:solidFill>
                  <a:schemeClr val="bg1"/>
                </a:solidFill>
                <a:effectLst>
                  <a:outerShdw blurRad="38100" dist="38100" dir="2700000" algn="tl">
                    <a:srgbClr val="000000">
                      <a:alpha val="43137"/>
                    </a:srgbClr>
                  </a:outerShdw>
                </a:effectLst>
              </a:rPr>
              <a:t>Results are published to TFS</a:t>
            </a:r>
          </a:p>
          <a:p>
            <a:pPr marL="227013" indent="-227013">
              <a:buFont typeface="Wingdings" pitchFamily="2" charset="2"/>
              <a:buChar char="v"/>
            </a:pPr>
            <a:r>
              <a:rPr lang="en-US" sz="1000" dirty="0" smtClean="0">
                <a:solidFill>
                  <a:schemeClr val="bg1"/>
                </a:solidFill>
                <a:effectLst>
                  <a:outerShdw blurRad="38100" dist="38100" dir="2700000" algn="tl">
                    <a:srgbClr val="000000">
                      <a:alpha val="43137"/>
                    </a:srgbClr>
                  </a:outerShdw>
                </a:effectLst>
              </a:rPr>
              <a:t>Bugs and supporting information are entered into WIT</a:t>
            </a:r>
          </a:p>
          <a:p>
            <a:pPr marL="227013" indent="-227013">
              <a:buFont typeface="Wingdings" pitchFamily="2" charset="2"/>
              <a:buChar char="v"/>
            </a:pPr>
            <a:endParaRPr lang="en-US" sz="800" dirty="0" smtClean="0">
              <a:solidFill>
                <a:schemeClr val="bg1"/>
              </a:solidFill>
              <a:effectLst>
                <a:outerShdw blurRad="38100" dist="38100" dir="2700000" algn="tl">
                  <a:srgbClr val="000000">
                    <a:alpha val="43137"/>
                  </a:srgbClr>
                </a:outerShdw>
              </a:effectLst>
            </a:endParaRPr>
          </a:p>
        </p:txBody>
      </p:sp>
      <p:cxnSp>
        <p:nvCxnSpPr>
          <p:cNvPr id="193" name="Elbow Connector 192"/>
          <p:cNvCxnSpPr/>
          <p:nvPr/>
        </p:nvCxnSpPr>
        <p:spPr>
          <a:xfrm rot="5400000" flipH="1" flipV="1">
            <a:off x="419100" y="2769020"/>
            <a:ext cx="381000" cy="1588"/>
          </a:xfrm>
          <a:prstGeom prst="bent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pic>
        <p:nvPicPr>
          <p:cNvPr id="1030" name="Picture 6"/>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441879" y="3681413"/>
            <a:ext cx="1736725" cy="180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977846" y="1764750"/>
            <a:ext cx="4084637" cy="4144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9811" y="386617"/>
            <a:ext cx="5595937" cy="226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9634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44940" y="4343400"/>
            <a:ext cx="9067800" cy="1676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pic>
        <p:nvPicPr>
          <p:cNvPr id="55" name="Picture 54" descr="Folders.png"/>
          <p:cNvPicPr>
            <a:picLocks noChangeAspect="1"/>
          </p:cNvPicPr>
          <p:nvPr/>
        </p:nvPicPr>
        <p:blipFill>
          <a:blip r:embed="rId2" cstate="print"/>
          <a:stretch>
            <a:fillRect/>
          </a:stretch>
        </p:blipFill>
        <p:spPr>
          <a:xfrm>
            <a:off x="6523144" y="1011767"/>
            <a:ext cx="388352" cy="424610"/>
          </a:xfrm>
          <a:prstGeom prst="rect">
            <a:avLst/>
          </a:prstGeom>
        </p:spPr>
      </p:pic>
      <p:sp>
        <p:nvSpPr>
          <p:cNvPr id="56" name="TextBox 55"/>
          <p:cNvSpPr txBox="1"/>
          <p:nvPr/>
        </p:nvSpPr>
        <p:spPr>
          <a:xfrm>
            <a:off x="8071837" y="833967"/>
            <a:ext cx="704039" cy="246221"/>
          </a:xfrm>
          <a:prstGeom prst="rect">
            <a:avLst/>
          </a:prstGeom>
          <a:noFill/>
        </p:spPr>
        <p:txBody>
          <a:bodyPr wrap="none" rtlCol="0">
            <a:spAutoFit/>
          </a:bodyPr>
          <a:lstStyle/>
          <a:p>
            <a:r>
              <a:rPr lang="en-US" sz="1000" dirty="0" smtClean="0">
                <a:sym typeface="Wingdings"/>
              </a:rPr>
              <a:t> </a:t>
            </a:r>
            <a:r>
              <a:rPr lang="en-US" sz="1000" dirty="0" smtClean="0"/>
              <a:t>Testing</a:t>
            </a:r>
            <a:endParaRPr lang="en-US" sz="1000" dirty="0"/>
          </a:p>
        </p:txBody>
      </p:sp>
      <p:sp>
        <p:nvSpPr>
          <p:cNvPr id="58" name="TextBox 57"/>
          <p:cNvSpPr txBox="1"/>
          <p:nvPr/>
        </p:nvSpPr>
        <p:spPr>
          <a:xfrm>
            <a:off x="6240792" y="762000"/>
            <a:ext cx="869149" cy="246221"/>
          </a:xfrm>
          <a:prstGeom prst="rect">
            <a:avLst/>
          </a:prstGeom>
          <a:noFill/>
        </p:spPr>
        <p:txBody>
          <a:bodyPr wrap="none" rtlCol="0">
            <a:spAutoFit/>
          </a:bodyPr>
          <a:lstStyle/>
          <a:p>
            <a:r>
              <a:rPr lang="en-US" sz="1000" dirty="0" smtClean="0">
                <a:sym typeface="Wingdings"/>
              </a:rPr>
              <a:t> </a:t>
            </a:r>
            <a:r>
              <a:rPr lang="en-US" sz="1000" dirty="0" smtClean="0"/>
              <a:t>Test Cases</a:t>
            </a:r>
            <a:endParaRPr lang="en-US" sz="1000" dirty="0"/>
          </a:p>
        </p:txBody>
      </p:sp>
      <p:sp>
        <p:nvSpPr>
          <p:cNvPr id="60" name="TextBox 59"/>
          <p:cNvSpPr txBox="1"/>
          <p:nvPr/>
        </p:nvSpPr>
        <p:spPr>
          <a:xfrm>
            <a:off x="8292160" y="1352490"/>
            <a:ext cx="676788" cy="400110"/>
          </a:xfrm>
          <a:prstGeom prst="rect">
            <a:avLst/>
          </a:prstGeom>
          <a:noFill/>
        </p:spPr>
        <p:txBody>
          <a:bodyPr wrap="none" rtlCol="0">
            <a:spAutoFit/>
          </a:bodyPr>
          <a:lstStyle/>
          <a:p>
            <a:pPr>
              <a:buFont typeface="Wingdings" pitchFamily="2" charset="2"/>
              <a:buChar char=""/>
            </a:pPr>
            <a:r>
              <a:rPr lang="en-US" sz="1000" dirty="0" smtClean="0"/>
              <a:t>   Test </a:t>
            </a:r>
            <a:br>
              <a:rPr lang="en-US" sz="1000" dirty="0" smtClean="0"/>
            </a:br>
            <a:r>
              <a:rPr lang="en-US" sz="1000" dirty="0" smtClean="0"/>
              <a:t>     results</a:t>
            </a:r>
            <a:endParaRPr lang="en-US" sz="1000" dirty="0"/>
          </a:p>
        </p:txBody>
      </p:sp>
      <p:sp>
        <p:nvSpPr>
          <p:cNvPr id="62" name="TextBox 61"/>
          <p:cNvSpPr txBox="1"/>
          <p:nvPr/>
        </p:nvSpPr>
        <p:spPr>
          <a:xfrm>
            <a:off x="8239452" y="2997200"/>
            <a:ext cx="883575" cy="246221"/>
          </a:xfrm>
          <a:prstGeom prst="rect">
            <a:avLst/>
          </a:prstGeom>
          <a:noFill/>
        </p:spPr>
        <p:txBody>
          <a:bodyPr wrap="none" rtlCol="0">
            <a:spAutoFit/>
          </a:bodyPr>
          <a:lstStyle/>
          <a:p>
            <a:r>
              <a:rPr lang="en-US" sz="1000" dirty="0" smtClean="0">
                <a:sym typeface="Wingdings"/>
              </a:rPr>
              <a:t> </a:t>
            </a:r>
            <a:r>
              <a:rPr lang="en-US" sz="1000" dirty="0" smtClean="0"/>
              <a:t>Debugging</a:t>
            </a:r>
            <a:endParaRPr lang="en-US" sz="1000" dirty="0"/>
          </a:p>
        </p:txBody>
      </p:sp>
      <p:sp>
        <p:nvSpPr>
          <p:cNvPr id="64" name="TextBox 63"/>
          <p:cNvSpPr txBox="1"/>
          <p:nvPr/>
        </p:nvSpPr>
        <p:spPr>
          <a:xfrm>
            <a:off x="6234341" y="2997200"/>
            <a:ext cx="928459" cy="246221"/>
          </a:xfrm>
          <a:prstGeom prst="rect">
            <a:avLst/>
          </a:prstGeom>
          <a:noFill/>
        </p:spPr>
        <p:txBody>
          <a:bodyPr wrap="none" rtlCol="0">
            <a:spAutoFit/>
          </a:bodyPr>
          <a:lstStyle/>
          <a:p>
            <a:r>
              <a:rPr lang="en-US" sz="1000" dirty="0" smtClean="0">
                <a:sym typeface="Wingdings"/>
              </a:rPr>
              <a:t> </a:t>
            </a:r>
            <a:r>
              <a:rPr lang="en-US" sz="1000" dirty="0" smtClean="0"/>
              <a:t>Corrections</a:t>
            </a:r>
            <a:endParaRPr lang="en-US" sz="1000" dirty="0"/>
          </a:p>
        </p:txBody>
      </p:sp>
      <p:sp>
        <p:nvSpPr>
          <p:cNvPr id="66" name="TextBox 65"/>
          <p:cNvSpPr txBox="1"/>
          <p:nvPr/>
        </p:nvSpPr>
        <p:spPr>
          <a:xfrm>
            <a:off x="7064573" y="1653458"/>
            <a:ext cx="1273105" cy="246221"/>
          </a:xfrm>
          <a:prstGeom prst="rect">
            <a:avLst/>
          </a:prstGeom>
          <a:noFill/>
        </p:spPr>
        <p:txBody>
          <a:bodyPr wrap="none" rtlCol="0">
            <a:spAutoFit/>
          </a:bodyPr>
          <a:lstStyle/>
          <a:p>
            <a:r>
              <a:rPr lang="en-US" sz="1000" dirty="0" smtClean="0">
                <a:solidFill>
                  <a:srgbClr val="C00000"/>
                </a:solidFill>
                <a:sym typeface="Wingdings"/>
              </a:rPr>
              <a:t></a:t>
            </a:r>
            <a:r>
              <a:rPr lang="en-US" sz="1000" dirty="0" smtClean="0">
                <a:sym typeface="Wingdings"/>
              </a:rPr>
              <a:t> Cannot reproduce</a:t>
            </a:r>
            <a:endParaRPr lang="en-US" sz="1000" dirty="0"/>
          </a:p>
        </p:txBody>
      </p:sp>
      <p:sp>
        <p:nvSpPr>
          <p:cNvPr id="68" name="TextBox 67"/>
          <p:cNvSpPr txBox="1"/>
          <p:nvPr/>
        </p:nvSpPr>
        <p:spPr>
          <a:xfrm>
            <a:off x="6774192" y="2343090"/>
            <a:ext cx="966931" cy="400110"/>
          </a:xfrm>
          <a:prstGeom prst="rect">
            <a:avLst/>
          </a:prstGeom>
          <a:noFill/>
        </p:spPr>
        <p:txBody>
          <a:bodyPr wrap="none" rtlCol="0">
            <a:spAutoFit/>
          </a:bodyPr>
          <a:lstStyle/>
          <a:p>
            <a:r>
              <a:rPr lang="en-US" sz="1000" dirty="0" smtClean="0">
                <a:sym typeface="Wingdings"/>
              </a:rPr>
              <a:t> </a:t>
            </a:r>
            <a:r>
              <a:rPr lang="en-US" sz="1000" dirty="0" smtClean="0"/>
              <a:t>Suspicions, </a:t>
            </a:r>
            <a:br>
              <a:rPr lang="en-US" sz="1000" dirty="0" smtClean="0"/>
            </a:br>
            <a:r>
              <a:rPr lang="en-US" sz="1000" dirty="0" smtClean="0"/>
              <a:t>add more tests</a:t>
            </a:r>
            <a:endParaRPr lang="en-US" sz="1000" dirty="0"/>
          </a:p>
        </p:txBody>
      </p:sp>
      <p:cxnSp>
        <p:nvCxnSpPr>
          <p:cNvPr id="69" name="Straight Arrow Connector 68"/>
          <p:cNvCxnSpPr>
            <a:endCxn id="56" idx="1"/>
          </p:cNvCxnSpPr>
          <p:nvPr/>
        </p:nvCxnSpPr>
        <p:spPr>
          <a:xfrm flipV="1">
            <a:off x="6926467" y="957078"/>
            <a:ext cx="1145370" cy="143589"/>
          </a:xfrm>
          <a:prstGeom prst="straightConnector1">
            <a:avLst/>
          </a:prstGeom>
          <a:ln w="25400">
            <a:tailEnd type="arrow"/>
          </a:ln>
        </p:spPr>
        <p:style>
          <a:lnRef idx="3">
            <a:schemeClr val="accent6"/>
          </a:lnRef>
          <a:fillRef idx="0">
            <a:schemeClr val="accent6"/>
          </a:fillRef>
          <a:effectRef idx="2">
            <a:schemeClr val="accent6"/>
          </a:effectRef>
          <a:fontRef idx="minor">
            <a:schemeClr val="tx1"/>
          </a:fontRef>
        </p:style>
      </p:cxnSp>
      <p:cxnSp>
        <p:nvCxnSpPr>
          <p:cNvPr id="70" name="Straight Arrow Connector 69"/>
          <p:cNvCxnSpPr>
            <a:stCxn id="56" idx="2"/>
            <a:endCxn id="60" idx="0"/>
          </p:cNvCxnSpPr>
          <p:nvPr/>
        </p:nvCxnSpPr>
        <p:spPr>
          <a:xfrm>
            <a:off x="8423857" y="1080188"/>
            <a:ext cx="206697" cy="272302"/>
          </a:xfrm>
          <a:prstGeom prst="straightConnector1">
            <a:avLst/>
          </a:prstGeom>
          <a:ln w="25400">
            <a:tailEnd type="arrow"/>
          </a:ln>
        </p:spPr>
        <p:style>
          <a:lnRef idx="3">
            <a:schemeClr val="accent6"/>
          </a:lnRef>
          <a:fillRef idx="0">
            <a:schemeClr val="accent6"/>
          </a:fillRef>
          <a:effectRef idx="2">
            <a:schemeClr val="accent6"/>
          </a:effectRef>
          <a:fontRef idx="minor">
            <a:schemeClr val="tx1"/>
          </a:fontRef>
        </p:style>
      </p:cxnSp>
      <p:cxnSp>
        <p:nvCxnSpPr>
          <p:cNvPr id="71" name="Straight Arrow Connector 70"/>
          <p:cNvCxnSpPr>
            <a:stCxn id="60" idx="2"/>
            <a:endCxn id="62" idx="0"/>
          </p:cNvCxnSpPr>
          <p:nvPr/>
        </p:nvCxnSpPr>
        <p:spPr>
          <a:xfrm>
            <a:off x="8630554" y="1752600"/>
            <a:ext cx="50686" cy="1244600"/>
          </a:xfrm>
          <a:prstGeom prst="straightConnector1">
            <a:avLst/>
          </a:prstGeom>
          <a:ln w="25400">
            <a:tailEnd type="arrow"/>
          </a:ln>
        </p:spPr>
        <p:style>
          <a:lnRef idx="3">
            <a:schemeClr val="accent6"/>
          </a:lnRef>
          <a:fillRef idx="0">
            <a:schemeClr val="accent6"/>
          </a:fillRef>
          <a:effectRef idx="2">
            <a:schemeClr val="accent6"/>
          </a:effectRef>
          <a:fontRef idx="minor">
            <a:schemeClr val="tx1"/>
          </a:fontRef>
        </p:style>
      </p:cxnSp>
      <p:cxnSp>
        <p:nvCxnSpPr>
          <p:cNvPr id="72" name="Straight Arrow Connector 71"/>
          <p:cNvCxnSpPr>
            <a:stCxn id="62" idx="1"/>
            <a:endCxn id="68" idx="2"/>
          </p:cNvCxnSpPr>
          <p:nvPr/>
        </p:nvCxnSpPr>
        <p:spPr>
          <a:xfrm flipH="1" flipV="1">
            <a:off x="7257658" y="2743200"/>
            <a:ext cx="981794" cy="377111"/>
          </a:xfrm>
          <a:prstGeom prst="straightConnector1">
            <a:avLst/>
          </a:prstGeom>
          <a:ln w="25400">
            <a:tailEnd type="arrow"/>
          </a:ln>
        </p:spPr>
        <p:style>
          <a:lnRef idx="3">
            <a:schemeClr val="accent6"/>
          </a:lnRef>
          <a:fillRef idx="0">
            <a:schemeClr val="accent6"/>
          </a:fillRef>
          <a:effectRef idx="2">
            <a:schemeClr val="accent6"/>
          </a:effectRef>
          <a:fontRef idx="minor">
            <a:schemeClr val="tx1"/>
          </a:fontRef>
        </p:style>
      </p:cxnSp>
      <p:cxnSp>
        <p:nvCxnSpPr>
          <p:cNvPr id="73" name="Straight Arrow Connector 72"/>
          <p:cNvCxnSpPr>
            <a:stCxn id="62" idx="1"/>
            <a:endCxn id="64" idx="3"/>
          </p:cNvCxnSpPr>
          <p:nvPr/>
        </p:nvCxnSpPr>
        <p:spPr>
          <a:xfrm flipH="1">
            <a:off x="7162800" y="3120311"/>
            <a:ext cx="1076652" cy="0"/>
          </a:xfrm>
          <a:prstGeom prst="straightConnector1">
            <a:avLst/>
          </a:prstGeom>
          <a:ln w="25400">
            <a:tailEnd type="arrow"/>
          </a:ln>
        </p:spPr>
        <p:style>
          <a:lnRef idx="3">
            <a:schemeClr val="accent6"/>
          </a:lnRef>
          <a:fillRef idx="0">
            <a:schemeClr val="accent6"/>
          </a:fillRef>
          <a:effectRef idx="2">
            <a:schemeClr val="accent6"/>
          </a:effectRef>
          <a:fontRef idx="minor">
            <a:schemeClr val="tx1"/>
          </a:fontRef>
        </p:style>
      </p:cxnSp>
      <p:cxnSp>
        <p:nvCxnSpPr>
          <p:cNvPr id="74" name="Straight Arrow Connector 73"/>
          <p:cNvCxnSpPr>
            <a:stCxn id="62" idx="1"/>
            <a:endCxn id="66" idx="2"/>
          </p:cNvCxnSpPr>
          <p:nvPr/>
        </p:nvCxnSpPr>
        <p:spPr>
          <a:xfrm flipH="1" flipV="1">
            <a:off x="7701126" y="1899679"/>
            <a:ext cx="538326" cy="1220632"/>
          </a:xfrm>
          <a:prstGeom prst="straightConnector1">
            <a:avLst/>
          </a:prstGeom>
          <a:ln w="25400">
            <a:tailEnd type="arrow"/>
          </a:ln>
        </p:spPr>
        <p:style>
          <a:lnRef idx="3">
            <a:schemeClr val="accent2"/>
          </a:lnRef>
          <a:fillRef idx="0">
            <a:schemeClr val="accent2"/>
          </a:fillRef>
          <a:effectRef idx="2">
            <a:schemeClr val="accent2"/>
          </a:effectRef>
          <a:fontRef idx="minor">
            <a:schemeClr val="tx1"/>
          </a:fontRef>
        </p:style>
      </p:cxnSp>
      <p:cxnSp>
        <p:nvCxnSpPr>
          <p:cNvPr id="75" name="Straight Arrow Connector 74"/>
          <p:cNvCxnSpPr>
            <a:stCxn id="68" idx="0"/>
          </p:cNvCxnSpPr>
          <p:nvPr/>
        </p:nvCxnSpPr>
        <p:spPr>
          <a:xfrm flipH="1" flipV="1">
            <a:off x="6786790" y="1456268"/>
            <a:ext cx="470868" cy="886822"/>
          </a:xfrm>
          <a:prstGeom prst="straightConnector1">
            <a:avLst/>
          </a:prstGeom>
          <a:ln w="25400">
            <a:tailEnd type="arrow"/>
          </a:ln>
        </p:spPr>
        <p:style>
          <a:lnRef idx="3">
            <a:schemeClr val="accent6"/>
          </a:lnRef>
          <a:fillRef idx="0">
            <a:schemeClr val="accent6"/>
          </a:fillRef>
          <a:effectRef idx="2">
            <a:schemeClr val="accent6"/>
          </a:effectRef>
          <a:fontRef idx="minor">
            <a:schemeClr val="tx1"/>
          </a:fontRef>
        </p:style>
      </p:cxnSp>
      <p:cxnSp>
        <p:nvCxnSpPr>
          <p:cNvPr id="77" name="Straight Arrow Connector 76"/>
          <p:cNvCxnSpPr>
            <a:stCxn id="64" idx="0"/>
          </p:cNvCxnSpPr>
          <p:nvPr/>
        </p:nvCxnSpPr>
        <p:spPr>
          <a:xfrm flipH="1" flipV="1">
            <a:off x="6591528" y="1426942"/>
            <a:ext cx="107043" cy="1570258"/>
          </a:xfrm>
          <a:prstGeom prst="straightConnector1">
            <a:avLst/>
          </a:prstGeom>
          <a:ln w="25400">
            <a:tailEnd type="arrow"/>
          </a:ln>
        </p:spPr>
        <p:style>
          <a:lnRef idx="3">
            <a:schemeClr val="accent6"/>
          </a:lnRef>
          <a:fillRef idx="0">
            <a:schemeClr val="accent6"/>
          </a:fillRef>
          <a:effectRef idx="2">
            <a:schemeClr val="accent6"/>
          </a:effectRef>
          <a:fontRef idx="minor">
            <a:schemeClr val="tx1"/>
          </a:fontRef>
        </p:style>
      </p:cxnSp>
      <p:grpSp>
        <p:nvGrpSpPr>
          <p:cNvPr id="2050" name="Group 2"/>
          <p:cNvGrpSpPr>
            <a:grpSpLocks/>
          </p:cNvGrpSpPr>
          <p:nvPr/>
        </p:nvGrpSpPr>
        <p:grpSpPr bwMode="auto">
          <a:xfrm>
            <a:off x="60325" y="320675"/>
            <a:ext cx="9007475" cy="60325"/>
            <a:chOff x="18434304" y="20116800"/>
            <a:chExt cx="8485632" cy="82296"/>
          </a:xfrm>
        </p:grpSpPr>
        <p:sp>
          <p:nvSpPr>
            <p:cNvPr id="2051" name="Rectangle 3" descr="Level bars"/>
            <p:cNvSpPr>
              <a:spLocks noChangeArrowheads="1" noChangeShapeType="1"/>
            </p:cNvSpPr>
            <p:nvPr/>
          </p:nvSpPr>
          <p:spPr bwMode="auto">
            <a:xfrm>
              <a:off x="18434304" y="20116800"/>
              <a:ext cx="2828544" cy="82296"/>
            </a:xfrm>
            <a:prstGeom prst="rect">
              <a:avLst/>
            </a:prstGeom>
            <a:solidFill>
              <a:srgbClr val="FFCC00"/>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sp>
          <p:nvSpPr>
            <p:cNvPr id="2052" name="Rectangle 4" descr="level bars"/>
            <p:cNvSpPr>
              <a:spLocks noChangeArrowheads="1" noChangeShapeType="1"/>
            </p:cNvSpPr>
            <p:nvPr/>
          </p:nvSpPr>
          <p:spPr bwMode="auto">
            <a:xfrm>
              <a:off x="21262848" y="20116800"/>
              <a:ext cx="2828544" cy="82296"/>
            </a:xfrm>
            <a:prstGeom prst="rect">
              <a:avLst/>
            </a:prstGeom>
            <a:solidFill>
              <a:srgbClr val="C00000"/>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sp>
          <p:nvSpPr>
            <p:cNvPr id="2053" name="Rectangle 5" descr="level bars"/>
            <p:cNvSpPr>
              <a:spLocks noChangeArrowheads="1" noChangeShapeType="1"/>
            </p:cNvSpPr>
            <p:nvPr/>
          </p:nvSpPr>
          <p:spPr bwMode="auto">
            <a:xfrm>
              <a:off x="24091392" y="20116800"/>
              <a:ext cx="2828544" cy="82296"/>
            </a:xfrm>
            <a:prstGeom prst="rect">
              <a:avLst/>
            </a:prstGeom>
            <a:solidFill>
              <a:srgbClr val="17365D"/>
            </a:solidFill>
            <a:ln w="0" algn="in">
              <a:noFill/>
              <a:miter lim="800000"/>
              <a:headEnd/>
              <a:tailEnd/>
            </a:ln>
            <a:effectLst/>
          </p:spPr>
          <p:txBody>
            <a:bodyPr vert="horz" wrap="square" lIns="36576" tIns="36576" rIns="36576" bIns="36576" numCol="1" anchor="t" anchorCtr="0" compatLnSpc="1">
              <a:prstTxWarp prst="textNoShape">
                <a:avLst/>
              </a:prstTxWarp>
            </a:bodyPr>
            <a:lstStyle/>
            <a:p>
              <a:endParaRPr lang="en-US"/>
            </a:p>
          </p:txBody>
        </p:sp>
      </p:grpSp>
      <p:sp>
        <p:nvSpPr>
          <p:cNvPr id="2054" name="Rectangle 6"/>
          <p:cNvSpPr>
            <a:spLocks noChangeArrowheads="1"/>
          </p:cNvSpPr>
          <p:nvPr/>
        </p:nvSpPr>
        <p:spPr bwMode="auto">
          <a:xfrm>
            <a:off x="0" y="49084"/>
            <a:ext cx="1627369" cy="359032"/>
          </a:xfrm>
          <a:prstGeom prst="rect">
            <a:avLst/>
          </a:prstGeom>
          <a:noFill/>
          <a:ln w="9525">
            <a:noFill/>
            <a:miter lim="800000"/>
            <a:headEnd/>
            <a:tailEnd/>
          </a:ln>
          <a:effectLst/>
        </p:spPr>
        <p:txBody>
          <a:bodyPr vert="horz" wrap="none" lIns="91440" tIns="45720" rIns="91440" bIns="1269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outerShdw blurRad="38100" dist="38100" dir="2700000" algn="tl">
                    <a:srgbClr val="C0C0C0"/>
                  </a:outerShdw>
                </a:effectLst>
                <a:latin typeface="Tahoma" pitchFamily="34" charset="0"/>
                <a:cs typeface="Arial" pitchFamily="34" charset="0"/>
              </a:rPr>
              <a:t>Visual </a:t>
            </a:r>
            <a:r>
              <a:rPr kumimoji="0" lang="en-US" sz="1200" b="1" i="0" u="none" strike="noStrike" cap="none" normalizeH="0" baseline="0" smtClean="0">
                <a:ln>
                  <a:noFill/>
                </a:ln>
                <a:solidFill>
                  <a:schemeClr val="tx1"/>
                </a:solidFill>
                <a:effectLst>
                  <a:outerShdw blurRad="38100" dist="38100" dir="2700000" algn="tl">
                    <a:srgbClr val="C0C0C0"/>
                  </a:outerShdw>
                </a:effectLst>
                <a:latin typeface="Tahoma" pitchFamily="34" charset="0"/>
                <a:cs typeface="Arial" pitchFamily="34" charset="0"/>
              </a:rPr>
              <a:t>Studio 2010</a:t>
            </a:r>
            <a:endParaRPr kumimoji="0" lang="en-US" sz="1200" b="1" i="0" u="none" strike="noStrike" cap="none" normalizeH="0" baseline="0" dirty="0" smtClean="0">
              <a:ln>
                <a:noFill/>
              </a:ln>
              <a:solidFill>
                <a:schemeClr val="tx1"/>
              </a:solidFill>
              <a:effectLst/>
              <a:latin typeface="Tahoma" pitchFamily="34" charset="0"/>
              <a:cs typeface="Arial" pitchFamily="34" charset="0"/>
            </a:endParaRPr>
          </a:p>
        </p:txBody>
      </p:sp>
      <p:sp>
        <p:nvSpPr>
          <p:cNvPr id="9" name="Rectangle 6"/>
          <p:cNvSpPr>
            <a:spLocks noChangeArrowheads="1"/>
          </p:cNvSpPr>
          <p:nvPr/>
        </p:nvSpPr>
        <p:spPr bwMode="auto">
          <a:xfrm>
            <a:off x="7620000" y="54705"/>
            <a:ext cx="1515158" cy="359032"/>
          </a:xfrm>
          <a:prstGeom prst="rect">
            <a:avLst/>
          </a:prstGeom>
          <a:noFill/>
          <a:ln w="9525">
            <a:noFill/>
            <a:miter lim="800000"/>
            <a:headEnd/>
            <a:tailEnd/>
          </a:ln>
          <a:effectLst/>
        </p:spPr>
        <p:txBody>
          <a:bodyPr vert="horz" wrap="none" lIns="91440" tIns="45720" rIns="91440" bIns="1269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outerShdw blurRad="38100" dist="38100" dir="2700000" algn="tl">
                    <a:srgbClr val="C0C0C0"/>
                  </a:outerShdw>
                </a:effectLst>
                <a:latin typeface="Tahoma" pitchFamily="34" charset="0"/>
                <a:cs typeface="Arial" pitchFamily="34" charset="0"/>
              </a:rPr>
              <a:t>Test Architecture</a:t>
            </a:r>
            <a:endParaRPr kumimoji="0" lang="en-US" sz="1200" b="1" i="0" u="none" strike="noStrike" cap="none" normalizeH="0" baseline="0" dirty="0" smtClean="0">
              <a:ln>
                <a:noFill/>
              </a:ln>
              <a:solidFill>
                <a:schemeClr val="tx1"/>
              </a:solidFill>
              <a:effectLst/>
              <a:latin typeface="Tahoma" pitchFamily="34" charset="0"/>
              <a:cs typeface="Arial" pitchFamily="34" charset="0"/>
            </a:endParaRPr>
          </a:p>
        </p:txBody>
      </p:sp>
      <p:sp>
        <p:nvSpPr>
          <p:cNvPr id="2055" name="AutoShape 7"/>
          <p:cNvSpPr>
            <a:spLocks noChangeArrowheads="1"/>
          </p:cNvSpPr>
          <p:nvPr/>
        </p:nvSpPr>
        <p:spPr bwMode="auto">
          <a:xfrm>
            <a:off x="39076" y="6324600"/>
            <a:ext cx="9067799" cy="488460"/>
          </a:xfrm>
          <a:prstGeom prst="roundRect">
            <a:avLst>
              <a:gd name="adj" fmla="val 9259"/>
            </a:avLst>
          </a:prstGeom>
          <a:solidFill>
            <a:srgbClr val="FFFFFF"/>
          </a:solidFill>
          <a:ln w="31750">
            <a:solidFill>
              <a:srgbClr val="000000"/>
            </a:solidFill>
            <a:round/>
            <a:headEnd/>
            <a:tailEnd/>
          </a:ln>
          <a:effectLst/>
        </p:spPr>
        <p:txBody>
          <a:bodyPr vert="horz" wrap="square" lIns="91440" tIns="45720" rIns="91440" bIns="45720" numCol="1" anchor="t" anchorCtr="0" compatLnSpc="1">
            <a:prstTxWarp prst="textNoShape">
              <a:avLst/>
            </a:prstTxWarp>
          </a:bodyPr>
          <a:lstStyle/>
          <a:p>
            <a:pPr lvl="0" fontAlgn="base">
              <a:spcBef>
                <a:spcPct val="0"/>
              </a:spcBef>
              <a:spcAft>
                <a:spcPts val="600"/>
              </a:spcAft>
            </a:pPr>
            <a:r>
              <a:rPr kumimoji="0" lang="en-US" sz="1100" b="1" i="0" u="none" strike="noStrike" cap="none" normalizeH="0" baseline="0" dirty="0" smtClean="0">
                <a:ln>
                  <a:noFill/>
                </a:ln>
                <a:solidFill>
                  <a:schemeClr val="tx1"/>
                </a:solidFill>
                <a:effectLst>
                  <a:outerShdw blurRad="38100" dist="38100" dir="2700000" algn="tl">
                    <a:srgbClr val="C0C0C0"/>
                  </a:outerShdw>
                </a:effectLst>
                <a:latin typeface="Candara" pitchFamily="34" charset="0"/>
                <a:cs typeface="Arial" pitchFamily="34" charset="0"/>
              </a:rPr>
              <a:t>References</a:t>
            </a:r>
            <a:r>
              <a:rPr lang="en-ZA" sz="1100" b="1" dirty="0" smtClean="0">
                <a:effectLst>
                  <a:outerShdw blurRad="38100" dist="38100" dir="2700000" algn="tl">
                    <a:srgbClr val="C0C0C0"/>
                  </a:outerShdw>
                </a:effectLst>
                <a:latin typeface="Candara" pitchFamily="34" charset="0"/>
                <a:cs typeface="Arial" pitchFamily="34" charset="0"/>
              </a:rPr>
              <a:t>	</a:t>
            </a:r>
            <a:r>
              <a:rPr lang="en-US" sz="1100" dirty="0" smtClean="0"/>
              <a:t> 				           Visual Studio ALM Rangers, Copyright © 2009 Microsoft Corporation</a:t>
            </a:r>
            <a:endParaRPr lang="en-ZA" sz="1100" b="1" dirty="0" smtClean="0">
              <a:effectLst>
                <a:outerShdw blurRad="38100" dist="38100" dir="2700000" algn="tl">
                  <a:srgbClr val="C0C0C0"/>
                </a:outerShdw>
              </a:effectLst>
              <a:latin typeface="Candara" pitchFamily="34" charset="0"/>
              <a:cs typeface="Arial" pitchFamily="34" charset="0"/>
            </a:endParaRPr>
          </a:p>
          <a:p>
            <a:pPr lvl="0" fontAlgn="base">
              <a:spcBef>
                <a:spcPct val="0"/>
              </a:spcBef>
              <a:spcAft>
                <a:spcPct val="0"/>
              </a:spcAft>
              <a:tabLst>
                <a:tab pos="1774825" algn="l"/>
                <a:tab pos="5032375" algn="l"/>
              </a:tabLst>
            </a:pPr>
            <a:r>
              <a:rPr lang="en-US" sz="800" b="1" dirty="0" smtClean="0">
                <a:latin typeface="Calibri" pitchFamily="34" charset="0"/>
                <a:cs typeface="Arial" pitchFamily="34" charset="0"/>
              </a:rPr>
              <a:t>Visual Studio MSDN Site           </a:t>
            </a:r>
            <a:r>
              <a:rPr lang="en-US" sz="800" dirty="0" smtClean="0">
                <a:hlinkClick r:id="rId3"/>
              </a:rPr>
              <a:t>http://msdn.microsoft.com</a:t>
            </a:r>
            <a:r>
              <a:rPr lang="en-US" sz="800" dirty="0" smtClean="0"/>
              <a:t>                                                                                                                   </a:t>
            </a:r>
            <a:r>
              <a:rPr lang="en-US" sz="800" b="1" dirty="0" smtClean="0"/>
              <a:t>Visual Studio ALM Rangers      </a:t>
            </a:r>
            <a:r>
              <a:rPr lang="en-US" sz="800" dirty="0" smtClean="0">
                <a:hlinkClick r:id="rId4"/>
              </a:rPr>
              <a:t>http://msdn.microsoft.com/en-us/teamsystem/ee358786.aspx</a:t>
            </a:r>
            <a:r>
              <a:rPr lang="en-US" sz="800" dirty="0" smtClean="0"/>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2" name="Diagram 11"/>
          <p:cNvGraphicFramePr/>
          <p:nvPr/>
        </p:nvGraphicFramePr>
        <p:xfrm>
          <a:off x="533400" y="609600"/>
          <a:ext cx="5029200" cy="3200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4" name="Line Callout 1 (Accent Bar) 13"/>
          <p:cNvSpPr/>
          <p:nvPr/>
        </p:nvSpPr>
        <p:spPr>
          <a:xfrm>
            <a:off x="4953000" y="533400"/>
            <a:ext cx="1143000" cy="1143000"/>
          </a:xfrm>
          <a:prstGeom prst="accentCallout1">
            <a:avLst>
              <a:gd name="adj1" fmla="val 18750"/>
              <a:gd name="adj2" fmla="val -8333"/>
              <a:gd name="adj3" fmla="val 63003"/>
              <a:gd name="adj4" fmla="val -71597"/>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800" dirty="0" smtClean="0">
                <a:latin typeface="Arial" pitchFamily="34" charset="0"/>
                <a:cs typeface="Arial" pitchFamily="34" charset="0"/>
              </a:rPr>
              <a:t>The final integration testing the solution. In the world of NASA this could be the final countdown, doing a complete system and environment test before the launch.</a:t>
            </a:r>
            <a:endParaRPr lang="en-US" sz="800" dirty="0">
              <a:latin typeface="Arial" pitchFamily="34" charset="0"/>
              <a:cs typeface="Arial" pitchFamily="34" charset="0"/>
            </a:endParaRPr>
          </a:p>
        </p:txBody>
      </p:sp>
      <p:sp>
        <p:nvSpPr>
          <p:cNvPr id="15" name="Line Callout 1 (Accent Bar) 14"/>
          <p:cNvSpPr/>
          <p:nvPr/>
        </p:nvSpPr>
        <p:spPr>
          <a:xfrm>
            <a:off x="4953000" y="1752600"/>
            <a:ext cx="1143000" cy="1524000"/>
          </a:xfrm>
          <a:prstGeom prst="accentCallout1">
            <a:avLst>
              <a:gd name="adj1" fmla="val 18750"/>
              <a:gd name="adj2" fmla="val -8333"/>
              <a:gd name="adj3" fmla="val 54146"/>
              <a:gd name="adj4" fmla="val -92883"/>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800" dirty="0" smtClean="0">
                <a:latin typeface="Arial" pitchFamily="34" charset="0"/>
                <a:cs typeface="Arial" pitchFamily="34" charset="0"/>
              </a:rPr>
              <a:t>Design validation focused testing, which validates solution deliverables with requirements. It is especially important when testing interfaces which are shared and are the basis of some or all of the building blocks.</a:t>
            </a:r>
            <a:endParaRPr lang="en-US" sz="800" dirty="0">
              <a:latin typeface="Arial" pitchFamily="34" charset="0"/>
              <a:cs typeface="Arial" pitchFamily="34" charset="0"/>
            </a:endParaRPr>
          </a:p>
        </p:txBody>
      </p:sp>
      <p:sp>
        <p:nvSpPr>
          <p:cNvPr id="16" name="Line Callout 1 (Accent Bar) 15"/>
          <p:cNvSpPr/>
          <p:nvPr/>
        </p:nvSpPr>
        <p:spPr>
          <a:xfrm>
            <a:off x="76200" y="533400"/>
            <a:ext cx="1219200" cy="1082040"/>
          </a:xfrm>
          <a:prstGeom prst="accentCallout1">
            <a:avLst>
              <a:gd name="adj1" fmla="val 24873"/>
              <a:gd name="adj2" fmla="val 105698"/>
              <a:gd name="adj3" fmla="val 70139"/>
              <a:gd name="adj4" fmla="val 225968"/>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latin typeface="Arial" pitchFamily="34" charset="0"/>
                <a:cs typeface="Arial" pitchFamily="34" charset="0"/>
              </a:rPr>
              <a:t>Also known as user acceptance testing, the validation testing validates the solution against test requirements, which are based on business requirements.</a:t>
            </a:r>
            <a:endParaRPr lang="en-US" sz="800" dirty="0">
              <a:latin typeface="Arial" pitchFamily="34" charset="0"/>
              <a:cs typeface="Arial" pitchFamily="34" charset="0"/>
            </a:endParaRPr>
          </a:p>
        </p:txBody>
      </p:sp>
      <p:sp>
        <p:nvSpPr>
          <p:cNvPr id="17" name="Line Callout 1 (Accent Bar) 16"/>
          <p:cNvSpPr/>
          <p:nvPr/>
        </p:nvSpPr>
        <p:spPr>
          <a:xfrm>
            <a:off x="76200" y="2971800"/>
            <a:ext cx="1371600" cy="1219200"/>
          </a:xfrm>
          <a:prstGeom prst="accentCallout1">
            <a:avLst>
              <a:gd name="adj1" fmla="val 10393"/>
              <a:gd name="adj2" fmla="val 106339"/>
              <a:gd name="adj3" fmla="val 9448"/>
              <a:gd name="adj4" fmla="val 176786"/>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800" dirty="0" smtClean="0">
                <a:latin typeface="Arial" pitchFamily="34" charset="0"/>
                <a:cs typeface="Arial" pitchFamily="34" charset="0"/>
              </a:rPr>
              <a:t>Unit of work focused testing, at the core of the solution, typically done by the developer and automated testing. Unit tests focus on topics such as initialization, logic and error handling at a code level.</a:t>
            </a:r>
            <a:endParaRPr lang="en-US" sz="800" dirty="0"/>
          </a:p>
        </p:txBody>
      </p:sp>
      <p:sp>
        <p:nvSpPr>
          <p:cNvPr id="18" name="Line Callout 1 (Accent Bar) 17"/>
          <p:cNvSpPr/>
          <p:nvPr/>
        </p:nvSpPr>
        <p:spPr>
          <a:xfrm>
            <a:off x="5130883" y="5486400"/>
            <a:ext cx="1143000" cy="381000"/>
          </a:xfrm>
          <a:prstGeom prst="accentCallout1">
            <a:avLst>
              <a:gd name="adj1" fmla="val 18750"/>
              <a:gd name="adj2" fmla="val -8333"/>
              <a:gd name="adj3" fmla="val -63983"/>
              <a:gd name="adj4" fmla="val -34210"/>
            </a:avLst>
          </a:prstGeom>
        </p:spPr>
        <p:style>
          <a:lnRef idx="1">
            <a:schemeClr val="accent1"/>
          </a:lnRef>
          <a:fillRef idx="2">
            <a:schemeClr val="accent1"/>
          </a:fillRef>
          <a:effectRef idx="1">
            <a:schemeClr val="accent1"/>
          </a:effectRef>
          <a:fontRef idx="minor">
            <a:schemeClr val="dk1"/>
          </a:fontRef>
        </p:style>
        <p:txBody>
          <a:bodyPr rtlCol="0" anchor="ctr"/>
          <a:lstStyle/>
          <a:p>
            <a:pPr marL="114300" indent="-114300">
              <a:buFont typeface="Arial" pitchFamily="34" charset="0"/>
              <a:buChar char="•"/>
            </a:pPr>
            <a:r>
              <a:rPr lang="en-US" sz="800" dirty="0" smtClean="0">
                <a:latin typeface="Arial" pitchFamily="34" charset="0"/>
                <a:cs typeface="Arial" pitchFamily="34" charset="0"/>
              </a:rPr>
              <a:t>Generalist Tester</a:t>
            </a:r>
          </a:p>
          <a:p>
            <a:pPr marL="114300" indent="-114300">
              <a:buFont typeface="Arial" pitchFamily="34" charset="0"/>
              <a:buChar char="•"/>
            </a:pPr>
            <a:r>
              <a:rPr lang="en-US" sz="800" dirty="0" smtClean="0">
                <a:latin typeface="Arial" pitchFamily="34" charset="0"/>
                <a:cs typeface="Arial" pitchFamily="34" charset="0"/>
              </a:rPr>
              <a:t>Minimal Footprint</a:t>
            </a:r>
            <a:endParaRPr lang="en-US" sz="800" dirty="0">
              <a:latin typeface="Arial" pitchFamily="34" charset="0"/>
              <a:cs typeface="Arial" pitchFamily="34" charset="0"/>
            </a:endParaRPr>
          </a:p>
        </p:txBody>
      </p:sp>
      <p:sp>
        <p:nvSpPr>
          <p:cNvPr id="21" name="Curved Up Arrow 20"/>
          <p:cNvSpPr/>
          <p:nvPr/>
        </p:nvSpPr>
        <p:spPr>
          <a:xfrm flipH="1">
            <a:off x="990600" y="5334000"/>
            <a:ext cx="3276600" cy="3810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TextBox 21"/>
          <p:cNvSpPr txBox="1"/>
          <p:nvPr/>
        </p:nvSpPr>
        <p:spPr>
          <a:xfrm>
            <a:off x="2133600" y="5410200"/>
            <a:ext cx="1090363" cy="215444"/>
          </a:xfrm>
          <a:prstGeom prst="rect">
            <a:avLst/>
          </a:prstGeom>
          <a:noFill/>
        </p:spPr>
        <p:txBody>
          <a:bodyPr wrap="none" rtlCol="0">
            <a:spAutoFit/>
          </a:bodyPr>
          <a:lstStyle/>
          <a:p>
            <a:r>
              <a:rPr lang="en-US" sz="800" dirty="0" smtClean="0">
                <a:latin typeface="Arial" pitchFamily="34" charset="0"/>
                <a:cs typeface="Arial" pitchFamily="34" charset="0"/>
              </a:rPr>
              <a:t>Included in Ultimate</a:t>
            </a:r>
            <a:endParaRPr lang="en-US" sz="800" dirty="0">
              <a:latin typeface="Arial" pitchFamily="34" charset="0"/>
              <a:cs typeface="Arial" pitchFamily="34" charset="0"/>
            </a:endParaRPr>
          </a:p>
        </p:txBody>
      </p:sp>
      <p:sp>
        <p:nvSpPr>
          <p:cNvPr id="23" name="Line Callout 1 (Accent Bar) 22"/>
          <p:cNvSpPr/>
          <p:nvPr/>
        </p:nvSpPr>
        <p:spPr>
          <a:xfrm>
            <a:off x="6883483" y="5486400"/>
            <a:ext cx="1676400" cy="381000"/>
          </a:xfrm>
          <a:prstGeom prst="accentCallout1">
            <a:avLst>
              <a:gd name="adj1" fmla="val 18750"/>
              <a:gd name="adj2" fmla="val -8333"/>
              <a:gd name="adj3" fmla="val -61642"/>
              <a:gd name="adj4" fmla="val -26044"/>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800" dirty="0" smtClean="0">
                <a:latin typeface="Arial" pitchFamily="34" charset="0"/>
                <a:cs typeface="Arial" pitchFamily="34" charset="0"/>
              </a:rPr>
              <a:t>Manage virtual environments for use in application development, deployment, and testing.</a:t>
            </a:r>
            <a:endParaRPr lang="en-US" sz="800" dirty="0">
              <a:latin typeface="Arial" pitchFamily="34" charset="0"/>
              <a:cs typeface="Arial" pitchFamily="34" charset="0"/>
            </a:endParaRPr>
          </a:p>
        </p:txBody>
      </p:sp>
      <p:cxnSp>
        <p:nvCxnSpPr>
          <p:cNvPr id="24" name="Straight Connector 23"/>
          <p:cNvCxnSpPr/>
          <p:nvPr/>
        </p:nvCxnSpPr>
        <p:spPr>
          <a:xfrm rot="16200000" flipH="1">
            <a:off x="1714500" y="3771900"/>
            <a:ext cx="1295400" cy="609600"/>
          </a:xfrm>
          <a:prstGeom prst="line">
            <a:avLst/>
          </a:prstGeom>
        </p:spPr>
        <p:style>
          <a:lnRef idx="1">
            <a:schemeClr val="accent2"/>
          </a:lnRef>
          <a:fillRef idx="0">
            <a:schemeClr val="accent2"/>
          </a:fillRef>
          <a:effectRef idx="0">
            <a:schemeClr val="accent2"/>
          </a:effectRef>
          <a:fontRef idx="minor">
            <a:schemeClr val="tx1"/>
          </a:fontRef>
        </p:style>
      </p:cxnSp>
      <p:cxnSp>
        <p:nvCxnSpPr>
          <p:cNvPr id="25" name="Straight Connector 24"/>
          <p:cNvCxnSpPr/>
          <p:nvPr/>
        </p:nvCxnSpPr>
        <p:spPr>
          <a:xfrm rot="16200000" flipH="1">
            <a:off x="1790700" y="3848100"/>
            <a:ext cx="1295400" cy="457200"/>
          </a:xfrm>
          <a:prstGeom prst="line">
            <a:avLst/>
          </a:prstGeom>
        </p:spPr>
        <p:style>
          <a:lnRef idx="1">
            <a:schemeClr val="accent3"/>
          </a:lnRef>
          <a:fillRef idx="0">
            <a:schemeClr val="accent3"/>
          </a:fillRef>
          <a:effectRef idx="0">
            <a:schemeClr val="accent3"/>
          </a:effectRef>
          <a:fontRef idx="minor">
            <a:schemeClr val="tx1"/>
          </a:fontRef>
        </p:style>
      </p:cxnSp>
      <p:cxnSp>
        <p:nvCxnSpPr>
          <p:cNvPr id="26" name="Straight Connector 25"/>
          <p:cNvCxnSpPr/>
          <p:nvPr/>
        </p:nvCxnSpPr>
        <p:spPr>
          <a:xfrm rot="16200000" flipH="1">
            <a:off x="1905000" y="3962400"/>
            <a:ext cx="1219200" cy="304800"/>
          </a:xfrm>
          <a:prstGeom prst="line">
            <a:avLst/>
          </a:prstGeom>
        </p:spPr>
        <p:style>
          <a:lnRef idx="1">
            <a:schemeClr val="accent4"/>
          </a:lnRef>
          <a:fillRef idx="0">
            <a:schemeClr val="accent4"/>
          </a:fillRef>
          <a:effectRef idx="0">
            <a:schemeClr val="accent4"/>
          </a:effectRef>
          <a:fontRef idx="minor">
            <a:schemeClr val="tx1"/>
          </a:fontRef>
        </p:style>
      </p:cxnSp>
      <p:cxnSp>
        <p:nvCxnSpPr>
          <p:cNvPr id="27" name="Straight Connector 26"/>
          <p:cNvCxnSpPr/>
          <p:nvPr/>
        </p:nvCxnSpPr>
        <p:spPr>
          <a:xfrm rot="16200000" flipH="1">
            <a:off x="2057400" y="4114800"/>
            <a:ext cx="1143000" cy="76200"/>
          </a:xfrm>
          <a:prstGeom prst="line">
            <a:avLst/>
          </a:prstGeom>
        </p:spPr>
        <p:style>
          <a:lnRef idx="1">
            <a:schemeClr val="accent5"/>
          </a:lnRef>
          <a:fillRef idx="0">
            <a:schemeClr val="accent5"/>
          </a:fillRef>
          <a:effectRef idx="0">
            <a:schemeClr val="accent5"/>
          </a:effectRef>
          <a:fontRef idx="minor">
            <a:schemeClr val="tx1"/>
          </a:fontRef>
        </p:style>
      </p:cxnSp>
      <p:cxnSp>
        <p:nvCxnSpPr>
          <p:cNvPr id="28" name="Straight Connector 27"/>
          <p:cNvCxnSpPr/>
          <p:nvPr/>
        </p:nvCxnSpPr>
        <p:spPr>
          <a:xfrm>
            <a:off x="4343400" y="3124200"/>
            <a:ext cx="3733800" cy="1600200"/>
          </a:xfrm>
          <a:prstGeom prst="line">
            <a:avLst/>
          </a:prstGeom>
        </p:spPr>
        <p:style>
          <a:lnRef idx="1">
            <a:schemeClr val="accent2"/>
          </a:lnRef>
          <a:fillRef idx="0">
            <a:schemeClr val="accent2"/>
          </a:fillRef>
          <a:effectRef idx="0">
            <a:schemeClr val="accent2"/>
          </a:effectRef>
          <a:fontRef idx="minor">
            <a:schemeClr val="tx1"/>
          </a:fontRef>
        </p:style>
      </p:cxnSp>
      <p:cxnSp>
        <p:nvCxnSpPr>
          <p:cNvPr id="29" name="Straight Connector 28"/>
          <p:cNvCxnSpPr/>
          <p:nvPr/>
        </p:nvCxnSpPr>
        <p:spPr>
          <a:xfrm>
            <a:off x="4114800" y="3124200"/>
            <a:ext cx="3962400" cy="1600200"/>
          </a:xfrm>
          <a:prstGeom prst="line">
            <a:avLst/>
          </a:prstGeom>
        </p:spPr>
        <p:style>
          <a:lnRef idx="1">
            <a:schemeClr val="accent3"/>
          </a:lnRef>
          <a:fillRef idx="0">
            <a:schemeClr val="accent3"/>
          </a:fillRef>
          <a:effectRef idx="0">
            <a:schemeClr val="accent3"/>
          </a:effectRef>
          <a:fontRef idx="minor">
            <a:schemeClr val="tx1"/>
          </a:fontRef>
        </p:style>
      </p:cxnSp>
      <p:cxnSp>
        <p:nvCxnSpPr>
          <p:cNvPr id="30" name="Straight Connector 29"/>
          <p:cNvCxnSpPr/>
          <p:nvPr/>
        </p:nvCxnSpPr>
        <p:spPr>
          <a:xfrm>
            <a:off x="3962400" y="3200400"/>
            <a:ext cx="4114800" cy="1524000"/>
          </a:xfrm>
          <a:prstGeom prst="line">
            <a:avLst/>
          </a:prstGeom>
          <a:ln>
            <a:prstDash val="dash"/>
          </a:ln>
        </p:spPr>
        <p:style>
          <a:lnRef idx="1">
            <a:schemeClr val="accent4"/>
          </a:lnRef>
          <a:fillRef idx="0">
            <a:schemeClr val="accent4"/>
          </a:fillRef>
          <a:effectRef idx="0">
            <a:schemeClr val="accent4"/>
          </a:effectRef>
          <a:fontRef idx="minor">
            <a:schemeClr val="tx1"/>
          </a:fontRef>
        </p:style>
      </p:cxnSp>
      <p:cxnSp>
        <p:nvCxnSpPr>
          <p:cNvPr id="31" name="Straight Connector 30"/>
          <p:cNvCxnSpPr/>
          <p:nvPr/>
        </p:nvCxnSpPr>
        <p:spPr>
          <a:xfrm>
            <a:off x="3657600" y="3200400"/>
            <a:ext cx="4419600" cy="1524000"/>
          </a:xfrm>
          <a:prstGeom prst="line">
            <a:avLst/>
          </a:prstGeom>
          <a:ln>
            <a:prstDash val="dash"/>
          </a:ln>
        </p:spPr>
        <p:style>
          <a:lnRef idx="1">
            <a:schemeClr val="accent5"/>
          </a:lnRef>
          <a:fillRef idx="0">
            <a:schemeClr val="accent5"/>
          </a:fillRef>
          <a:effectRef idx="0">
            <a:schemeClr val="accent5"/>
          </a:effectRef>
          <a:fontRef idx="minor">
            <a:schemeClr val="tx1"/>
          </a:fontRef>
        </p:style>
      </p:cxnSp>
      <p:cxnSp>
        <p:nvCxnSpPr>
          <p:cNvPr id="32" name="Straight Connector 31"/>
          <p:cNvCxnSpPr/>
          <p:nvPr/>
        </p:nvCxnSpPr>
        <p:spPr>
          <a:xfrm rot="16200000" flipH="1">
            <a:off x="3467100" y="4000500"/>
            <a:ext cx="1295400" cy="152400"/>
          </a:xfrm>
          <a:prstGeom prst="line">
            <a:avLst/>
          </a:prstGeom>
        </p:spPr>
        <p:style>
          <a:lnRef idx="1">
            <a:schemeClr val="accent2"/>
          </a:lnRef>
          <a:fillRef idx="0">
            <a:schemeClr val="accent2"/>
          </a:fillRef>
          <a:effectRef idx="0">
            <a:schemeClr val="accent2"/>
          </a:effectRef>
          <a:fontRef idx="minor">
            <a:schemeClr val="tx1"/>
          </a:fontRef>
        </p:style>
      </p:cxnSp>
      <p:cxnSp>
        <p:nvCxnSpPr>
          <p:cNvPr id="33" name="Straight Connector 32"/>
          <p:cNvCxnSpPr/>
          <p:nvPr/>
        </p:nvCxnSpPr>
        <p:spPr>
          <a:xfrm rot="16200000" flipH="1">
            <a:off x="3429000" y="3962400"/>
            <a:ext cx="1219200" cy="304800"/>
          </a:xfrm>
          <a:prstGeom prst="line">
            <a:avLst/>
          </a:prstGeom>
        </p:spPr>
        <p:style>
          <a:lnRef idx="1">
            <a:schemeClr val="accent3"/>
          </a:lnRef>
          <a:fillRef idx="0">
            <a:schemeClr val="accent3"/>
          </a:fillRef>
          <a:effectRef idx="0">
            <a:schemeClr val="accent3"/>
          </a:effectRef>
          <a:fontRef idx="minor">
            <a:schemeClr val="tx1"/>
          </a:fontRef>
        </p:style>
      </p:cxnSp>
      <p:cxnSp>
        <p:nvCxnSpPr>
          <p:cNvPr id="34" name="Straight Connector 33"/>
          <p:cNvCxnSpPr/>
          <p:nvPr/>
        </p:nvCxnSpPr>
        <p:spPr>
          <a:xfrm rot="16200000" flipH="1">
            <a:off x="3314700" y="3848100"/>
            <a:ext cx="1295400" cy="457200"/>
          </a:xfrm>
          <a:prstGeom prst="line">
            <a:avLst/>
          </a:prstGeom>
          <a:ln>
            <a:prstDash val="dash"/>
          </a:ln>
        </p:spPr>
        <p:style>
          <a:lnRef idx="1">
            <a:schemeClr val="accent4"/>
          </a:lnRef>
          <a:fillRef idx="0">
            <a:schemeClr val="accent4"/>
          </a:fillRef>
          <a:effectRef idx="0">
            <a:schemeClr val="accent4"/>
          </a:effectRef>
          <a:fontRef idx="minor">
            <a:schemeClr val="tx1"/>
          </a:fontRef>
        </p:style>
      </p:cxnSp>
      <p:cxnSp>
        <p:nvCxnSpPr>
          <p:cNvPr id="35" name="Straight Connector 34"/>
          <p:cNvCxnSpPr/>
          <p:nvPr/>
        </p:nvCxnSpPr>
        <p:spPr>
          <a:xfrm rot="16200000" flipH="1">
            <a:off x="3314700" y="3848100"/>
            <a:ext cx="1143000" cy="609600"/>
          </a:xfrm>
          <a:prstGeom prst="line">
            <a:avLst/>
          </a:prstGeom>
          <a:ln>
            <a:prstDash val="dash"/>
          </a:ln>
        </p:spPr>
        <p:style>
          <a:lnRef idx="1">
            <a:schemeClr val="accent5"/>
          </a:lnRef>
          <a:fillRef idx="0">
            <a:schemeClr val="accent5"/>
          </a:fillRef>
          <a:effectRef idx="0">
            <a:schemeClr val="accent5"/>
          </a:effectRef>
          <a:fontRef idx="minor">
            <a:schemeClr val="tx1"/>
          </a:fontRef>
        </p:style>
      </p:cxnSp>
      <p:sp>
        <p:nvSpPr>
          <p:cNvPr id="36" name="TextBox 35"/>
          <p:cNvSpPr txBox="1"/>
          <p:nvPr/>
        </p:nvSpPr>
        <p:spPr>
          <a:xfrm>
            <a:off x="4230075" y="4181235"/>
            <a:ext cx="2088660"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1600" b="1" dirty="0" smtClean="0">
                <a:effectLst>
                  <a:outerShdw blurRad="38100" dist="38100" dir="2700000" algn="tl">
                    <a:srgbClr val="000000">
                      <a:alpha val="43137"/>
                    </a:srgbClr>
                  </a:outerShdw>
                </a:effectLst>
              </a:rPr>
              <a:t>Visual Studio Products</a:t>
            </a:r>
            <a:endParaRPr lang="en-US" sz="1600" b="1" dirty="0">
              <a:effectLst>
                <a:outerShdw blurRad="38100" dist="38100" dir="2700000" algn="tl">
                  <a:srgbClr val="000000">
                    <a:alpha val="43137"/>
                  </a:srgbClr>
                </a:outerShdw>
              </a:effectLst>
            </a:endParaRPr>
          </a:p>
        </p:txBody>
      </p:sp>
      <p:sp>
        <p:nvSpPr>
          <p:cNvPr id="37" name="Down Arrow 36"/>
          <p:cNvSpPr/>
          <p:nvPr/>
        </p:nvSpPr>
        <p:spPr>
          <a:xfrm flipV="1">
            <a:off x="1828800" y="1195755"/>
            <a:ext cx="685800" cy="1828800"/>
          </a:xfrm>
          <a:prstGeom prst="downArrow">
            <a:avLst/>
          </a:prstGeom>
          <a:solidFill>
            <a:schemeClr val="dk1">
              <a:alpha val="54000"/>
            </a:schemeClr>
          </a:solidFill>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38" name="Line Callout 1 (Accent Bar) 37"/>
          <p:cNvSpPr/>
          <p:nvPr/>
        </p:nvSpPr>
        <p:spPr>
          <a:xfrm>
            <a:off x="228600" y="2133600"/>
            <a:ext cx="1066800" cy="609600"/>
          </a:xfrm>
          <a:prstGeom prst="accentCallout1">
            <a:avLst>
              <a:gd name="adj1" fmla="val 10393"/>
              <a:gd name="adj2" fmla="val 106339"/>
              <a:gd name="adj3" fmla="val 10172"/>
              <a:gd name="adj4" fmla="val 164095"/>
            </a:avLst>
          </a:prstGeom>
        </p:spPr>
        <p:style>
          <a:lnRef idx="1">
            <a:schemeClr val="dk1"/>
          </a:lnRef>
          <a:fillRef idx="2">
            <a:schemeClr val="dk1"/>
          </a:fillRef>
          <a:effectRef idx="1">
            <a:schemeClr val="dk1"/>
          </a:effectRef>
          <a:fontRef idx="minor">
            <a:schemeClr val="dk1"/>
          </a:fontRef>
        </p:style>
        <p:txBody>
          <a:bodyPr rtlCol="0" anchor="ctr"/>
          <a:lstStyle/>
          <a:p>
            <a:r>
              <a:rPr lang="en-US" sz="800" dirty="0" smtClean="0">
                <a:solidFill>
                  <a:schemeClr val="tx1"/>
                </a:solidFill>
                <a:latin typeface="Arial" pitchFamily="34" charset="0"/>
                <a:cs typeface="Arial" pitchFamily="34" charset="0"/>
              </a:rPr>
              <a:t>B</a:t>
            </a:r>
            <a:r>
              <a:rPr lang="en-US" sz="800" dirty="0" smtClean="0">
                <a:latin typeface="Arial" pitchFamily="34" charset="0"/>
                <a:cs typeface="Arial" pitchFamily="34" charset="0"/>
              </a:rPr>
              <a:t>uilding upon each other and supporting the testing strategy.</a:t>
            </a:r>
            <a:endParaRPr lang="en-US" sz="800" dirty="0">
              <a:latin typeface="Arial" pitchFamily="34" charset="0"/>
              <a:cs typeface="Arial" pitchFamily="34" charset="0"/>
            </a:endParaRPr>
          </a:p>
        </p:txBody>
      </p:sp>
      <p:sp>
        <p:nvSpPr>
          <p:cNvPr id="39" name="TextBox 38"/>
          <p:cNvSpPr txBox="1"/>
          <p:nvPr/>
        </p:nvSpPr>
        <p:spPr>
          <a:xfrm rot="16200000">
            <a:off x="1249196" y="1953995"/>
            <a:ext cx="1833340" cy="307777"/>
          </a:xfrm>
          <a:prstGeom prst="rect">
            <a:avLst/>
          </a:prstGeom>
          <a:noFill/>
        </p:spPr>
        <p:txBody>
          <a:bodyPr wrap="square" rtlCol="0">
            <a:spAutoFit/>
          </a:bodyPr>
          <a:lstStyle/>
          <a:p>
            <a:r>
              <a:rPr lang="en-US" sz="1400" b="1" dirty="0" smtClean="0">
                <a:solidFill>
                  <a:schemeClr val="bg1"/>
                </a:solidFill>
                <a:effectLst>
                  <a:outerShdw blurRad="38100" dist="38100" dir="2700000" algn="tl">
                    <a:srgbClr val="000000">
                      <a:alpha val="43137"/>
                    </a:srgbClr>
                  </a:outerShdw>
                </a:effectLst>
              </a:rPr>
              <a:t>Common Test Phases</a:t>
            </a:r>
            <a:endParaRPr lang="en-US" sz="1400" b="1" dirty="0">
              <a:solidFill>
                <a:schemeClr val="bg1"/>
              </a:solidFill>
              <a:effectLst>
                <a:outerShdw blurRad="38100" dist="38100" dir="2700000" algn="tl">
                  <a:srgbClr val="000000">
                    <a:alpha val="43137"/>
                  </a:srgbClr>
                </a:outerShdw>
              </a:effectLst>
            </a:endParaRPr>
          </a:p>
        </p:txBody>
      </p:sp>
      <p:sp>
        <p:nvSpPr>
          <p:cNvPr id="82" name="Rounded Rectangle 81"/>
          <p:cNvSpPr/>
          <p:nvPr/>
        </p:nvSpPr>
        <p:spPr>
          <a:xfrm>
            <a:off x="6248400" y="609600"/>
            <a:ext cx="2819400" cy="2895600"/>
          </a:xfrm>
          <a:prstGeom prst="roundRect">
            <a:avLst>
              <a:gd name="adj" fmla="val 6411"/>
            </a:avLst>
          </a:prstGeom>
          <a:noFill/>
          <a:ln>
            <a:solidFill>
              <a:srgbClr val="FF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78" name="TextBox 77"/>
          <p:cNvSpPr txBox="1"/>
          <p:nvPr/>
        </p:nvSpPr>
        <p:spPr>
          <a:xfrm>
            <a:off x="6705600" y="3319046"/>
            <a:ext cx="2020297" cy="338554"/>
          </a:xfrm>
          <a:prstGeom prst="rect">
            <a:avLst/>
          </a:prstGeom>
          <a:solidFill>
            <a:schemeClr val="bg1"/>
          </a:solidFill>
        </p:spPr>
        <p:txBody>
          <a:bodyPr wrap="none" rtlCol="0">
            <a:spAutoFit/>
          </a:bodyPr>
          <a:lstStyle/>
          <a:p>
            <a:r>
              <a:rPr lang="en-US" sz="1600" b="1" dirty="0" smtClean="0"/>
              <a:t>No more “</a:t>
            </a:r>
            <a:r>
              <a:rPr lang="en-US" sz="1600" b="1" dirty="0" smtClean="0">
                <a:solidFill>
                  <a:srgbClr val="FF0000"/>
                </a:solidFill>
              </a:rPr>
              <a:t>No Repro</a:t>
            </a:r>
            <a:r>
              <a:rPr lang="en-US" sz="1600" b="1" dirty="0" smtClean="0"/>
              <a:t>”!</a:t>
            </a:r>
            <a:endParaRPr lang="en-US" sz="1600" b="1" dirty="0"/>
          </a:p>
        </p:txBody>
      </p:sp>
      <p:graphicFrame>
        <p:nvGraphicFramePr>
          <p:cNvPr id="13" name="Diagram 12"/>
          <p:cNvGraphicFramePr/>
          <p:nvPr/>
        </p:nvGraphicFramePr>
        <p:xfrm>
          <a:off x="123090" y="3429000"/>
          <a:ext cx="8915400" cy="34290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cxnSp>
        <p:nvCxnSpPr>
          <p:cNvPr id="81" name="Straight Arrow Connector 80"/>
          <p:cNvCxnSpPr>
            <a:stCxn id="66" idx="0"/>
            <a:endCxn id="55" idx="3"/>
          </p:cNvCxnSpPr>
          <p:nvPr/>
        </p:nvCxnSpPr>
        <p:spPr>
          <a:xfrm flipH="1" flipV="1">
            <a:off x="6911496" y="1224072"/>
            <a:ext cx="789630" cy="429386"/>
          </a:xfrm>
          <a:prstGeom prst="straightConnector1">
            <a:avLst/>
          </a:prstGeom>
          <a:ln w="25400">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744549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270159897"/>
              </p:ext>
            </p:extLst>
          </p:nvPr>
        </p:nvGraphicFramePr>
        <p:xfrm>
          <a:off x="2011977" y="2194169"/>
          <a:ext cx="50292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ine Callout 1 (Accent Bar) 4"/>
          <p:cNvSpPr/>
          <p:nvPr/>
        </p:nvSpPr>
        <p:spPr>
          <a:xfrm>
            <a:off x="6431577" y="2117969"/>
            <a:ext cx="1143000" cy="1143000"/>
          </a:xfrm>
          <a:prstGeom prst="accentCallout1">
            <a:avLst>
              <a:gd name="adj1" fmla="val 18750"/>
              <a:gd name="adj2" fmla="val -8333"/>
              <a:gd name="adj3" fmla="val 63003"/>
              <a:gd name="adj4" fmla="val -71597"/>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800" dirty="0" smtClean="0">
                <a:latin typeface="Arial" pitchFamily="34" charset="0"/>
                <a:cs typeface="Arial" pitchFamily="34" charset="0"/>
              </a:rPr>
              <a:t>The final integration testing the solution. In the world of NASA this could be the final countdown, doing a complete system and environment test before the launch.</a:t>
            </a:r>
            <a:endParaRPr lang="en-US" sz="800" dirty="0">
              <a:latin typeface="Arial" pitchFamily="34" charset="0"/>
              <a:cs typeface="Arial" pitchFamily="34" charset="0"/>
            </a:endParaRPr>
          </a:p>
        </p:txBody>
      </p:sp>
      <p:sp>
        <p:nvSpPr>
          <p:cNvPr id="6" name="Line Callout 1 (Accent Bar) 5"/>
          <p:cNvSpPr/>
          <p:nvPr/>
        </p:nvSpPr>
        <p:spPr>
          <a:xfrm>
            <a:off x="6431577" y="3337169"/>
            <a:ext cx="1143000" cy="1524000"/>
          </a:xfrm>
          <a:prstGeom prst="accentCallout1">
            <a:avLst>
              <a:gd name="adj1" fmla="val 18750"/>
              <a:gd name="adj2" fmla="val -8333"/>
              <a:gd name="adj3" fmla="val 54146"/>
              <a:gd name="adj4" fmla="val -92883"/>
            </a:avLst>
          </a:prstGeom>
        </p:spPr>
        <p:style>
          <a:lnRef idx="1">
            <a:schemeClr val="accent4"/>
          </a:lnRef>
          <a:fillRef idx="2">
            <a:schemeClr val="accent4"/>
          </a:fillRef>
          <a:effectRef idx="1">
            <a:schemeClr val="accent4"/>
          </a:effectRef>
          <a:fontRef idx="minor">
            <a:schemeClr val="dk1"/>
          </a:fontRef>
        </p:style>
        <p:txBody>
          <a:bodyPr rtlCol="0" anchor="ctr"/>
          <a:lstStyle/>
          <a:p>
            <a:r>
              <a:rPr lang="en-US" sz="800" dirty="0" smtClean="0">
                <a:latin typeface="Arial" pitchFamily="34" charset="0"/>
                <a:cs typeface="Arial" pitchFamily="34" charset="0"/>
              </a:rPr>
              <a:t>Design validation focused testing, which validates solution deliverables with requirements. It is especially important when testing interfaces which are shared and are the basis of some or all of the building blocks.</a:t>
            </a:r>
            <a:endParaRPr lang="en-US" sz="800" dirty="0">
              <a:latin typeface="Arial" pitchFamily="34" charset="0"/>
              <a:cs typeface="Arial" pitchFamily="34" charset="0"/>
            </a:endParaRPr>
          </a:p>
        </p:txBody>
      </p:sp>
      <p:sp>
        <p:nvSpPr>
          <p:cNvPr id="7" name="Line Callout 1 (Accent Bar) 6"/>
          <p:cNvSpPr/>
          <p:nvPr/>
        </p:nvSpPr>
        <p:spPr>
          <a:xfrm>
            <a:off x="1554777" y="2117969"/>
            <a:ext cx="1219200" cy="1082040"/>
          </a:xfrm>
          <a:prstGeom prst="accentCallout1">
            <a:avLst>
              <a:gd name="adj1" fmla="val 24873"/>
              <a:gd name="adj2" fmla="val 105698"/>
              <a:gd name="adj3" fmla="val 70139"/>
              <a:gd name="adj4" fmla="val 225968"/>
            </a:avLst>
          </a:prstGeom>
        </p:spPr>
        <p:style>
          <a:lnRef idx="1">
            <a:schemeClr val="accent3"/>
          </a:lnRef>
          <a:fillRef idx="2">
            <a:schemeClr val="accent3"/>
          </a:fillRef>
          <a:effectRef idx="1">
            <a:schemeClr val="accent3"/>
          </a:effectRef>
          <a:fontRef idx="minor">
            <a:schemeClr val="dk1"/>
          </a:fontRef>
        </p:style>
        <p:txBody>
          <a:bodyPr rtlCol="0" anchor="ctr"/>
          <a:lstStyle/>
          <a:p>
            <a:r>
              <a:rPr lang="en-US" sz="800" dirty="0" smtClean="0">
                <a:latin typeface="Arial" pitchFamily="34" charset="0"/>
                <a:cs typeface="Arial" pitchFamily="34" charset="0"/>
              </a:rPr>
              <a:t>Also known as user acceptance testing, the validation testing validates the solution against test requirements, which are based on business requirements.</a:t>
            </a:r>
            <a:endParaRPr lang="en-US" sz="800" dirty="0">
              <a:latin typeface="Arial" pitchFamily="34" charset="0"/>
              <a:cs typeface="Arial" pitchFamily="34" charset="0"/>
            </a:endParaRPr>
          </a:p>
        </p:txBody>
      </p:sp>
      <p:sp>
        <p:nvSpPr>
          <p:cNvPr id="8" name="Line Callout 1 (Accent Bar) 7"/>
          <p:cNvSpPr/>
          <p:nvPr/>
        </p:nvSpPr>
        <p:spPr>
          <a:xfrm>
            <a:off x="1554777" y="4556369"/>
            <a:ext cx="1371600" cy="1219200"/>
          </a:xfrm>
          <a:prstGeom prst="accentCallout1">
            <a:avLst>
              <a:gd name="adj1" fmla="val 10393"/>
              <a:gd name="adj2" fmla="val 106339"/>
              <a:gd name="adj3" fmla="val 9448"/>
              <a:gd name="adj4" fmla="val 176786"/>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800" dirty="0" smtClean="0">
                <a:latin typeface="Arial" pitchFamily="34" charset="0"/>
                <a:cs typeface="Arial" pitchFamily="34" charset="0"/>
              </a:rPr>
              <a:t>Unit of work focused testing, at the core of the solution, typically done by the developer and automated testing. Unit tests focus on topics such as initialization, logic and error handling at a code level.</a:t>
            </a:r>
            <a:endParaRPr lang="en-US" sz="800" dirty="0"/>
          </a:p>
        </p:txBody>
      </p:sp>
      <p:sp>
        <p:nvSpPr>
          <p:cNvPr id="9" name="Down Arrow 8"/>
          <p:cNvSpPr/>
          <p:nvPr/>
        </p:nvSpPr>
        <p:spPr>
          <a:xfrm flipV="1">
            <a:off x="3307377" y="2780324"/>
            <a:ext cx="685800" cy="1828800"/>
          </a:xfrm>
          <a:prstGeom prst="downArrow">
            <a:avLst/>
          </a:prstGeom>
          <a:solidFill>
            <a:schemeClr val="dk1">
              <a:alpha val="54000"/>
            </a:schemeClr>
          </a:solidFill>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10" name="Line Callout 1 (Accent Bar) 9"/>
          <p:cNvSpPr/>
          <p:nvPr/>
        </p:nvSpPr>
        <p:spPr>
          <a:xfrm>
            <a:off x="1707177" y="3718169"/>
            <a:ext cx="1066800" cy="609600"/>
          </a:xfrm>
          <a:prstGeom prst="accentCallout1">
            <a:avLst>
              <a:gd name="adj1" fmla="val 10393"/>
              <a:gd name="adj2" fmla="val 106339"/>
              <a:gd name="adj3" fmla="val 10172"/>
              <a:gd name="adj4" fmla="val 164095"/>
            </a:avLst>
          </a:prstGeom>
        </p:spPr>
        <p:style>
          <a:lnRef idx="1">
            <a:schemeClr val="dk1"/>
          </a:lnRef>
          <a:fillRef idx="2">
            <a:schemeClr val="dk1"/>
          </a:fillRef>
          <a:effectRef idx="1">
            <a:schemeClr val="dk1"/>
          </a:effectRef>
          <a:fontRef idx="minor">
            <a:schemeClr val="dk1"/>
          </a:fontRef>
        </p:style>
        <p:txBody>
          <a:bodyPr rtlCol="0" anchor="ctr"/>
          <a:lstStyle/>
          <a:p>
            <a:r>
              <a:rPr lang="en-US" sz="800" dirty="0" smtClean="0">
                <a:solidFill>
                  <a:schemeClr val="tx1"/>
                </a:solidFill>
                <a:latin typeface="Arial" pitchFamily="34" charset="0"/>
                <a:cs typeface="Arial" pitchFamily="34" charset="0"/>
              </a:rPr>
              <a:t>B</a:t>
            </a:r>
            <a:r>
              <a:rPr lang="en-US" sz="800" dirty="0" smtClean="0">
                <a:latin typeface="Arial" pitchFamily="34" charset="0"/>
                <a:cs typeface="Arial" pitchFamily="34" charset="0"/>
              </a:rPr>
              <a:t>uilding upon each other and supporting the testing strategy.</a:t>
            </a:r>
            <a:endParaRPr lang="en-US" sz="800" dirty="0">
              <a:latin typeface="Arial" pitchFamily="34" charset="0"/>
              <a:cs typeface="Arial" pitchFamily="34" charset="0"/>
            </a:endParaRPr>
          </a:p>
        </p:txBody>
      </p:sp>
      <p:sp>
        <p:nvSpPr>
          <p:cNvPr id="11" name="TextBox 10"/>
          <p:cNvSpPr txBox="1"/>
          <p:nvPr/>
        </p:nvSpPr>
        <p:spPr>
          <a:xfrm rot="16200000">
            <a:off x="2727773" y="3538564"/>
            <a:ext cx="1833340" cy="307777"/>
          </a:xfrm>
          <a:prstGeom prst="rect">
            <a:avLst/>
          </a:prstGeom>
          <a:noFill/>
        </p:spPr>
        <p:txBody>
          <a:bodyPr wrap="square" rtlCol="0">
            <a:spAutoFit/>
          </a:bodyPr>
          <a:lstStyle/>
          <a:p>
            <a:r>
              <a:rPr lang="en-US" sz="1400" b="1" dirty="0" smtClean="0">
                <a:solidFill>
                  <a:schemeClr val="bg1"/>
                </a:solidFill>
                <a:effectLst>
                  <a:outerShdw blurRad="38100" dist="38100" dir="2700000" algn="tl">
                    <a:srgbClr val="000000">
                      <a:alpha val="43137"/>
                    </a:srgbClr>
                  </a:outerShdw>
                </a:effectLst>
              </a:rPr>
              <a:t>Common Test Phases</a:t>
            </a:r>
            <a:endParaRPr lang="en-US" sz="1400" b="1" dirty="0">
              <a:solidFill>
                <a:schemeClr val="bg1"/>
              </a:solidFill>
              <a:effectLst>
                <a:outerShdw blurRad="38100" dist="38100" dir="2700000" algn="tl">
                  <a:srgbClr val="000000">
                    <a:alpha val="43137"/>
                  </a:srgbClr>
                </a:outerShdw>
              </a:effectLst>
            </a:endParaRPr>
          </a:p>
        </p:txBody>
      </p:sp>
      <p:sp>
        <p:nvSpPr>
          <p:cNvPr id="12" name="TextBox 11"/>
          <p:cNvSpPr txBox="1"/>
          <p:nvPr/>
        </p:nvSpPr>
        <p:spPr>
          <a:xfrm>
            <a:off x="2164377" y="1143000"/>
            <a:ext cx="3771802" cy="369332"/>
          </a:xfrm>
          <a:prstGeom prst="rect">
            <a:avLst/>
          </a:prstGeom>
          <a:noFill/>
        </p:spPr>
        <p:txBody>
          <a:bodyPr wrap="none" rtlCol="0">
            <a:spAutoFit/>
          </a:bodyPr>
          <a:lstStyle/>
          <a:p>
            <a:r>
              <a:rPr lang="en-CA" b="1" dirty="0" smtClean="0">
                <a:solidFill>
                  <a:srgbClr val="FFC000"/>
                </a:solidFill>
                <a:effectLst>
                  <a:outerShdw blurRad="38100" dist="38100" dir="2700000" algn="tl">
                    <a:srgbClr val="000000">
                      <a:alpha val="43137"/>
                    </a:srgbClr>
                  </a:outerShdw>
                </a:effectLst>
              </a:rPr>
              <a:t>Lab Management “Sweet Spot Areas”</a:t>
            </a:r>
            <a:endParaRPr lang="en-CA" b="1" dirty="0">
              <a:solidFill>
                <a:srgbClr val="FFC000"/>
              </a:solidFill>
              <a:effectLst>
                <a:outerShdw blurRad="38100" dist="38100" dir="2700000" algn="tl">
                  <a:srgbClr val="000000">
                    <a:alpha val="43137"/>
                  </a:srgbClr>
                </a:outerShdw>
              </a:effectLst>
            </a:endParaRPr>
          </a:p>
        </p:txBody>
      </p:sp>
      <p:sp>
        <p:nvSpPr>
          <p:cNvPr id="13" name="Down Arrow 12"/>
          <p:cNvSpPr/>
          <p:nvPr/>
        </p:nvSpPr>
        <p:spPr>
          <a:xfrm>
            <a:off x="5105400" y="1512332"/>
            <a:ext cx="304800" cy="1002268"/>
          </a:xfrm>
          <a:prstGeom prst="down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a:solidFill>
                <a:schemeClr val="accent3">
                  <a:lumMod val="50000"/>
                </a:schemeClr>
              </a:solidFill>
            </a:endParaRPr>
          </a:p>
        </p:txBody>
      </p:sp>
      <p:sp>
        <p:nvSpPr>
          <p:cNvPr id="14" name="Down Arrow 13"/>
          <p:cNvSpPr/>
          <p:nvPr/>
        </p:nvSpPr>
        <p:spPr>
          <a:xfrm>
            <a:off x="4801673" y="1512332"/>
            <a:ext cx="303727" cy="1611868"/>
          </a:xfrm>
          <a:prstGeom prst="down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a:solidFill>
                <a:schemeClr val="accent3">
                  <a:lumMod val="50000"/>
                </a:schemeClr>
              </a:solidFill>
            </a:endParaRPr>
          </a:p>
        </p:txBody>
      </p:sp>
    </p:spTree>
    <p:extLst>
      <p:ext uri="{BB962C8B-B14F-4D97-AF65-F5344CB8AC3E}">
        <p14:creationId xmlns:p14="http://schemas.microsoft.com/office/powerpoint/2010/main" val="3936475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a:off x="4343400" y="973474"/>
            <a:ext cx="2362200" cy="40798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Test Labs</a:t>
            </a:r>
            <a:endParaRPr lang="en-CA" dirty="0">
              <a:solidFill>
                <a:schemeClr val="tx1"/>
              </a:solidFill>
              <a:effectLst>
                <a:outerShdw blurRad="38100" dist="38100" dir="2700000" algn="tl">
                  <a:srgbClr val="000000">
                    <a:alpha val="43137"/>
                  </a:srgbClr>
                </a:outerShdw>
              </a:effectLst>
            </a:endParaRPr>
          </a:p>
        </p:txBody>
      </p:sp>
      <p:sp>
        <p:nvSpPr>
          <p:cNvPr id="4" name="Rectangle 3"/>
          <p:cNvSpPr/>
          <p:nvPr/>
        </p:nvSpPr>
        <p:spPr>
          <a:xfrm>
            <a:off x="1066800" y="971825"/>
            <a:ext cx="3372212" cy="40798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Lab Management Infrastructure</a:t>
            </a:r>
            <a:endParaRPr lang="en-CA" dirty="0">
              <a:solidFill>
                <a:schemeClr val="tx1"/>
              </a:solidFill>
              <a:effectLst>
                <a:outerShdw blurRad="38100" dist="38100" dir="2700000" algn="tl">
                  <a:srgbClr val="000000">
                    <a:alpha val="43137"/>
                  </a:srgbClr>
                </a:outerShdw>
              </a:effectLst>
            </a:endParaRPr>
          </a:p>
        </p:txBody>
      </p:sp>
      <p:sp>
        <p:nvSpPr>
          <p:cNvPr id="69" name="Rectangle 68"/>
          <p:cNvSpPr/>
          <p:nvPr/>
        </p:nvSpPr>
        <p:spPr>
          <a:xfrm>
            <a:off x="1143000" y="1542309"/>
            <a:ext cx="1524000" cy="3511057"/>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cxnSp>
        <p:nvCxnSpPr>
          <p:cNvPr id="70" name="Elbow Connector 69"/>
          <p:cNvCxnSpPr>
            <a:stCxn id="75" idx="4"/>
            <a:endCxn id="76" idx="0"/>
          </p:cNvCxnSpPr>
          <p:nvPr/>
        </p:nvCxnSpPr>
        <p:spPr>
          <a:xfrm rot="16200000" flipH="1">
            <a:off x="2583639" y="2126412"/>
            <a:ext cx="315896" cy="1694311"/>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381939" y="179138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1856332" y="274376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3550643" y="3131516"/>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1594411" y="401891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1600200" y="259080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Straight Connector 78"/>
          <p:cNvCxnSpPr>
            <a:stCxn id="78" idx="4"/>
            <a:endCxn id="77" idx="0"/>
          </p:cNvCxnSpPr>
          <p:nvPr/>
        </p:nvCxnSpPr>
        <p:spPr>
          <a:xfrm flipH="1">
            <a:off x="1632511" y="2662652"/>
            <a:ext cx="5789" cy="135626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81" name="Group 80"/>
          <p:cNvGrpSpPr/>
          <p:nvPr/>
        </p:nvGrpSpPr>
        <p:grpSpPr>
          <a:xfrm>
            <a:off x="1263527" y="1872027"/>
            <a:ext cx="804609" cy="950422"/>
            <a:chOff x="304800" y="2173778"/>
            <a:chExt cx="804609" cy="950422"/>
          </a:xfrm>
        </p:grpSpPr>
        <p:pic>
          <p:nvPicPr>
            <p:cNvPr id="82" name="Picture 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2173778"/>
              <a:ext cx="347409" cy="493222"/>
            </a:xfrm>
            <a:prstGeom prst="rect">
              <a:avLst/>
            </a:prstGeom>
          </p:spPr>
        </p:pic>
        <p:pic>
          <p:nvPicPr>
            <p:cNvPr id="83" name="Picture 8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2326178"/>
              <a:ext cx="347409" cy="493222"/>
            </a:xfrm>
            <a:prstGeom prst="rect">
              <a:avLst/>
            </a:prstGeom>
          </p:spPr>
        </p:pic>
        <p:pic>
          <p:nvPicPr>
            <p:cNvPr id="84" name="Picture 8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2478578"/>
              <a:ext cx="347409" cy="493222"/>
            </a:xfrm>
            <a:prstGeom prst="rect">
              <a:avLst/>
            </a:prstGeom>
          </p:spPr>
        </p:pic>
        <p:pic>
          <p:nvPicPr>
            <p:cNvPr id="85" name="Picture 8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2630978"/>
              <a:ext cx="347409" cy="493222"/>
            </a:xfrm>
            <a:prstGeom prst="rect">
              <a:avLst/>
            </a:prstGeom>
          </p:spPr>
        </p:pic>
      </p:grpSp>
      <p:grpSp>
        <p:nvGrpSpPr>
          <p:cNvPr id="92" name="Group 91"/>
          <p:cNvGrpSpPr/>
          <p:nvPr/>
        </p:nvGrpSpPr>
        <p:grpSpPr>
          <a:xfrm>
            <a:off x="1447800" y="4035506"/>
            <a:ext cx="514185" cy="647839"/>
            <a:chOff x="1771815" y="1524000"/>
            <a:chExt cx="514185" cy="647839"/>
          </a:xfrm>
        </p:grpSpPr>
        <p:pic>
          <p:nvPicPr>
            <p:cNvPr id="93" name="Picture 9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71815" y="1524000"/>
              <a:ext cx="361785" cy="495439"/>
            </a:xfrm>
            <a:prstGeom prst="rect">
              <a:avLst/>
            </a:prstGeom>
          </p:spPr>
        </p:pic>
        <p:pic>
          <p:nvPicPr>
            <p:cNvPr id="94" name="Picture 9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24215" y="1676400"/>
              <a:ext cx="361785" cy="495439"/>
            </a:xfrm>
            <a:prstGeom prst="rect">
              <a:avLst/>
            </a:prstGeom>
          </p:spPr>
        </p:pic>
      </p:grpSp>
      <p:sp>
        <p:nvSpPr>
          <p:cNvPr id="95" name="TextBox 94"/>
          <p:cNvSpPr txBox="1"/>
          <p:nvPr/>
        </p:nvSpPr>
        <p:spPr>
          <a:xfrm>
            <a:off x="1589631" y="1738676"/>
            <a:ext cx="1035861" cy="338554"/>
          </a:xfrm>
          <a:prstGeom prst="rect">
            <a:avLst/>
          </a:prstGeom>
          <a:noFill/>
        </p:spPr>
        <p:txBody>
          <a:bodyPr wrap="none" rtlCol="0">
            <a:spAutoFit/>
          </a:bodyPr>
          <a:lstStyle/>
          <a:p>
            <a:r>
              <a:rPr lang="en-CA" sz="800" i="1" dirty="0" smtClean="0"/>
              <a:t>TFS </a:t>
            </a:r>
          </a:p>
          <a:p>
            <a:r>
              <a:rPr lang="en-CA" sz="800" i="1" dirty="0" smtClean="0"/>
              <a:t>Application Tier (AT)</a:t>
            </a:r>
            <a:endParaRPr lang="en-US" sz="800" i="1" dirty="0"/>
          </a:p>
        </p:txBody>
      </p:sp>
      <p:sp>
        <p:nvSpPr>
          <p:cNvPr id="96" name="TextBox 95"/>
          <p:cNvSpPr txBox="1"/>
          <p:nvPr/>
        </p:nvSpPr>
        <p:spPr>
          <a:xfrm>
            <a:off x="1903649" y="4662237"/>
            <a:ext cx="763351" cy="338554"/>
          </a:xfrm>
          <a:prstGeom prst="rect">
            <a:avLst/>
          </a:prstGeom>
          <a:noFill/>
        </p:spPr>
        <p:txBody>
          <a:bodyPr wrap="none" rtlCol="0">
            <a:spAutoFit/>
          </a:bodyPr>
          <a:lstStyle/>
          <a:p>
            <a:r>
              <a:rPr lang="en-CA" sz="800" i="1" dirty="0" smtClean="0"/>
              <a:t>TFS </a:t>
            </a:r>
          </a:p>
          <a:p>
            <a:r>
              <a:rPr lang="en-CA" sz="800" i="1" dirty="0" smtClean="0"/>
              <a:t>Data Tier (DT)</a:t>
            </a:r>
            <a:endParaRPr lang="en-US" sz="800" i="1" dirty="0"/>
          </a:p>
        </p:txBody>
      </p:sp>
      <p:sp>
        <p:nvSpPr>
          <p:cNvPr id="97" name="TextBox 96"/>
          <p:cNvSpPr txBox="1"/>
          <p:nvPr/>
        </p:nvSpPr>
        <p:spPr>
          <a:xfrm>
            <a:off x="3035121" y="3416121"/>
            <a:ext cx="638316" cy="461665"/>
          </a:xfrm>
          <a:prstGeom prst="rect">
            <a:avLst/>
          </a:prstGeom>
          <a:noFill/>
        </p:spPr>
        <p:txBody>
          <a:bodyPr wrap="none" rtlCol="0">
            <a:spAutoFit/>
          </a:bodyPr>
          <a:lstStyle/>
          <a:p>
            <a:r>
              <a:rPr lang="en-CA" sz="800" i="1" dirty="0" smtClean="0"/>
              <a:t>TFS </a:t>
            </a:r>
          </a:p>
          <a:p>
            <a:r>
              <a:rPr lang="en-CA" sz="800" i="1" dirty="0" smtClean="0"/>
              <a:t>Build </a:t>
            </a:r>
          </a:p>
          <a:p>
            <a:r>
              <a:rPr lang="en-CA" sz="800" i="1" dirty="0" smtClean="0"/>
              <a:t>Controllers</a:t>
            </a:r>
            <a:endParaRPr lang="en-US" sz="800" i="1" dirty="0"/>
          </a:p>
        </p:txBody>
      </p:sp>
      <p:sp>
        <p:nvSpPr>
          <p:cNvPr id="102" name="Oval 101"/>
          <p:cNvSpPr/>
          <p:nvPr/>
        </p:nvSpPr>
        <p:spPr>
          <a:xfrm>
            <a:off x="3594878" y="4092929"/>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p:cNvSpPr txBox="1"/>
          <p:nvPr/>
        </p:nvSpPr>
        <p:spPr>
          <a:xfrm>
            <a:off x="3097904" y="4415135"/>
            <a:ext cx="638316" cy="461665"/>
          </a:xfrm>
          <a:prstGeom prst="rect">
            <a:avLst/>
          </a:prstGeom>
          <a:noFill/>
        </p:spPr>
        <p:txBody>
          <a:bodyPr wrap="none" rtlCol="0">
            <a:spAutoFit/>
          </a:bodyPr>
          <a:lstStyle/>
          <a:p>
            <a:r>
              <a:rPr lang="en-CA" sz="800" i="1" dirty="0" smtClean="0"/>
              <a:t>TFS </a:t>
            </a:r>
          </a:p>
          <a:p>
            <a:r>
              <a:rPr lang="en-CA" sz="800" i="1" dirty="0" smtClean="0"/>
              <a:t>Test </a:t>
            </a:r>
          </a:p>
          <a:p>
            <a:r>
              <a:rPr lang="en-CA" sz="800" i="1" dirty="0" smtClean="0"/>
              <a:t>Controllers</a:t>
            </a:r>
            <a:endParaRPr lang="en-US" sz="800" i="1" dirty="0"/>
          </a:p>
        </p:txBody>
      </p:sp>
      <p:sp>
        <p:nvSpPr>
          <p:cNvPr id="109" name="Rectangle 108"/>
          <p:cNvSpPr/>
          <p:nvPr/>
        </p:nvSpPr>
        <p:spPr>
          <a:xfrm>
            <a:off x="2819400" y="2815619"/>
            <a:ext cx="1421780" cy="2234831"/>
          </a:xfrm>
          <a:prstGeom prst="rect">
            <a:avLst/>
          </a:prstGeom>
          <a:noFill/>
          <a:ln w="158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Elbow Connector 109"/>
          <p:cNvCxnSpPr>
            <a:stCxn id="85" idx="2"/>
            <a:endCxn id="102" idx="2"/>
          </p:cNvCxnSpPr>
          <p:nvPr/>
        </p:nvCxnSpPr>
        <p:spPr>
          <a:xfrm rot="16200000" flipH="1">
            <a:off x="2091452" y="2625429"/>
            <a:ext cx="1306406" cy="1700446"/>
          </a:xfrm>
          <a:prstGeom prst="bentConnector2">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16" name="Picture 1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6882" y="1707267"/>
            <a:ext cx="347409" cy="493222"/>
          </a:xfrm>
          <a:prstGeom prst="rect">
            <a:avLst/>
          </a:prstGeom>
        </p:spPr>
      </p:pic>
      <p:sp>
        <p:nvSpPr>
          <p:cNvPr id="117" name="TextBox 116"/>
          <p:cNvSpPr txBox="1"/>
          <p:nvPr/>
        </p:nvSpPr>
        <p:spPr>
          <a:xfrm>
            <a:off x="3049843" y="2062830"/>
            <a:ext cx="473206" cy="461665"/>
          </a:xfrm>
          <a:prstGeom prst="rect">
            <a:avLst/>
          </a:prstGeom>
          <a:noFill/>
        </p:spPr>
        <p:txBody>
          <a:bodyPr wrap="none" rtlCol="0">
            <a:spAutoFit/>
          </a:bodyPr>
          <a:lstStyle/>
          <a:p>
            <a:r>
              <a:rPr lang="en-CA" sz="800" i="1" dirty="0" smtClean="0"/>
              <a:t>TFS </a:t>
            </a:r>
          </a:p>
          <a:p>
            <a:r>
              <a:rPr lang="en-CA" sz="800" i="1" dirty="0" smtClean="0"/>
              <a:t>Build </a:t>
            </a:r>
          </a:p>
          <a:p>
            <a:r>
              <a:rPr lang="en-CA" sz="800" i="1" dirty="0" smtClean="0"/>
              <a:t>Agents</a:t>
            </a:r>
            <a:endParaRPr lang="en-US" sz="800" i="1" dirty="0"/>
          </a:p>
        </p:txBody>
      </p:sp>
      <p:pic>
        <p:nvPicPr>
          <p:cNvPr id="118" name="Picture 1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9282" y="1859667"/>
            <a:ext cx="347409" cy="493222"/>
          </a:xfrm>
          <a:prstGeom prst="rect">
            <a:avLst/>
          </a:prstGeom>
        </p:spPr>
      </p:pic>
      <p:pic>
        <p:nvPicPr>
          <p:cNvPr id="119" name="Picture 1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1682" y="2012067"/>
            <a:ext cx="347409" cy="493222"/>
          </a:xfrm>
          <a:prstGeom prst="rect">
            <a:avLst/>
          </a:prstGeom>
        </p:spPr>
      </p:pic>
      <p:sp>
        <p:nvSpPr>
          <p:cNvPr id="120" name="Rectangle 119"/>
          <p:cNvSpPr/>
          <p:nvPr/>
        </p:nvSpPr>
        <p:spPr>
          <a:xfrm>
            <a:off x="2821243" y="1542309"/>
            <a:ext cx="1421780" cy="1090536"/>
          </a:xfrm>
          <a:prstGeom prst="rect">
            <a:avLst/>
          </a:prstGeom>
          <a:noFill/>
          <a:ln w="15875">
            <a:solidFill>
              <a:schemeClr val="tx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6" name="Picture 8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5039" y="3158008"/>
            <a:ext cx="347409" cy="493222"/>
          </a:xfrm>
          <a:prstGeom prst="rect">
            <a:avLst/>
          </a:prstGeom>
        </p:spPr>
      </p:pic>
      <p:cxnSp>
        <p:nvCxnSpPr>
          <p:cNvPr id="124" name="Elbow Connector 123"/>
          <p:cNvCxnSpPr>
            <a:stCxn id="144" idx="0"/>
            <a:endCxn id="73" idx="2"/>
          </p:cNvCxnSpPr>
          <p:nvPr/>
        </p:nvCxnSpPr>
        <p:spPr>
          <a:xfrm rot="16200000" flipV="1">
            <a:off x="2869656" y="2339591"/>
            <a:ext cx="1483905" cy="459337"/>
          </a:xfrm>
          <a:prstGeom prst="bentConnector4">
            <a:avLst>
              <a:gd name="adj1" fmla="val 50820"/>
              <a:gd name="adj2" fmla="val 172736"/>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2" name="TextBox 131"/>
          <p:cNvSpPr txBox="1"/>
          <p:nvPr/>
        </p:nvSpPr>
        <p:spPr>
          <a:xfrm>
            <a:off x="3569861" y="1509252"/>
            <a:ext cx="726481" cy="246221"/>
          </a:xfrm>
          <a:prstGeom prst="rect">
            <a:avLst/>
          </a:prstGeom>
          <a:noFill/>
        </p:spPr>
        <p:txBody>
          <a:bodyPr wrap="none" rtlCol="0">
            <a:spAutoFit/>
          </a:bodyPr>
          <a:lstStyle/>
          <a:p>
            <a:r>
              <a:rPr lang="en-CA" sz="1000" b="1" dirty="0" smtClean="0">
                <a:solidFill>
                  <a:schemeClr val="tx2">
                    <a:lumMod val="60000"/>
                    <a:lumOff val="40000"/>
                  </a:schemeClr>
                </a:solidFill>
              </a:rPr>
              <a:t>Build Pool</a:t>
            </a:r>
            <a:endParaRPr lang="en-CA" sz="1000" b="1" dirty="0">
              <a:solidFill>
                <a:schemeClr val="tx2">
                  <a:lumMod val="60000"/>
                  <a:lumOff val="40000"/>
                </a:schemeClr>
              </a:solidFill>
            </a:endParaRPr>
          </a:p>
        </p:txBody>
      </p:sp>
      <p:sp>
        <p:nvSpPr>
          <p:cNvPr id="138" name="Rectangle 137"/>
          <p:cNvSpPr/>
          <p:nvPr/>
        </p:nvSpPr>
        <p:spPr>
          <a:xfrm>
            <a:off x="5029200" y="3792379"/>
            <a:ext cx="1521794" cy="1236821"/>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p:cNvSpPr txBox="1"/>
          <p:nvPr/>
        </p:nvSpPr>
        <p:spPr>
          <a:xfrm>
            <a:off x="5191326" y="3792379"/>
            <a:ext cx="1359668" cy="246221"/>
          </a:xfrm>
          <a:prstGeom prst="rect">
            <a:avLst/>
          </a:prstGeom>
          <a:noFill/>
        </p:spPr>
        <p:txBody>
          <a:bodyPr wrap="none" rtlCol="0">
            <a:spAutoFit/>
          </a:bodyPr>
          <a:lstStyle/>
          <a:p>
            <a:r>
              <a:rPr lang="en-CA" sz="1000" b="1" dirty="0" smtClean="0">
                <a:solidFill>
                  <a:schemeClr val="accent3">
                    <a:lumMod val="50000"/>
                  </a:schemeClr>
                </a:solidFill>
              </a:rPr>
              <a:t>Desktop Test Lab VMs</a:t>
            </a:r>
            <a:endParaRPr lang="en-CA" sz="1000" b="1" dirty="0">
              <a:solidFill>
                <a:schemeClr val="accent3">
                  <a:lumMod val="50000"/>
                </a:schemeClr>
              </a:solidFill>
            </a:endParaRPr>
          </a:p>
        </p:txBody>
      </p:sp>
      <p:sp>
        <p:nvSpPr>
          <p:cNvPr id="144" name="Oval 143"/>
          <p:cNvSpPr/>
          <p:nvPr/>
        </p:nvSpPr>
        <p:spPr>
          <a:xfrm>
            <a:off x="3803176" y="3311212"/>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7" name="Picture 10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7439" y="3310408"/>
            <a:ext cx="347409" cy="493222"/>
          </a:xfrm>
          <a:prstGeom prst="rect">
            <a:avLst/>
          </a:prstGeom>
        </p:spPr>
      </p:pic>
      <p:pic>
        <p:nvPicPr>
          <p:cNvPr id="108" name="Picture 10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19839" y="3462808"/>
            <a:ext cx="347409" cy="493222"/>
          </a:xfrm>
          <a:prstGeom prst="rect">
            <a:avLst/>
          </a:prstGeom>
        </p:spPr>
      </p:pic>
      <p:sp>
        <p:nvSpPr>
          <p:cNvPr id="147" name="Oval 146"/>
          <p:cNvSpPr/>
          <p:nvPr/>
        </p:nvSpPr>
        <p:spPr>
          <a:xfrm>
            <a:off x="3907053" y="430306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TextBox 153"/>
          <p:cNvSpPr txBox="1"/>
          <p:nvPr/>
        </p:nvSpPr>
        <p:spPr>
          <a:xfrm>
            <a:off x="5443284" y="4056363"/>
            <a:ext cx="421910" cy="338554"/>
          </a:xfrm>
          <a:prstGeom prst="rect">
            <a:avLst/>
          </a:prstGeom>
          <a:noFill/>
        </p:spPr>
        <p:txBody>
          <a:bodyPr wrap="none" rtlCol="0">
            <a:spAutoFit/>
          </a:bodyPr>
          <a:lstStyle/>
          <a:p>
            <a:pPr algn="r"/>
            <a:r>
              <a:rPr lang="en-CA" sz="800" i="1" dirty="0" smtClean="0"/>
              <a:t>Client</a:t>
            </a:r>
          </a:p>
          <a:p>
            <a:pPr algn="r"/>
            <a:r>
              <a:rPr lang="en-CA" sz="800" i="1" dirty="0" smtClean="0"/>
              <a:t>VMs</a:t>
            </a:r>
            <a:endParaRPr lang="en-US" sz="800" i="1" dirty="0"/>
          </a:p>
        </p:txBody>
      </p:sp>
      <p:sp>
        <p:nvSpPr>
          <p:cNvPr id="156" name="Oval 155"/>
          <p:cNvSpPr/>
          <p:nvPr/>
        </p:nvSpPr>
        <p:spPr>
          <a:xfrm>
            <a:off x="5266933" y="464533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2" name="Picture 15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2633" y="4208763"/>
            <a:ext cx="437551" cy="436570"/>
          </a:xfrm>
          <a:prstGeom prst="rect">
            <a:avLst/>
          </a:prstGeom>
        </p:spPr>
      </p:pic>
      <p:pic>
        <p:nvPicPr>
          <p:cNvPr id="153" name="Picture 15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05033" y="4361163"/>
            <a:ext cx="437551" cy="436570"/>
          </a:xfrm>
          <a:prstGeom prst="rect">
            <a:avLst/>
          </a:prstGeom>
        </p:spPr>
      </p:pic>
      <p:cxnSp>
        <p:nvCxnSpPr>
          <p:cNvPr id="157" name="Elbow Connector 156"/>
          <p:cNvCxnSpPr>
            <a:stCxn id="156" idx="2"/>
            <a:endCxn id="147" idx="6"/>
          </p:cNvCxnSpPr>
          <p:nvPr/>
        </p:nvCxnSpPr>
        <p:spPr>
          <a:xfrm rot="10800000">
            <a:off x="3983253" y="4338989"/>
            <a:ext cx="1283680" cy="342270"/>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 name="Down Arrow 1"/>
          <p:cNvSpPr/>
          <p:nvPr/>
        </p:nvSpPr>
        <p:spPr>
          <a:xfrm rot="10800000">
            <a:off x="5278815" y="2944037"/>
            <a:ext cx="318085" cy="166117"/>
          </a:xfrm>
          <a:prstGeom prst="down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2" name="Oval 61"/>
          <p:cNvSpPr/>
          <p:nvPr/>
        </p:nvSpPr>
        <p:spPr>
          <a:xfrm>
            <a:off x="5101842" y="1816415"/>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3" name="Picture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6785" y="1732301"/>
            <a:ext cx="347409" cy="493222"/>
          </a:xfrm>
          <a:prstGeom prst="rect">
            <a:avLst/>
          </a:prstGeom>
        </p:spPr>
      </p:pic>
      <p:sp>
        <p:nvSpPr>
          <p:cNvPr id="65" name="TextBox 64"/>
          <p:cNvSpPr txBox="1"/>
          <p:nvPr/>
        </p:nvSpPr>
        <p:spPr>
          <a:xfrm>
            <a:off x="4730484" y="2000314"/>
            <a:ext cx="447558" cy="461665"/>
          </a:xfrm>
          <a:prstGeom prst="rect">
            <a:avLst/>
          </a:prstGeom>
          <a:noFill/>
        </p:spPr>
        <p:txBody>
          <a:bodyPr wrap="none" rtlCol="0">
            <a:spAutoFit/>
          </a:bodyPr>
          <a:lstStyle/>
          <a:p>
            <a:r>
              <a:rPr lang="en-CA" sz="800" i="1" dirty="0" smtClean="0"/>
              <a:t>Web</a:t>
            </a:r>
          </a:p>
          <a:p>
            <a:r>
              <a:rPr lang="en-CA" sz="800" i="1" dirty="0" smtClean="0"/>
              <a:t>Server</a:t>
            </a:r>
          </a:p>
          <a:p>
            <a:r>
              <a:rPr lang="en-CA" sz="800" i="1" dirty="0" smtClean="0"/>
              <a:t>VMs</a:t>
            </a:r>
            <a:endParaRPr lang="en-US" sz="800" i="1" dirty="0"/>
          </a:p>
        </p:txBody>
      </p:sp>
      <p:pic>
        <p:nvPicPr>
          <p:cNvPr id="67" name="Picture 6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89185" y="1884701"/>
            <a:ext cx="347409" cy="493222"/>
          </a:xfrm>
          <a:prstGeom prst="rect">
            <a:avLst/>
          </a:prstGeom>
        </p:spPr>
      </p:pic>
      <p:sp>
        <p:nvSpPr>
          <p:cNvPr id="68" name="Rectangle 67"/>
          <p:cNvSpPr/>
          <p:nvPr/>
        </p:nvSpPr>
        <p:spPr>
          <a:xfrm>
            <a:off x="4648200" y="1535943"/>
            <a:ext cx="1902794" cy="1359658"/>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p:cNvSpPr txBox="1"/>
          <p:nvPr/>
        </p:nvSpPr>
        <p:spPr>
          <a:xfrm>
            <a:off x="4738637" y="1528495"/>
            <a:ext cx="1808508" cy="246221"/>
          </a:xfrm>
          <a:prstGeom prst="rect">
            <a:avLst/>
          </a:prstGeom>
          <a:noFill/>
        </p:spPr>
        <p:txBody>
          <a:bodyPr wrap="none" rtlCol="0">
            <a:spAutoFit/>
          </a:bodyPr>
          <a:lstStyle/>
          <a:p>
            <a:r>
              <a:rPr lang="en-CA" sz="1000" b="1" dirty="0" smtClean="0">
                <a:solidFill>
                  <a:schemeClr val="accent3">
                    <a:lumMod val="50000"/>
                  </a:schemeClr>
                </a:solidFill>
              </a:rPr>
              <a:t>Web Application Test Lab VMs</a:t>
            </a:r>
            <a:endParaRPr lang="en-CA" sz="1000" b="1" dirty="0">
              <a:solidFill>
                <a:schemeClr val="accent3">
                  <a:lumMod val="50000"/>
                </a:schemeClr>
              </a:solidFill>
            </a:endParaRPr>
          </a:p>
        </p:txBody>
      </p:sp>
      <p:sp>
        <p:nvSpPr>
          <p:cNvPr id="80" name="TextBox 79"/>
          <p:cNvSpPr txBox="1"/>
          <p:nvPr/>
        </p:nvSpPr>
        <p:spPr>
          <a:xfrm>
            <a:off x="6099294" y="2073123"/>
            <a:ext cx="421910" cy="338554"/>
          </a:xfrm>
          <a:prstGeom prst="rect">
            <a:avLst/>
          </a:prstGeom>
          <a:noFill/>
        </p:spPr>
        <p:txBody>
          <a:bodyPr wrap="none" rtlCol="0">
            <a:spAutoFit/>
          </a:bodyPr>
          <a:lstStyle/>
          <a:p>
            <a:pPr algn="r"/>
            <a:r>
              <a:rPr lang="en-CA" sz="800" i="1" dirty="0" smtClean="0"/>
              <a:t>Client</a:t>
            </a:r>
          </a:p>
          <a:p>
            <a:pPr algn="r"/>
            <a:r>
              <a:rPr lang="en-CA" sz="800" i="1" dirty="0" smtClean="0"/>
              <a:t>VMs</a:t>
            </a:r>
            <a:endParaRPr lang="en-US" sz="800" i="1" dirty="0"/>
          </a:p>
        </p:txBody>
      </p:sp>
      <p:sp>
        <p:nvSpPr>
          <p:cNvPr id="88" name="Oval 87"/>
          <p:cNvSpPr/>
          <p:nvPr/>
        </p:nvSpPr>
        <p:spPr>
          <a:xfrm>
            <a:off x="5922943" y="2662093"/>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0" name="Picture 8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8643" y="2225523"/>
            <a:ext cx="437551" cy="436570"/>
          </a:xfrm>
          <a:prstGeom prst="rect">
            <a:avLst/>
          </a:prstGeom>
        </p:spPr>
      </p:pic>
      <p:pic>
        <p:nvPicPr>
          <p:cNvPr id="91" name="Picture 9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61043" y="2377923"/>
            <a:ext cx="437551" cy="436570"/>
          </a:xfrm>
          <a:prstGeom prst="rect">
            <a:avLst/>
          </a:prstGeom>
        </p:spPr>
      </p:pic>
      <p:sp>
        <p:nvSpPr>
          <p:cNvPr id="100" name="Left-Right Arrow 99"/>
          <p:cNvSpPr/>
          <p:nvPr/>
        </p:nvSpPr>
        <p:spPr>
          <a:xfrm rot="1989849">
            <a:off x="5666463" y="2182552"/>
            <a:ext cx="240906" cy="106782"/>
          </a:xfrm>
          <a:prstGeom prst="leftRight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01" name="Elbow Connector 100"/>
          <p:cNvCxnSpPr>
            <a:stCxn id="62" idx="2"/>
            <a:endCxn id="111" idx="6"/>
          </p:cNvCxnSpPr>
          <p:nvPr/>
        </p:nvCxnSpPr>
        <p:spPr>
          <a:xfrm rot="10800000" flipV="1">
            <a:off x="3810000" y="1852340"/>
            <a:ext cx="1291842" cy="2312439"/>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1" name="Oval 110"/>
          <p:cNvSpPr/>
          <p:nvPr/>
        </p:nvSpPr>
        <p:spPr>
          <a:xfrm>
            <a:off x="3733800" y="4128854"/>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 name="Picture 10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3138" y="4106179"/>
            <a:ext cx="347409" cy="493222"/>
          </a:xfrm>
          <a:prstGeom prst="rect">
            <a:avLst/>
          </a:prstGeom>
        </p:spPr>
      </p:pic>
      <p:pic>
        <p:nvPicPr>
          <p:cNvPr id="105" name="Picture 10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05538" y="4258579"/>
            <a:ext cx="347409" cy="493222"/>
          </a:xfrm>
          <a:prstGeom prst="rect">
            <a:avLst/>
          </a:prstGeom>
        </p:spPr>
      </p:pic>
      <p:pic>
        <p:nvPicPr>
          <p:cNvPr id="106" name="Picture 10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57938" y="4410979"/>
            <a:ext cx="347409" cy="493222"/>
          </a:xfrm>
          <a:prstGeom prst="rect">
            <a:avLst/>
          </a:prstGeom>
        </p:spPr>
      </p:pic>
      <p:sp>
        <p:nvSpPr>
          <p:cNvPr id="113" name="TextBox 112"/>
          <p:cNvSpPr txBox="1"/>
          <p:nvPr/>
        </p:nvSpPr>
        <p:spPr>
          <a:xfrm>
            <a:off x="5590184" y="3138369"/>
            <a:ext cx="777777" cy="215444"/>
          </a:xfrm>
          <a:prstGeom prst="rect">
            <a:avLst/>
          </a:prstGeom>
          <a:noFill/>
        </p:spPr>
        <p:txBody>
          <a:bodyPr wrap="none" rtlCol="0">
            <a:spAutoFit/>
          </a:bodyPr>
          <a:lstStyle/>
          <a:p>
            <a:r>
              <a:rPr lang="en-CA" sz="800" b="1" i="1" dirty="0" smtClean="0">
                <a:effectLst>
                  <a:outerShdw blurRad="38100" dist="38100" dir="2700000" algn="tl">
                    <a:srgbClr val="000000">
                      <a:alpha val="43137"/>
                    </a:srgbClr>
                  </a:outerShdw>
                </a:effectLst>
              </a:rPr>
              <a:t>Test Manager</a:t>
            </a:r>
            <a:endParaRPr lang="en-US" sz="800" b="1" i="1" dirty="0">
              <a:effectLst>
                <a:outerShdw blurRad="38100" dist="38100" dir="2700000" algn="tl">
                  <a:srgbClr val="000000">
                    <a:alpha val="43137"/>
                  </a:srgbClr>
                </a:outerShdw>
              </a:effectLst>
            </a:endParaRPr>
          </a:p>
        </p:txBody>
      </p:sp>
      <p:sp>
        <p:nvSpPr>
          <p:cNvPr id="122" name="Down Arrow 121"/>
          <p:cNvSpPr/>
          <p:nvPr/>
        </p:nvSpPr>
        <p:spPr>
          <a:xfrm>
            <a:off x="5318509" y="3599578"/>
            <a:ext cx="318085" cy="166117"/>
          </a:xfrm>
          <a:prstGeom prst="down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92521" y="3150271"/>
            <a:ext cx="493151" cy="492046"/>
          </a:xfrm>
          <a:prstGeom prst="rect">
            <a:avLst/>
          </a:prstGeom>
        </p:spPr>
      </p:pic>
    </p:spTree>
    <p:extLst>
      <p:ext uri="{BB962C8B-B14F-4D97-AF65-F5344CB8AC3E}">
        <p14:creationId xmlns:p14="http://schemas.microsoft.com/office/powerpoint/2010/main" val="1780106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a:off x="4343400" y="838200"/>
            <a:ext cx="2362200" cy="3429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Test Lab(s)</a:t>
            </a:r>
            <a:endParaRPr lang="en-CA" dirty="0">
              <a:solidFill>
                <a:schemeClr val="tx1"/>
              </a:solidFill>
              <a:effectLst>
                <a:outerShdw blurRad="38100" dist="38100" dir="2700000" algn="tl">
                  <a:srgbClr val="000000">
                    <a:alpha val="43137"/>
                  </a:srgbClr>
                </a:outerShdw>
              </a:effectLst>
            </a:endParaRPr>
          </a:p>
        </p:txBody>
      </p:sp>
      <p:sp>
        <p:nvSpPr>
          <p:cNvPr id="4" name="Rectangle 3"/>
          <p:cNvSpPr/>
          <p:nvPr/>
        </p:nvSpPr>
        <p:spPr>
          <a:xfrm>
            <a:off x="1447800" y="838200"/>
            <a:ext cx="3008120" cy="35381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CA" dirty="0" smtClean="0">
                <a:solidFill>
                  <a:schemeClr val="tx1"/>
                </a:solidFill>
                <a:effectLst>
                  <a:outerShdw blurRad="38100" dist="38100" dir="2700000" algn="tl">
                    <a:srgbClr val="000000">
                      <a:alpha val="43137"/>
                    </a:srgbClr>
                  </a:outerShdw>
                </a:effectLst>
              </a:rPr>
              <a:t>Lab Management Infrastructure</a:t>
            </a:r>
            <a:endParaRPr lang="en-CA" dirty="0">
              <a:solidFill>
                <a:schemeClr val="tx1"/>
              </a:solidFill>
              <a:effectLst>
                <a:outerShdw blurRad="38100" dist="38100" dir="2700000" algn="tl">
                  <a:srgbClr val="000000">
                    <a:alpha val="43137"/>
                  </a:srgbClr>
                </a:outerShdw>
              </a:effectLst>
            </a:endParaRPr>
          </a:p>
        </p:txBody>
      </p:sp>
      <p:sp>
        <p:nvSpPr>
          <p:cNvPr id="69" name="Rectangle 68"/>
          <p:cNvSpPr/>
          <p:nvPr/>
        </p:nvSpPr>
        <p:spPr>
          <a:xfrm>
            <a:off x="1905000" y="1542309"/>
            <a:ext cx="1003801" cy="1857085"/>
          </a:xfrm>
          <a:prstGeom prst="rect">
            <a:avLst/>
          </a:prstGeom>
          <a:noFill/>
          <a:ln w="15875">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C000"/>
                </a:solidFill>
              </a:ln>
            </a:endParaRPr>
          </a:p>
        </p:txBody>
      </p:sp>
      <p:sp>
        <p:nvSpPr>
          <p:cNvPr id="73" name="Oval 72"/>
          <p:cNvSpPr/>
          <p:nvPr/>
        </p:nvSpPr>
        <p:spPr>
          <a:xfrm>
            <a:off x="3394028" y="179138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2492634" y="2824588"/>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5" name="Picture 8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1335" y="2406639"/>
            <a:ext cx="347409" cy="493222"/>
          </a:xfrm>
          <a:prstGeom prst="rect">
            <a:avLst/>
          </a:prstGeom>
        </p:spPr>
      </p:pic>
      <p:sp>
        <p:nvSpPr>
          <p:cNvPr id="95" name="TextBox 94"/>
          <p:cNvSpPr txBox="1"/>
          <p:nvPr/>
        </p:nvSpPr>
        <p:spPr>
          <a:xfrm>
            <a:off x="1905001" y="2143826"/>
            <a:ext cx="1003801" cy="461665"/>
          </a:xfrm>
          <a:prstGeom prst="rect">
            <a:avLst/>
          </a:prstGeom>
          <a:noFill/>
        </p:spPr>
        <p:txBody>
          <a:bodyPr wrap="none" rtlCol="0">
            <a:spAutoFit/>
          </a:bodyPr>
          <a:lstStyle/>
          <a:p>
            <a:pPr algn="r"/>
            <a:r>
              <a:rPr lang="en-CA" sz="800" i="1" dirty="0" smtClean="0"/>
              <a:t>TFS Application and</a:t>
            </a:r>
          </a:p>
          <a:p>
            <a:r>
              <a:rPr lang="en-CA" sz="800" i="1" dirty="0" smtClean="0"/>
              <a:t>Data Tiers </a:t>
            </a:r>
            <a:br>
              <a:rPr lang="en-CA" sz="800" i="1" dirty="0" smtClean="0"/>
            </a:br>
            <a:r>
              <a:rPr lang="en-CA" sz="800" i="1" dirty="0" smtClean="0"/>
              <a:t>(ATDT)</a:t>
            </a:r>
            <a:endParaRPr lang="en-US" sz="800" i="1" dirty="0"/>
          </a:p>
        </p:txBody>
      </p:sp>
      <p:sp>
        <p:nvSpPr>
          <p:cNvPr id="102" name="Oval 101"/>
          <p:cNvSpPr/>
          <p:nvPr/>
        </p:nvSpPr>
        <p:spPr>
          <a:xfrm>
            <a:off x="3588742" y="3581400"/>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p:cNvSpPr txBox="1"/>
          <p:nvPr/>
        </p:nvSpPr>
        <p:spPr>
          <a:xfrm>
            <a:off x="3097904" y="3916848"/>
            <a:ext cx="793807" cy="461665"/>
          </a:xfrm>
          <a:prstGeom prst="rect">
            <a:avLst/>
          </a:prstGeom>
          <a:noFill/>
        </p:spPr>
        <p:txBody>
          <a:bodyPr wrap="none" rtlCol="0">
            <a:spAutoFit/>
          </a:bodyPr>
          <a:lstStyle/>
          <a:p>
            <a:r>
              <a:rPr lang="en-CA" sz="800" i="1" dirty="0" smtClean="0"/>
              <a:t>TFS </a:t>
            </a:r>
          </a:p>
          <a:p>
            <a:r>
              <a:rPr lang="en-CA" sz="800" i="1" dirty="0" smtClean="0"/>
              <a:t>Build and Test </a:t>
            </a:r>
          </a:p>
          <a:p>
            <a:r>
              <a:rPr lang="en-CA" sz="800" i="1" dirty="0" smtClean="0"/>
              <a:t>Controllers</a:t>
            </a:r>
            <a:endParaRPr lang="en-US" sz="800" i="1" dirty="0"/>
          </a:p>
        </p:txBody>
      </p:sp>
      <p:sp>
        <p:nvSpPr>
          <p:cNvPr id="109" name="Rectangle 108"/>
          <p:cNvSpPr/>
          <p:nvPr/>
        </p:nvSpPr>
        <p:spPr>
          <a:xfrm>
            <a:off x="3047998" y="2815619"/>
            <a:ext cx="1193181" cy="1603981"/>
          </a:xfrm>
          <a:prstGeom prst="rect">
            <a:avLst/>
          </a:prstGeom>
          <a:noFill/>
          <a:ln w="158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Elbow Connector 109"/>
          <p:cNvCxnSpPr>
            <a:stCxn id="85" idx="2"/>
            <a:endCxn id="102" idx="0"/>
          </p:cNvCxnSpPr>
          <p:nvPr/>
        </p:nvCxnSpPr>
        <p:spPr>
          <a:xfrm rot="16200000" flipH="1">
            <a:off x="2740172" y="2694729"/>
            <a:ext cx="681539" cy="1091802"/>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16" name="Picture 1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8971" y="1707267"/>
            <a:ext cx="347409" cy="493222"/>
          </a:xfrm>
          <a:prstGeom prst="rect">
            <a:avLst/>
          </a:prstGeom>
        </p:spPr>
      </p:pic>
      <p:sp>
        <p:nvSpPr>
          <p:cNvPr id="117" name="TextBox 116"/>
          <p:cNvSpPr txBox="1"/>
          <p:nvPr/>
        </p:nvSpPr>
        <p:spPr>
          <a:xfrm>
            <a:off x="3740446" y="2077047"/>
            <a:ext cx="534121" cy="461665"/>
          </a:xfrm>
          <a:prstGeom prst="rect">
            <a:avLst/>
          </a:prstGeom>
          <a:noFill/>
        </p:spPr>
        <p:txBody>
          <a:bodyPr wrap="none" rtlCol="0">
            <a:spAutoFit/>
          </a:bodyPr>
          <a:lstStyle/>
          <a:p>
            <a:r>
              <a:rPr lang="en-CA" sz="800" i="1" dirty="0" smtClean="0"/>
              <a:t>TFS </a:t>
            </a:r>
          </a:p>
          <a:p>
            <a:r>
              <a:rPr lang="en-CA" sz="800" i="1" dirty="0" smtClean="0"/>
              <a:t>Build </a:t>
            </a:r>
          </a:p>
          <a:p>
            <a:r>
              <a:rPr lang="en-CA" sz="800" i="1" dirty="0" smtClean="0"/>
              <a:t>Agent(s)</a:t>
            </a:r>
            <a:endParaRPr lang="en-US" sz="800" i="1" dirty="0"/>
          </a:p>
        </p:txBody>
      </p:sp>
      <p:sp>
        <p:nvSpPr>
          <p:cNvPr id="120" name="Rectangle 119"/>
          <p:cNvSpPr/>
          <p:nvPr/>
        </p:nvSpPr>
        <p:spPr>
          <a:xfrm>
            <a:off x="3060088" y="1542309"/>
            <a:ext cx="1195023" cy="1090536"/>
          </a:xfrm>
          <a:prstGeom prst="rect">
            <a:avLst/>
          </a:prstGeom>
          <a:noFill/>
          <a:ln w="15875">
            <a:solidFill>
              <a:schemeClr val="tx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4" name="Elbow Connector 123"/>
          <p:cNvCxnSpPr>
            <a:stCxn id="144" idx="0"/>
            <a:endCxn id="73" idx="2"/>
          </p:cNvCxnSpPr>
          <p:nvPr/>
        </p:nvCxnSpPr>
        <p:spPr>
          <a:xfrm rot="16200000" flipV="1">
            <a:off x="2660729" y="2560606"/>
            <a:ext cx="1768270" cy="301672"/>
          </a:xfrm>
          <a:prstGeom prst="bentConnector4">
            <a:avLst>
              <a:gd name="adj1" fmla="val 48984"/>
              <a:gd name="adj2" fmla="val 17577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2" name="TextBox 131"/>
          <p:cNvSpPr txBox="1"/>
          <p:nvPr/>
        </p:nvSpPr>
        <p:spPr>
          <a:xfrm>
            <a:off x="3581950" y="1509252"/>
            <a:ext cx="726481" cy="246221"/>
          </a:xfrm>
          <a:prstGeom prst="rect">
            <a:avLst/>
          </a:prstGeom>
          <a:noFill/>
        </p:spPr>
        <p:txBody>
          <a:bodyPr wrap="none" rtlCol="0">
            <a:spAutoFit/>
          </a:bodyPr>
          <a:lstStyle/>
          <a:p>
            <a:r>
              <a:rPr lang="en-CA" sz="1000" b="1" dirty="0" smtClean="0">
                <a:solidFill>
                  <a:schemeClr val="tx2">
                    <a:lumMod val="60000"/>
                    <a:lumOff val="40000"/>
                  </a:schemeClr>
                </a:solidFill>
              </a:rPr>
              <a:t>Build Pool</a:t>
            </a:r>
            <a:endParaRPr lang="en-CA" sz="1000" b="1" dirty="0">
              <a:solidFill>
                <a:schemeClr val="tx2">
                  <a:lumMod val="60000"/>
                  <a:lumOff val="40000"/>
                </a:schemeClr>
              </a:solidFill>
            </a:endParaRPr>
          </a:p>
        </p:txBody>
      </p:sp>
      <p:sp>
        <p:nvSpPr>
          <p:cNvPr id="144" name="Oval 143"/>
          <p:cNvSpPr/>
          <p:nvPr/>
        </p:nvSpPr>
        <p:spPr>
          <a:xfrm>
            <a:off x="3657600" y="3595577"/>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own Arrow 1"/>
          <p:cNvSpPr/>
          <p:nvPr/>
        </p:nvSpPr>
        <p:spPr>
          <a:xfrm rot="10800000">
            <a:off x="5188378" y="3033658"/>
            <a:ext cx="318085" cy="166117"/>
          </a:xfrm>
          <a:prstGeom prst="down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2" name="Oval 61"/>
          <p:cNvSpPr/>
          <p:nvPr/>
        </p:nvSpPr>
        <p:spPr>
          <a:xfrm>
            <a:off x="5011405" y="1825341"/>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3" name="Picture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46348" y="1741227"/>
            <a:ext cx="347409" cy="493222"/>
          </a:xfrm>
          <a:prstGeom prst="rect">
            <a:avLst/>
          </a:prstGeom>
        </p:spPr>
      </p:pic>
      <p:sp>
        <p:nvSpPr>
          <p:cNvPr id="65" name="TextBox 64"/>
          <p:cNvSpPr txBox="1"/>
          <p:nvPr/>
        </p:nvSpPr>
        <p:spPr>
          <a:xfrm>
            <a:off x="4640047" y="2009240"/>
            <a:ext cx="447558" cy="461665"/>
          </a:xfrm>
          <a:prstGeom prst="rect">
            <a:avLst/>
          </a:prstGeom>
          <a:noFill/>
        </p:spPr>
        <p:txBody>
          <a:bodyPr wrap="none" rtlCol="0">
            <a:spAutoFit/>
          </a:bodyPr>
          <a:lstStyle/>
          <a:p>
            <a:r>
              <a:rPr lang="en-CA" sz="800" i="1" dirty="0" smtClean="0"/>
              <a:t>Web</a:t>
            </a:r>
          </a:p>
          <a:p>
            <a:r>
              <a:rPr lang="en-CA" sz="800" i="1" dirty="0" smtClean="0"/>
              <a:t>Server</a:t>
            </a:r>
          </a:p>
          <a:p>
            <a:r>
              <a:rPr lang="en-CA" sz="800" i="1" dirty="0" smtClean="0"/>
              <a:t>VMs</a:t>
            </a:r>
            <a:endParaRPr lang="en-US" sz="800" i="1" dirty="0"/>
          </a:p>
        </p:txBody>
      </p:sp>
      <p:pic>
        <p:nvPicPr>
          <p:cNvPr id="67" name="Picture 6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8748" y="1893627"/>
            <a:ext cx="347409" cy="493222"/>
          </a:xfrm>
          <a:prstGeom prst="rect">
            <a:avLst/>
          </a:prstGeom>
        </p:spPr>
      </p:pic>
      <p:sp>
        <p:nvSpPr>
          <p:cNvPr id="68" name="Rectangle 67"/>
          <p:cNvSpPr/>
          <p:nvPr/>
        </p:nvSpPr>
        <p:spPr>
          <a:xfrm>
            <a:off x="4557763" y="1544868"/>
            <a:ext cx="1902794" cy="1442959"/>
          </a:xfrm>
          <a:prstGeom prst="rect">
            <a:avLst/>
          </a:prstGeom>
          <a:noFill/>
          <a:ln w="1587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p:cNvSpPr txBox="1"/>
          <p:nvPr/>
        </p:nvSpPr>
        <p:spPr>
          <a:xfrm>
            <a:off x="4648200" y="1537421"/>
            <a:ext cx="1808508" cy="246221"/>
          </a:xfrm>
          <a:prstGeom prst="rect">
            <a:avLst/>
          </a:prstGeom>
          <a:noFill/>
        </p:spPr>
        <p:txBody>
          <a:bodyPr wrap="none" rtlCol="0">
            <a:spAutoFit/>
          </a:bodyPr>
          <a:lstStyle/>
          <a:p>
            <a:r>
              <a:rPr lang="en-CA" sz="1000" b="1" dirty="0" smtClean="0">
                <a:solidFill>
                  <a:schemeClr val="accent3">
                    <a:lumMod val="50000"/>
                  </a:schemeClr>
                </a:solidFill>
              </a:rPr>
              <a:t>Web Application Test Lab VMs</a:t>
            </a:r>
            <a:endParaRPr lang="en-CA" sz="1000" b="1" dirty="0">
              <a:solidFill>
                <a:schemeClr val="accent3">
                  <a:lumMod val="50000"/>
                </a:schemeClr>
              </a:solidFill>
            </a:endParaRPr>
          </a:p>
        </p:txBody>
      </p:sp>
      <p:sp>
        <p:nvSpPr>
          <p:cNvPr id="80" name="TextBox 79"/>
          <p:cNvSpPr txBox="1"/>
          <p:nvPr/>
        </p:nvSpPr>
        <p:spPr>
          <a:xfrm>
            <a:off x="6008857" y="2082049"/>
            <a:ext cx="421910" cy="338554"/>
          </a:xfrm>
          <a:prstGeom prst="rect">
            <a:avLst/>
          </a:prstGeom>
          <a:noFill/>
        </p:spPr>
        <p:txBody>
          <a:bodyPr wrap="none" rtlCol="0">
            <a:spAutoFit/>
          </a:bodyPr>
          <a:lstStyle/>
          <a:p>
            <a:pPr algn="r"/>
            <a:r>
              <a:rPr lang="en-CA" sz="800" i="1" dirty="0" smtClean="0"/>
              <a:t>Client</a:t>
            </a:r>
          </a:p>
          <a:p>
            <a:pPr algn="r"/>
            <a:r>
              <a:rPr lang="en-CA" sz="800" i="1" dirty="0" smtClean="0"/>
              <a:t>VMs</a:t>
            </a:r>
            <a:endParaRPr lang="en-US" sz="800" i="1" dirty="0"/>
          </a:p>
        </p:txBody>
      </p:sp>
      <p:sp>
        <p:nvSpPr>
          <p:cNvPr id="88" name="Oval 87"/>
          <p:cNvSpPr/>
          <p:nvPr/>
        </p:nvSpPr>
        <p:spPr>
          <a:xfrm>
            <a:off x="5832506" y="2671019"/>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0" name="Picture 8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18206" y="2234449"/>
            <a:ext cx="437551" cy="436570"/>
          </a:xfrm>
          <a:prstGeom prst="rect">
            <a:avLst/>
          </a:prstGeom>
        </p:spPr>
      </p:pic>
      <p:pic>
        <p:nvPicPr>
          <p:cNvPr id="91" name="Picture 9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70606" y="2386849"/>
            <a:ext cx="437551" cy="436570"/>
          </a:xfrm>
          <a:prstGeom prst="rect">
            <a:avLst/>
          </a:prstGeom>
        </p:spPr>
      </p:pic>
      <p:sp>
        <p:nvSpPr>
          <p:cNvPr id="100" name="Left-Right Arrow 99"/>
          <p:cNvSpPr/>
          <p:nvPr/>
        </p:nvSpPr>
        <p:spPr>
          <a:xfrm rot="1989849">
            <a:off x="5576026" y="2191478"/>
            <a:ext cx="240906" cy="106782"/>
          </a:xfrm>
          <a:prstGeom prst="leftRight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01" name="Elbow Connector 100"/>
          <p:cNvCxnSpPr>
            <a:stCxn id="62" idx="2"/>
            <a:endCxn id="111" idx="6"/>
          </p:cNvCxnSpPr>
          <p:nvPr/>
        </p:nvCxnSpPr>
        <p:spPr>
          <a:xfrm rot="10800000" flipV="1">
            <a:off x="3810001" y="1861267"/>
            <a:ext cx="1201405" cy="1805226"/>
          </a:xfrm>
          <a:prstGeom prst="bentConnector3">
            <a:avLst>
              <a:gd name="adj1" fmla="val 50000"/>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1" name="Oval 110"/>
          <p:cNvSpPr/>
          <p:nvPr/>
        </p:nvSpPr>
        <p:spPr>
          <a:xfrm>
            <a:off x="3733800" y="3630567"/>
            <a:ext cx="76200" cy="71852"/>
          </a:xfrm>
          <a:prstGeom prst="ellipse">
            <a:avLst/>
          </a:prstGeom>
          <a:solidFill>
            <a:schemeClr val="bg1">
              <a:lumMod val="75000"/>
            </a:schemeClr>
          </a:solid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 name="Picture 10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53138" y="3607892"/>
            <a:ext cx="347409" cy="493222"/>
          </a:xfrm>
          <a:prstGeom prst="rect">
            <a:avLst/>
          </a:prstGeom>
        </p:spPr>
      </p:pic>
      <p:sp>
        <p:nvSpPr>
          <p:cNvPr id="113" name="TextBox 112"/>
          <p:cNvSpPr txBox="1"/>
          <p:nvPr/>
        </p:nvSpPr>
        <p:spPr>
          <a:xfrm>
            <a:off x="5540702" y="3291672"/>
            <a:ext cx="777777" cy="215444"/>
          </a:xfrm>
          <a:prstGeom prst="rect">
            <a:avLst/>
          </a:prstGeom>
          <a:noFill/>
        </p:spPr>
        <p:txBody>
          <a:bodyPr wrap="none" rtlCol="0">
            <a:spAutoFit/>
          </a:bodyPr>
          <a:lstStyle/>
          <a:p>
            <a:r>
              <a:rPr lang="en-CA" sz="800" b="1" i="1" dirty="0" smtClean="0">
                <a:effectLst>
                  <a:outerShdw blurRad="38100" dist="38100" dir="2700000" algn="tl">
                    <a:srgbClr val="000000">
                      <a:alpha val="43137"/>
                    </a:srgbClr>
                  </a:outerShdw>
                </a:effectLst>
              </a:rPr>
              <a:t>Test Manager</a:t>
            </a:r>
            <a:endParaRPr lang="en-US" sz="800" b="1" i="1" dirty="0">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61010" y="2653250"/>
            <a:ext cx="142206" cy="171338"/>
          </a:xfrm>
          <a:prstGeom prst="rect">
            <a:avLst/>
          </a:prstGeom>
        </p:spPr>
      </p:pic>
      <p:pic>
        <p:nvPicPr>
          <p:cNvPr id="37" name="Picture 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69449" y="3241754"/>
            <a:ext cx="493151" cy="492046"/>
          </a:xfrm>
          <a:prstGeom prst="rect">
            <a:avLst/>
          </a:prstGeom>
        </p:spPr>
      </p:pic>
    </p:spTree>
    <p:extLst>
      <p:ext uri="{BB962C8B-B14F-4D97-AF65-F5344CB8AC3E}">
        <p14:creationId xmlns:p14="http://schemas.microsoft.com/office/powerpoint/2010/main" val="40879019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6AE9D30AB02F64284A76108B3D61962" ma:contentTypeVersion="0" ma:contentTypeDescription="Create a new document." ma:contentTypeScope="" ma:versionID="c1e4057084905e31c225374e82443fe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BB070EF-AE4F-4EB3-B46B-0379D9CFA26B}">
  <ds:schemaRefs>
    <ds:schemaRef ds:uri="http://schemas.openxmlformats.org/package/2006/metadata/core-properties"/>
    <ds:schemaRef ds:uri="http://schemas.microsoft.com/office/2006/documentManagement/types"/>
    <ds:schemaRef ds:uri="http://purl.org/dc/elements/1.1/"/>
    <ds:schemaRef ds:uri="http://www.w3.org/XML/1998/namespace"/>
    <ds:schemaRef ds:uri="http://purl.org/dc/term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ABDA14A9-9917-49B2-98CA-DBD48B32C3C1}">
  <ds:schemaRefs>
    <ds:schemaRef ds:uri="http://schemas.microsoft.com/sharepoint/v3/contenttype/forms"/>
  </ds:schemaRefs>
</ds:datastoreItem>
</file>

<file path=customXml/itemProps3.xml><?xml version="1.0" encoding="utf-8"?>
<ds:datastoreItem xmlns:ds="http://schemas.openxmlformats.org/officeDocument/2006/customXml" ds:itemID="{A751E4DB-9554-4218-A21A-A094D8A13C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2081</TotalTime>
  <Words>1637</Words>
  <Application>Microsoft Office PowerPoint</Application>
  <PresentationFormat>On-screen Show (4:3)</PresentationFormat>
  <Paragraphs>622</Paragraphs>
  <Slides>26</Slides>
  <Notes>16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Willy-Peter Schaub</dc:creator>
  <cp:lastModifiedBy>Willy-Peter Schaub</cp:lastModifiedBy>
  <cp:revision>51</cp:revision>
  <dcterms:created xsi:type="dcterms:W3CDTF">2010-11-16T21:27:21Z</dcterms:created>
  <dcterms:modified xsi:type="dcterms:W3CDTF">2011-04-11T19:08:37Z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0x010100A6AE9D30AB02F64284A76108B3D61962</vt:lpwstr>
  </property>
</Properties>
</file>