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7"/>
  </p:notesMasterIdLst>
  <p:handoutMasterIdLst>
    <p:handoutMasterId r:id="rId8"/>
  </p:handoutMasterIdLst>
  <p:sldIdLst>
    <p:sldId id="363" r:id="rId6"/>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ricia Wagner" initials="PN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4F96"/>
    <a:srgbClr val="0071BC"/>
    <a:srgbClr val="71BC00"/>
    <a:srgbClr val="FF8A00"/>
    <a:srgbClr val="009999"/>
    <a:srgbClr val="999900"/>
    <a:srgbClr val="FBFBFB"/>
    <a:srgbClr val="FFFFFF"/>
    <a:srgbClr val="000000"/>
    <a:srgbClr val="9292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750" autoAdjust="0"/>
    <p:restoredTop sz="98246" autoAdjust="0"/>
  </p:normalViewPr>
  <p:slideViewPr>
    <p:cSldViewPr snapToGrid="0">
      <p:cViewPr>
        <p:scale>
          <a:sx n="100" d="100"/>
          <a:sy n="100" d="100"/>
        </p:scale>
        <p:origin x="-558" y="-72"/>
      </p:cViewPr>
      <p:guideLst>
        <p:guide orient="horz" pos="147"/>
        <p:guide orient="horz" pos="4171"/>
        <p:guide orient="horz" pos="2307"/>
        <p:guide orient="horz" pos="3565"/>
        <p:guide orient="horz" pos="3624"/>
        <p:guide orient="horz" pos="912"/>
        <p:guide orient="horz" pos="1057"/>
        <p:guide orient="horz" pos="2375"/>
        <p:guide orient="horz" pos="1114"/>
        <p:guide pos="3806"/>
        <p:guide pos="2557"/>
        <p:guide pos="128"/>
        <p:guide pos="6301"/>
        <p:guide pos="1312"/>
        <p:guide pos="5123"/>
        <p:guide pos="1379"/>
        <p:guide pos="2626"/>
        <p:guide pos="3882"/>
        <p:guide pos="5056"/>
        <p:guide pos="6368"/>
        <p:guide pos="7548"/>
        <p:guide pos="328"/>
      </p:guideLst>
    </p:cSldViewPr>
  </p:slideViewPr>
  <p:notesTextViewPr>
    <p:cViewPr>
      <p:scale>
        <a:sx n="100" d="100"/>
        <a:sy n="100" d="100"/>
      </p:scale>
      <p:origin x="0" y="0"/>
    </p:cViewPr>
  </p:notesTextViewPr>
  <p:sorterViewPr>
    <p:cViewPr>
      <p:scale>
        <a:sx n="100" d="100"/>
        <a:sy n="100" d="100"/>
      </p:scale>
      <p:origin x="0" y="30"/>
    </p:cViewPr>
  </p:sorterViewPr>
  <p:notesViewPr>
    <p:cSldViewPr snapToGrid="0" showGuides="1">
      <p:cViewPr varScale="1">
        <p:scale>
          <a:sx n="99" d="100"/>
          <a:sy n="99" d="100"/>
        </p:scale>
        <p:origin x="-3492" y="-108"/>
      </p:cViewPr>
      <p:guideLst>
        <p:guide orient="horz" pos="2880"/>
        <p:guide pos="2160"/>
      </p:guideLst>
    </p:cSldViewPr>
  </p:notesViewPr>
  <p:gridSpacing cx="90012" cy="90012"/>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200154-80CC-41BB-8B21-CC9B2AD24FF9}" type="doc">
      <dgm:prSet loTypeId="urn:microsoft.com/office/officeart/2008/layout/VerticalCurvedList" loCatId="list" qsTypeId="urn:microsoft.com/office/officeart/2005/8/quickstyle/simple1" qsCatId="simple" csTypeId="urn:microsoft.com/office/officeart/2005/8/colors/accent2_5" csCatId="accent2" phldr="1"/>
      <dgm:spPr/>
      <dgm:t>
        <a:bodyPr/>
        <a:lstStyle/>
        <a:p>
          <a:endParaRPr lang="en-US"/>
        </a:p>
      </dgm:t>
    </dgm:pt>
    <dgm:pt modelId="{EBD7D87D-ED44-4CE1-8161-F031250C844A}">
      <dgm:prSet phldrT="[Text]" custT="1"/>
      <dgm:spPr/>
      <dgm:t>
        <a:bodyPr/>
        <a:lstStyle/>
        <a:p>
          <a:r>
            <a:rPr lang="en-CA" sz="600" dirty="0" smtClean="0"/>
            <a:t>Decentralized Management</a:t>
          </a:r>
          <a:endParaRPr lang="en-US" sz="600" dirty="0"/>
        </a:p>
      </dgm:t>
    </dgm:pt>
    <dgm:pt modelId="{ABA30B0F-F52D-4328-8E50-3F37D81465E7}" type="parTrans" cxnId="{8DEDCFEE-8548-4303-921B-4AAA96787E81}">
      <dgm:prSet/>
      <dgm:spPr/>
      <dgm:t>
        <a:bodyPr/>
        <a:lstStyle/>
        <a:p>
          <a:endParaRPr lang="en-US" sz="600"/>
        </a:p>
      </dgm:t>
    </dgm:pt>
    <dgm:pt modelId="{C3F9414C-A82D-4C68-950E-964227E737CD}" type="sibTrans" cxnId="{8DEDCFEE-8548-4303-921B-4AAA96787E81}">
      <dgm:prSet/>
      <dgm:spPr/>
      <dgm:t>
        <a:bodyPr/>
        <a:lstStyle/>
        <a:p>
          <a:endParaRPr lang="en-US" sz="600"/>
        </a:p>
      </dgm:t>
    </dgm:pt>
    <dgm:pt modelId="{B2234F62-760E-48CB-BB2A-D9973884634B}">
      <dgm:prSet phldrT="[Text]" custT="1"/>
      <dgm:spPr/>
      <dgm:t>
        <a:bodyPr/>
        <a:lstStyle/>
        <a:p>
          <a:r>
            <a:rPr lang="en-CA" sz="600" dirty="0" smtClean="0"/>
            <a:t> 1000 employees</a:t>
          </a:r>
          <a:endParaRPr lang="en-US" sz="600" dirty="0"/>
        </a:p>
      </dgm:t>
    </dgm:pt>
    <dgm:pt modelId="{E162A41E-8348-4322-A67D-0B43BC9322C2}" type="parTrans" cxnId="{8FAA78CF-796C-4610-88C6-54BC34C519E4}">
      <dgm:prSet/>
      <dgm:spPr/>
      <dgm:t>
        <a:bodyPr/>
        <a:lstStyle/>
        <a:p>
          <a:endParaRPr lang="en-US" sz="600"/>
        </a:p>
      </dgm:t>
    </dgm:pt>
    <dgm:pt modelId="{8C238336-30D5-4E65-8EB1-F57C102F9F85}" type="sibTrans" cxnId="{8FAA78CF-796C-4610-88C6-54BC34C519E4}">
      <dgm:prSet/>
      <dgm:spPr/>
      <dgm:t>
        <a:bodyPr/>
        <a:lstStyle/>
        <a:p>
          <a:endParaRPr lang="en-US" sz="600"/>
        </a:p>
      </dgm:t>
    </dgm:pt>
    <dgm:pt modelId="{A2D0F3D1-DC89-44D9-8B47-12C8CC5EBBEF}">
      <dgm:prSet phldrT="[Text]" custT="1"/>
      <dgm:spPr/>
      <dgm:t>
        <a:bodyPr/>
        <a:lstStyle/>
        <a:p>
          <a:r>
            <a:rPr lang="en-CA" sz="600" dirty="0" smtClean="0"/>
            <a:t> &lt;20 Developers</a:t>
          </a:r>
          <a:endParaRPr lang="en-US" sz="600" dirty="0"/>
        </a:p>
      </dgm:t>
    </dgm:pt>
    <dgm:pt modelId="{335A3C77-0856-45A6-8E96-FC38B8F2D4CF}" type="parTrans" cxnId="{D9748773-99B1-4719-80D1-17201B06D592}">
      <dgm:prSet/>
      <dgm:spPr/>
      <dgm:t>
        <a:bodyPr/>
        <a:lstStyle/>
        <a:p>
          <a:endParaRPr lang="en-US" sz="600"/>
        </a:p>
      </dgm:t>
    </dgm:pt>
    <dgm:pt modelId="{94AF5F4F-ECB1-4420-8D47-573F6BA4A8A7}" type="sibTrans" cxnId="{D9748773-99B1-4719-80D1-17201B06D592}">
      <dgm:prSet/>
      <dgm:spPr/>
      <dgm:t>
        <a:bodyPr/>
        <a:lstStyle/>
        <a:p>
          <a:endParaRPr lang="en-US" sz="600"/>
        </a:p>
      </dgm:t>
    </dgm:pt>
    <dgm:pt modelId="{89A28541-7092-4774-905C-F0E09825C2C6}">
      <dgm:prSet phldrT="[Text]" custT="1"/>
      <dgm:spPr/>
      <dgm:t>
        <a:bodyPr/>
        <a:lstStyle/>
        <a:p>
          <a:r>
            <a:rPr lang="en-CA" sz="600" dirty="0" smtClean="0"/>
            <a:t>Loosely Defined Processes</a:t>
          </a:r>
          <a:endParaRPr lang="en-US" sz="600" dirty="0"/>
        </a:p>
      </dgm:t>
    </dgm:pt>
    <dgm:pt modelId="{2D4B3C5F-D6B7-4437-88AC-CD65633A69D1}" type="parTrans" cxnId="{B2527775-73F4-48A2-B232-143C13CA9F21}">
      <dgm:prSet/>
      <dgm:spPr/>
      <dgm:t>
        <a:bodyPr/>
        <a:lstStyle/>
        <a:p>
          <a:endParaRPr lang="en-US" sz="600"/>
        </a:p>
      </dgm:t>
    </dgm:pt>
    <dgm:pt modelId="{65FFCC58-DF69-41D1-9682-AF1912C63A58}" type="sibTrans" cxnId="{B2527775-73F4-48A2-B232-143C13CA9F21}">
      <dgm:prSet/>
      <dgm:spPr/>
      <dgm:t>
        <a:bodyPr/>
        <a:lstStyle/>
        <a:p>
          <a:endParaRPr lang="en-US" sz="600"/>
        </a:p>
      </dgm:t>
    </dgm:pt>
    <dgm:pt modelId="{4B9FE5CA-556D-4A2C-9656-58D43B28BE05}" type="pres">
      <dgm:prSet presAssocID="{D2200154-80CC-41BB-8B21-CC9B2AD24FF9}" presName="Name0" presStyleCnt="0">
        <dgm:presLayoutVars>
          <dgm:chMax val="7"/>
          <dgm:chPref val="7"/>
          <dgm:dir/>
        </dgm:presLayoutVars>
      </dgm:prSet>
      <dgm:spPr/>
      <dgm:t>
        <a:bodyPr/>
        <a:lstStyle/>
        <a:p>
          <a:endParaRPr lang="en-US"/>
        </a:p>
      </dgm:t>
    </dgm:pt>
    <dgm:pt modelId="{920C97AE-95A2-4D41-8AA6-3265A773A7D4}" type="pres">
      <dgm:prSet presAssocID="{D2200154-80CC-41BB-8B21-CC9B2AD24FF9}" presName="Name1" presStyleCnt="0"/>
      <dgm:spPr/>
    </dgm:pt>
    <dgm:pt modelId="{AD98C8BC-CA30-4CB1-9A4E-3DC458908EF0}" type="pres">
      <dgm:prSet presAssocID="{D2200154-80CC-41BB-8B21-CC9B2AD24FF9}" presName="cycle" presStyleCnt="0"/>
      <dgm:spPr/>
    </dgm:pt>
    <dgm:pt modelId="{724CC29E-BB71-4ED6-986D-60F9D15C4C8F}" type="pres">
      <dgm:prSet presAssocID="{D2200154-80CC-41BB-8B21-CC9B2AD24FF9}" presName="srcNode" presStyleLbl="node1" presStyleIdx="0" presStyleCnt="4"/>
      <dgm:spPr/>
    </dgm:pt>
    <dgm:pt modelId="{1B6E9B9A-5984-400B-9536-E5F937C365C3}" type="pres">
      <dgm:prSet presAssocID="{D2200154-80CC-41BB-8B21-CC9B2AD24FF9}" presName="conn" presStyleLbl="parChTrans1D2" presStyleIdx="0" presStyleCnt="1"/>
      <dgm:spPr/>
      <dgm:t>
        <a:bodyPr/>
        <a:lstStyle/>
        <a:p>
          <a:endParaRPr lang="en-US"/>
        </a:p>
      </dgm:t>
    </dgm:pt>
    <dgm:pt modelId="{6EEFC38B-C513-4633-98DA-3415A1B29307}" type="pres">
      <dgm:prSet presAssocID="{D2200154-80CC-41BB-8B21-CC9B2AD24FF9}" presName="extraNode" presStyleLbl="node1" presStyleIdx="0" presStyleCnt="4"/>
      <dgm:spPr/>
    </dgm:pt>
    <dgm:pt modelId="{152B36C0-8837-47CE-98A9-62F0D18A506F}" type="pres">
      <dgm:prSet presAssocID="{D2200154-80CC-41BB-8B21-CC9B2AD24FF9}" presName="dstNode" presStyleLbl="node1" presStyleIdx="0" presStyleCnt="4"/>
      <dgm:spPr/>
    </dgm:pt>
    <dgm:pt modelId="{9501F839-D961-4292-9E2A-DF9C983F0126}" type="pres">
      <dgm:prSet presAssocID="{EBD7D87D-ED44-4CE1-8161-F031250C844A}" presName="text_1" presStyleLbl="node1" presStyleIdx="0" presStyleCnt="4">
        <dgm:presLayoutVars>
          <dgm:bulletEnabled val="1"/>
        </dgm:presLayoutVars>
      </dgm:prSet>
      <dgm:spPr/>
      <dgm:t>
        <a:bodyPr/>
        <a:lstStyle/>
        <a:p>
          <a:endParaRPr lang="en-US"/>
        </a:p>
      </dgm:t>
    </dgm:pt>
    <dgm:pt modelId="{CFA71234-17E2-4BEB-A6EF-989D78CA22FA}" type="pres">
      <dgm:prSet presAssocID="{EBD7D87D-ED44-4CE1-8161-F031250C844A}" presName="accent_1" presStyleCnt="0"/>
      <dgm:spPr/>
    </dgm:pt>
    <dgm:pt modelId="{69983324-CAC4-44E6-9A35-F585608FD224}" type="pres">
      <dgm:prSet presAssocID="{EBD7D87D-ED44-4CE1-8161-F031250C844A}" presName="accentRepeatNode" presStyleLbl="solidFgAcc1" presStyleIdx="0" presStyleCnt="4"/>
      <dgm:spPr/>
    </dgm:pt>
    <dgm:pt modelId="{504B4564-2ECE-4E19-9E72-88E6A87484F4}" type="pres">
      <dgm:prSet presAssocID="{B2234F62-760E-48CB-BB2A-D9973884634B}" presName="text_2" presStyleLbl="node1" presStyleIdx="1" presStyleCnt="4">
        <dgm:presLayoutVars>
          <dgm:bulletEnabled val="1"/>
        </dgm:presLayoutVars>
      </dgm:prSet>
      <dgm:spPr/>
      <dgm:t>
        <a:bodyPr/>
        <a:lstStyle/>
        <a:p>
          <a:endParaRPr lang="en-US"/>
        </a:p>
      </dgm:t>
    </dgm:pt>
    <dgm:pt modelId="{44D13251-E915-43BA-AAF3-3E84EEF27C10}" type="pres">
      <dgm:prSet presAssocID="{B2234F62-760E-48CB-BB2A-D9973884634B}" presName="accent_2" presStyleCnt="0"/>
      <dgm:spPr/>
    </dgm:pt>
    <dgm:pt modelId="{E15687A3-F80D-4FEF-8BBC-4F463E3DD73D}" type="pres">
      <dgm:prSet presAssocID="{B2234F62-760E-48CB-BB2A-D9973884634B}" presName="accentRepeatNode" presStyleLbl="solidFgAcc1" presStyleIdx="1" presStyleCnt="4"/>
      <dgm:spPr/>
    </dgm:pt>
    <dgm:pt modelId="{A48904AA-20DB-43E7-B71E-C588AEDE32D6}" type="pres">
      <dgm:prSet presAssocID="{A2D0F3D1-DC89-44D9-8B47-12C8CC5EBBEF}" presName="text_3" presStyleLbl="node1" presStyleIdx="2" presStyleCnt="4">
        <dgm:presLayoutVars>
          <dgm:bulletEnabled val="1"/>
        </dgm:presLayoutVars>
      </dgm:prSet>
      <dgm:spPr/>
      <dgm:t>
        <a:bodyPr/>
        <a:lstStyle/>
        <a:p>
          <a:endParaRPr lang="en-US"/>
        </a:p>
      </dgm:t>
    </dgm:pt>
    <dgm:pt modelId="{970B9140-D8E9-4875-A10F-6B999EE26128}" type="pres">
      <dgm:prSet presAssocID="{A2D0F3D1-DC89-44D9-8B47-12C8CC5EBBEF}" presName="accent_3" presStyleCnt="0"/>
      <dgm:spPr/>
    </dgm:pt>
    <dgm:pt modelId="{D34ADE76-2316-42BD-821F-65755A5EE5C7}" type="pres">
      <dgm:prSet presAssocID="{A2D0F3D1-DC89-44D9-8B47-12C8CC5EBBEF}" presName="accentRepeatNode" presStyleLbl="solidFgAcc1" presStyleIdx="2" presStyleCnt="4"/>
      <dgm:spPr/>
    </dgm:pt>
    <dgm:pt modelId="{BB07C911-1B5E-4FD8-AF72-62DC5B12F9A0}" type="pres">
      <dgm:prSet presAssocID="{89A28541-7092-4774-905C-F0E09825C2C6}" presName="text_4" presStyleLbl="node1" presStyleIdx="3" presStyleCnt="4">
        <dgm:presLayoutVars>
          <dgm:bulletEnabled val="1"/>
        </dgm:presLayoutVars>
      </dgm:prSet>
      <dgm:spPr/>
      <dgm:t>
        <a:bodyPr/>
        <a:lstStyle/>
        <a:p>
          <a:endParaRPr lang="en-US"/>
        </a:p>
      </dgm:t>
    </dgm:pt>
    <dgm:pt modelId="{584135AF-8B5B-4092-B1E4-FF4BF32B37AB}" type="pres">
      <dgm:prSet presAssocID="{89A28541-7092-4774-905C-F0E09825C2C6}" presName="accent_4" presStyleCnt="0"/>
      <dgm:spPr/>
    </dgm:pt>
    <dgm:pt modelId="{E61DE3BD-3927-4C7E-9103-B01E6E7DDFDB}" type="pres">
      <dgm:prSet presAssocID="{89A28541-7092-4774-905C-F0E09825C2C6}" presName="accentRepeatNode" presStyleLbl="solidFgAcc1" presStyleIdx="3" presStyleCnt="4"/>
      <dgm:spPr/>
    </dgm:pt>
  </dgm:ptLst>
  <dgm:cxnLst>
    <dgm:cxn modelId="{24054617-6053-4A1C-B5E1-C1C312982205}" type="presOf" srcId="{C3F9414C-A82D-4C68-950E-964227E737CD}" destId="{1B6E9B9A-5984-400B-9536-E5F937C365C3}" srcOrd="0" destOrd="0" presId="urn:microsoft.com/office/officeart/2008/layout/VerticalCurvedList"/>
    <dgm:cxn modelId="{DA114E9F-42B7-489C-ACBA-47996AF7A36B}" type="presOf" srcId="{EBD7D87D-ED44-4CE1-8161-F031250C844A}" destId="{9501F839-D961-4292-9E2A-DF9C983F0126}" srcOrd="0" destOrd="0" presId="urn:microsoft.com/office/officeart/2008/layout/VerticalCurvedList"/>
    <dgm:cxn modelId="{C1E9D91B-235B-4744-9BA5-A02E460AB908}" type="presOf" srcId="{A2D0F3D1-DC89-44D9-8B47-12C8CC5EBBEF}" destId="{A48904AA-20DB-43E7-B71E-C588AEDE32D6}" srcOrd="0" destOrd="0" presId="urn:microsoft.com/office/officeart/2008/layout/VerticalCurvedList"/>
    <dgm:cxn modelId="{8FAA78CF-796C-4610-88C6-54BC34C519E4}" srcId="{D2200154-80CC-41BB-8B21-CC9B2AD24FF9}" destId="{B2234F62-760E-48CB-BB2A-D9973884634B}" srcOrd="1" destOrd="0" parTransId="{E162A41E-8348-4322-A67D-0B43BC9322C2}" sibTransId="{8C238336-30D5-4E65-8EB1-F57C102F9F85}"/>
    <dgm:cxn modelId="{383D079D-A790-40FB-A59A-A175F6625AAD}" type="presOf" srcId="{D2200154-80CC-41BB-8B21-CC9B2AD24FF9}" destId="{4B9FE5CA-556D-4A2C-9656-58D43B28BE05}" srcOrd="0" destOrd="0" presId="urn:microsoft.com/office/officeart/2008/layout/VerticalCurvedList"/>
    <dgm:cxn modelId="{380977CA-629A-4B55-8D93-46727F0C38B3}" type="presOf" srcId="{B2234F62-760E-48CB-BB2A-D9973884634B}" destId="{504B4564-2ECE-4E19-9E72-88E6A87484F4}" srcOrd="0" destOrd="0" presId="urn:microsoft.com/office/officeart/2008/layout/VerticalCurvedList"/>
    <dgm:cxn modelId="{7BA44135-4B55-457D-A6D7-B103007E1A77}" type="presOf" srcId="{89A28541-7092-4774-905C-F0E09825C2C6}" destId="{BB07C911-1B5E-4FD8-AF72-62DC5B12F9A0}" srcOrd="0" destOrd="0" presId="urn:microsoft.com/office/officeart/2008/layout/VerticalCurvedList"/>
    <dgm:cxn modelId="{B2527775-73F4-48A2-B232-143C13CA9F21}" srcId="{D2200154-80CC-41BB-8B21-CC9B2AD24FF9}" destId="{89A28541-7092-4774-905C-F0E09825C2C6}" srcOrd="3" destOrd="0" parTransId="{2D4B3C5F-D6B7-4437-88AC-CD65633A69D1}" sibTransId="{65FFCC58-DF69-41D1-9682-AF1912C63A58}"/>
    <dgm:cxn modelId="{8DEDCFEE-8548-4303-921B-4AAA96787E81}" srcId="{D2200154-80CC-41BB-8B21-CC9B2AD24FF9}" destId="{EBD7D87D-ED44-4CE1-8161-F031250C844A}" srcOrd="0" destOrd="0" parTransId="{ABA30B0F-F52D-4328-8E50-3F37D81465E7}" sibTransId="{C3F9414C-A82D-4C68-950E-964227E737CD}"/>
    <dgm:cxn modelId="{D9748773-99B1-4719-80D1-17201B06D592}" srcId="{D2200154-80CC-41BB-8B21-CC9B2AD24FF9}" destId="{A2D0F3D1-DC89-44D9-8B47-12C8CC5EBBEF}" srcOrd="2" destOrd="0" parTransId="{335A3C77-0856-45A6-8E96-FC38B8F2D4CF}" sibTransId="{94AF5F4F-ECB1-4420-8D47-573F6BA4A8A7}"/>
    <dgm:cxn modelId="{2A03D534-C828-47A8-BE73-2F10B314E104}" type="presParOf" srcId="{4B9FE5CA-556D-4A2C-9656-58D43B28BE05}" destId="{920C97AE-95A2-4D41-8AA6-3265A773A7D4}" srcOrd="0" destOrd="0" presId="urn:microsoft.com/office/officeart/2008/layout/VerticalCurvedList"/>
    <dgm:cxn modelId="{D7E2EDA4-E97D-4041-B38D-1904973873E9}" type="presParOf" srcId="{920C97AE-95A2-4D41-8AA6-3265A773A7D4}" destId="{AD98C8BC-CA30-4CB1-9A4E-3DC458908EF0}" srcOrd="0" destOrd="0" presId="urn:microsoft.com/office/officeart/2008/layout/VerticalCurvedList"/>
    <dgm:cxn modelId="{40AB06CD-EEA8-43A9-9366-E8C355715953}" type="presParOf" srcId="{AD98C8BC-CA30-4CB1-9A4E-3DC458908EF0}" destId="{724CC29E-BB71-4ED6-986D-60F9D15C4C8F}" srcOrd="0" destOrd="0" presId="urn:microsoft.com/office/officeart/2008/layout/VerticalCurvedList"/>
    <dgm:cxn modelId="{AC34BC13-8310-4431-85A6-51591767B672}" type="presParOf" srcId="{AD98C8BC-CA30-4CB1-9A4E-3DC458908EF0}" destId="{1B6E9B9A-5984-400B-9536-E5F937C365C3}" srcOrd="1" destOrd="0" presId="urn:microsoft.com/office/officeart/2008/layout/VerticalCurvedList"/>
    <dgm:cxn modelId="{2F57AE5C-E0DE-4138-B53A-167D60C44B9F}" type="presParOf" srcId="{AD98C8BC-CA30-4CB1-9A4E-3DC458908EF0}" destId="{6EEFC38B-C513-4633-98DA-3415A1B29307}" srcOrd="2" destOrd="0" presId="urn:microsoft.com/office/officeart/2008/layout/VerticalCurvedList"/>
    <dgm:cxn modelId="{0C388DE5-683E-41A6-9C25-9563118A995C}" type="presParOf" srcId="{AD98C8BC-CA30-4CB1-9A4E-3DC458908EF0}" destId="{152B36C0-8837-47CE-98A9-62F0D18A506F}" srcOrd="3" destOrd="0" presId="urn:microsoft.com/office/officeart/2008/layout/VerticalCurvedList"/>
    <dgm:cxn modelId="{ED6B9302-EDD2-495B-AE84-4A27E97C01FA}" type="presParOf" srcId="{920C97AE-95A2-4D41-8AA6-3265A773A7D4}" destId="{9501F839-D961-4292-9E2A-DF9C983F0126}" srcOrd="1" destOrd="0" presId="urn:microsoft.com/office/officeart/2008/layout/VerticalCurvedList"/>
    <dgm:cxn modelId="{ED293197-386B-4D1E-A750-358E640A2CFE}" type="presParOf" srcId="{920C97AE-95A2-4D41-8AA6-3265A773A7D4}" destId="{CFA71234-17E2-4BEB-A6EF-989D78CA22FA}" srcOrd="2" destOrd="0" presId="urn:microsoft.com/office/officeart/2008/layout/VerticalCurvedList"/>
    <dgm:cxn modelId="{AD777794-89E9-4973-B87D-21B1732111F4}" type="presParOf" srcId="{CFA71234-17E2-4BEB-A6EF-989D78CA22FA}" destId="{69983324-CAC4-44E6-9A35-F585608FD224}" srcOrd="0" destOrd="0" presId="urn:microsoft.com/office/officeart/2008/layout/VerticalCurvedList"/>
    <dgm:cxn modelId="{E7D18CD1-38B8-4342-967C-004616508195}" type="presParOf" srcId="{920C97AE-95A2-4D41-8AA6-3265A773A7D4}" destId="{504B4564-2ECE-4E19-9E72-88E6A87484F4}" srcOrd="3" destOrd="0" presId="urn:microsoft.com/office/officeart/2008/layout/VerticalCurvedList"/>
    <dgm:cxn modelId="{B5CD63B5-E042-47C9-80F3-37A19B005560}" type="presParOf" srcId="{920C97AE-95A2-4D41-8AA6-3265A773A7D4}" destId="{44D13251-E915-43BA-AAF3-3E84EEF27C10}" srcOrd="4" destOrd="0" presId="urn:microsoft.com/office/officeart/2008/layout/VerticalCurvedList"/>
    <dgm:cxn modelId="{EF5B431A-0EC5-4A14-BCB4-FBB5CA70A72E}" type="presParOf" srcId="{44D13251-E915-43BA-AAF3-3E84EEF27C10}" destId="{E15687A3-F80D-4FEF-8BBC-4F463E3DD73D}" srcOrd="0" destOrd="0" presId="urn:microsoft.com/office/officeart/2008/layout/VerticalCurvedList"/>
    <dgm:cxn modelId="{6AAADA80-E02D-421A-81F0-7B3A62899FF2}" type="presParOf" srcId="{920C97AE-95A2-4D41-8AA6-3265A773A7D4}" destId="{A48904AA-20DB-43E7-B71E-C588AEDE32D6}" srcOrd="5" destOrd="0" presId="urn:microsoft.com/office/officeart/2008/layout/VerticalCurvedList"/>
    <dgm:cxn modelId="{0A4C3836-299F-4B5F-B32C-02708D7C3E1B}" type="presParOf" srcId="{920C97AE-95A2-4D41-8AA6-3265A773A7D4}" destId="{970B9140-D8E9-4875-A10F-6B999EE26128}" srcOrd="6" destOrd="0" presId="urn:microsoft.com/office/officeart/2008/layout/VerticalCurvedList"/>
    <dgm:cxn modelId="{9F352C8C-D2C4-458A-8F0E-54C7D5811795}" type="presParOf" srcId="{970B9140-D8E9-4875-A10F-6B999EE26128}" destId="{D34ADE76-2316-42BD-821F-65755A5EE5C7}" srcOrd="0" destOrd="0" presId="urn:microsoft.com/office/officeart/2008/layout/VerticalCurvedList"/>
    <dgm:cxn modelId="{23BE1A43-1450-419F-A260-1AC15D68B001}" type="presParOf" srcId="{920C97AE-95A2-4D41-8AA6-3265A773A7D4}" destId="{BB07C911-1B5E-4FD8-AF72-62DC5B12F9A0}" srcOrd="7" destOrd="0" presId="urn:microsoft.com/office/officeart/2008/layout/VerticalCurvedList"/>
    <dgm:cxn modelId="{9D025947-AB29-4A5C-8CDA-AD7628215AC9}" type="presParOf" srcId="{920C97AE-95A2-4D41-8AA6-3265A773A7D4}" destId="{584135AF-8B5B-4092-B1E4-FF4BF32B37AB}" srcOrd="8" destOrd="0" presId="urn:microsoft.com/office/officeart/2008/layout/VerticalCurvedList"/>
    <dgm:cxn modelId="{923D62E3-20EB-4A7C-8E7A-62BC9BE864C1}" type="presParOf" srcId="{584135AF-8B5B-4092-B1E4-FF4BF32B37AB}" destId="{E61DE3BD-3927-4C7E-9103-B01E6E7DDFDB}"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200154-80CC-41BB-8B21-CC9B2AD24FF9}" type="doc">
      <dgm:prSet loTypeId="urn:microsoft.com/office/officeart/2008/layout/VerticalCurvedList" loCatId="list" qsTypeId="urn:microsoft.com/office/officeart/2005/8/quickstyle/simple1" qsCatId="simple" csTypeId="urn:microsoft.com/office/officeart/2005/8/colors/accent1_5" csCatId="accent1" phldr="1"/>
      <dgm:spPr/>
      <dgm:t>
        <a:bodyPr/>
        <a:lstStyle/>
        <a:p>
          <a:endParaRPr lang="en-US"/>
        </a:p>
      </dgm:t>
    </dgm:pt>
    <dgm:pt modelId="{EBD7D87D-ED44-4CE1-8161-F031250C844A}">
      <dgm:prSet phldrT="[Text]" custT="1"/>
      <dgm:spPr/>
      <dgm:t>
        <a:bodyPr/>
        <a:lstStyle/>
        <a:p>
          <a:r>
            <a:rPr lang="en-CA" sz="600" dirty="0" smtClean="0"/>
            <a:t>Centralized Management</a:t>
          </a:r>
          <a:endParaRPr lang="en-US" sz="600" dirty="0"/>
        </a:p>
      </dgm:t>
    </dgm:pt>
    <dgm:pt modelId="{ABA30B0F-F52D-4328-8E50-3F37D81465E7}" type="parTrans" cxnId="{8DEDCFEE-8548-4303-921B-4AAA96787E81}">
      <dgm:prSet/>
      <dgm:spPr/>
      <dgm:t>
        <a:bodyPr/>
        <a:lstStyle/>
        <a:p>
          <a:endParaRPr lang="en-US" sz="600"/>
        </a:p>
      </dgm:t>
    </dgm:pt>
    <dgm:pt modelId="{C3F9414C-A82D-4C68-950E-964227E737CD}" type="sibTrans" cxnId="{8DEDCFEE-8548-4303-921B-4AAA96787E81}">
      <dgm:prSet/>
      <dgm:spPr/>
      <dgm:t>
        <a:bodyPr/>
        <a:lstStyle/>
        <a:p>
          <a:endParaRPr lang="en-US" sz="600"/>
        </a:p>
      </dgm:t>
    </dgm:pt>
    <dgm:pt modelId="{B2234F62-760E-48CB-BB2A-D9973884634B}">
      <dgm:prSet phldrT="[Text]" custT="1"/>
      <dgm:spPr/>
      <dgm:t>
        <a:bodyPr/>
        <a:lstStyle/>
        <a:p>
          <a:r>
            <a:rPr lang="en-CA" sz="600" dirty="0" smtClean="0"/>
            <a:t> 1000 employees</a:t>
          </a:r>
          <a:endParaRPr lang="en-US" sz="600" dirty="0"/>
        </a:p>
      </dgm:t>
    </dgm:pt>
    <dgm:pt modelId="{E162A41E-8348-4322-A67D-0B43BC9322C2}" type="parTrans" cxnId="{8FAA78CF-796C-4610-88C6-54BC34C519E4}">
      <dgm:prSet/>
      <dgm:spPr/>
      <dgm:t>
        <a:bodyPr/>
        <a:lstStyle/>
        <a:p>
          <a:endParaRPr lang="en-US" sz="600"/>
        </a:p>
      </dgm:t>
    </dgm:pt>
    <dgm:pt modelId="{8C238336-30D5-4E65-8EB1-F57C102F9F85}" type="sibTrans" cxnId="{8FAA78CF-796C-4610-88C6-54BC34C519E4}">
      <dgm:prSet/>
      <dgm:spPr/>
      <dgm:t>
        <a:bodyPr/>
        <a:lstStyle/>
        <a:p>
          <a:endParaRPr lang="en-US" sz="600"/>
        </a:p>
      </dgm:t>
    </dgm:pt>
    <dgm:pt modelId="{A2D0F3D1-DC89-44D9-8B47-12C8CC5EBBEF}">
      <dgm:prSet phldrT="[Text]" custT="1"/>
      <dgm:spPr/>
      <dgm:t>
        <a:bodyPr/>
        <a:lstStyle/>
        <a:p>
          <a:r>
            <a:rPr lang="en-CA" sz="600" dirty="0" smtClean="0"/>
            <a:t> 200 TFS Users</a:t>
          </a:r>
          <a:endParaRPr lang="en-US" sz="600" dirty="0"/>
        </a:p>
      </dgm:t>
    </dgm:pt>
    <dgm:pt modelId="{335A3C77-0856-45A6-8E96-FC38B8F2D4CF}" type="parTrans" cxnId="{D9748773-99B1-4719-80D1-17201B06D592}">
      <dgm:prSet/>
      <dgm:spPr/>
      <dgm:t>
        <a:bodyPr/>
        <a:lstStyle/>
        <a:p>
          <a:endParaRPr lang="en-US" sz="600"/>
        </a:p>
      </dgm:t>
    </dgm:pt>
    <dgm:pt modelId="{94AF5F4F-ECB1-4420-8D47-573F6BA4A8A7}" type="sibTrans" cxnId="{D9748773-99B1-4719-80D1-17201B06D592}">
      <dgm:prSet/>
      <dgm:spPr/>
      <dgm:t>
        <a:bodyPr/>
        <a:lstStyle/>
        <a:p>
          <a:endParaRPr lang="en-US" sz="600"/>
        </a:p>
      </dgm:t>
    </dgm:pt>
    <dgm:pt modelId="{89A28541-7092-4774-905C-F0E09825C2C6}">
      <dgm:prSet phldrT="[Text]" custT="1"/>
      <dgm:spPr/>
      <dgm:t>
        <a:bodyPr/>
        <a:lstStyle/>
        <a:p>
          <a:r>
            <a:rPr lang="en-CA" sz="600" dirty="0" smtClean="0"/>
            <a:t>Defined Processes</a:t>
          </a:r>
          <a:endParaRPr lang="en-US" sz="600" dirty="0"/>
        </a:p>
      </dgm:t>
    </dgm:pt>
    <dgm:pt modelId="{2D4B3C5F-D6B7-4437-88AC-CD65633A69D1}" type="parTrans" cxnId="{B2527775-73F4-48A2-B232-143C13CA9F21}">
      <dgm:prSet/>
      <dgm:spPr/>
      <dgm:t>
        <a:bodyPr/>
        <a:lstStyle/>
        <a:p>
          <a:endParaRPr lang="en-US" sz="600"/>
        </a:p>
      </dgm:t>
    </dgm:pt>
    <dgm:pt modelId="{65FFCC58-DF69-41D1-9682-AF1912C63A58}" type="sibTrans" cxnId="{B2527775-73F4-48A2-B232-143C13CA9F21}">
      <dgm:prSet/>
      <dgm:spPr/>
      <dgm:t>
        <a:bodyPr/>
        <a:lstStyle/>
        <a:p>
          <a:endParaRPr lang="en-US" sz="600"/>
        </a:p>
      </dgm:t>
    </dgm:pt>
    <dgm:pt modelId="{4B9FE5CA-556D-4A2C-9656-58D43B28BE05}" type="pres">
      <dgm:prSet presAssocID="{D2200154-80CC-41BB-8B21-CC9B2AD24FF9}" presName="Name0" presStyleCnt="0">
        <dgm:presLayoutVars>
          <dgm:chMax val="7"/>
          <dgm:chPref val="7"/>
          <dgm:dir/>
        </dgm:presLayoutVars>
      </dgm:prSet>
      <dgm:spPr/>
      <dgm:t>
        <a:bodyPr/>
        <a:lstStyle/>
        <a:p>
          <a:endParaRPr lang="en-US"/>
        </a:p>
      </dgm:t>
    </dgm:pt>
    <dgm:pt modelId="{920C97AE-95A2-4D41-8AA6-3265A773A7D4}" type="pres">
      <dgm:prSet presAssocID="{D2200154-80CC-41BB-8B21-CC9B2AD24FF9}" presName="Name1" presStyleCnt="0"/>
      <dgm:spPr/>
    </dgm:pt>
    <dgm:pt modelId="{AD98C8BC-CA30-4CB1-9A4E-3DC458908EF0}" type="pres">
      <dgm:prSet presAssocID="{D2200154-80CC-41BB-8B21-CC9B2AD24FF9}" presName="cycle" presStyleCnt="0"/>
      <dgm:spPr/>
    </dgm:pt>
    <dgm:pt modelId="{724CC29E-BB71-4ED6-986D-60F9D15C4C8F}" type="pres">
      <dgm:prSet presAssocID="{D2200154-80CC-41BB-8B21-CC9B2AD24FF9}" presName="srcNode" presStyleLbl="node1" presStyleIdx="0" presStyleCnt="4"/>
      <dgm:spPr/>
    </dgm:pt>
    <dgm:pt modelId="{1B6E9B9A-5984-400B-9536-E5F937C365C3}" type="pres">
      <dgm:prSet presAssocID="{D2200154-80CC-41BB-8B21-CC9B2AD24FF9}" presName="conn" presStyleLbl="parChTrans1D2" presStyleIdx="0" presStyleCnt="1"/>
      <dgm:spPr/>
      <dgm:t>
        <a:bodyPr/>
        <a:lstStyle/>
        <a:p>
          <a:endParaRPr lang="en-US"/>
        </a:p>
      </dgm:t>
    </dgm:pt>
    <dgm:pt modelId="{6EEFC38B-C513-4633-98DA-3415A1B29307}" type="pres">
      <dgm:prSet presAssocID="{D2200154-80CC-41BB-8B21-CC9B2AD24FF9}" presName="extraNode" presStyleLbl="node1" presStyleIdx="0" presStyleCnt="4"/>
      <dgm:spPr/>
    </dgm:pt>
    <dgm:pt modelId="{152B36C0-8837-47CE-98A9-62F0D18A506F}" type="pres">
      <dgm:prSet presAssocID="{D2200154-80CC-41BB-8B21-CC9B2AD24FF9}" presName="dstNode" presStyleLbl="node1" presStyleIdx="0" presStyleCnt="4"/>
      <dgm:spPr/>
    </dgm:pt>
    <dgm:pt modelId="{9501F839-D961-4292-9E2A-DF9C983F0126}" type="pres">
      <dgm:prSet presAssocID="{EBD7D87D-ED44-4CE1-8161-F031250C844A}" presName="text_1" presStyleLbl="node1" presStyleIdx="0" presStyleCnt="4">
        <dgm:presLayoutVars>
          <dgm:bulletEnabled val="1"/>
        </dgm:presLayoutVars>
      </dgm:prSet>
      <dgm:spPr/>
      <dgm:t>
        <a:bodyPr/>
        <a:lstStyle/>
        <a:p>
          <a:endParaRPr lang="en-US"/>
        </a:p>
      </dgm:t>
    </dgm:pt>
    <dgm:pt modelId="{CFA71234-17E2-4BEB-A6EF-989D78CA22FA}" type="pres">
      <dgm:prSet presAssocID="{EBD7D87D-ED44-4CE1-8161-F031250C844A}" presName="accent_1" presStyleCnt="0"/>
      <dgm:spPr/>
    </dgm:pt>
    <dgm:pt modelId="{69983324-CAC4-44E6-9A35-F585608FD224}" type="pres">
      <dgm:prSet presAssocID="{EBD7D87D-ED44-4CE1-8161-F031250C844A}" presName="accentRepeatNode" presStyleLbl="solidFgAcc1" presStyleIdx="0" presStyleCnt="4"/>
      <dgm:spPr/>
    </dgm:pt>
    <dgm:pt modelId="{504B4564-2ECE-4E19-9E72-88E6A87484F4}" type="pres">
      <dgm:prSet presAssocID="{B2234F62-760E-48CB-BB2A-D9973884634B}" presName="text_2" presStyleLbl="node1" presStyleIdx="1" presStyleCnt="4">
        <dgm:presLayoutVars>
          <dgm:bulletEnabled val="1"/>
        </dgm:presLayoutVars>
      </dgm:prSet>
      <dgm:spPr/>
      <dgm:t>
        <a:bodyPr/>
        <a:lstStyle/>
        <a:p>
          <a:endParaRPr lang="en-US"/>
        </a:p>
      </dgm:t>
    </dgm:pt>
    <dgm:pt modelId="{44D13251-E915-43BA-AAF3-3E84EEF27C10}" type="pres">
      <dgm:prSet presAssocID="{B2234F62-760E-48CB-BB2A-D9973884634B}" presName="accent_2" presStyleCnt="0"/>
      <dgm:spPr/>
    </dgm:pt>
    <dgm:pt modelId="{E15687A3-F80D-4FEF-8BBC-4F463E3DD73D}" type="pres">
      <dgm:prSet presAssocID="{B2234F62-760E-48CB-BB2A-D9973884634B}" presName="accentRepeatNode" presStyleLbl="solidFgAcc1" presStyleIdx="1" presStyleCnt="4"/>
      <dgm:spPr/>
    </dgm:pt>
    <dgm:pt modelId="{A48904AA-20DB-43E7-B71E-C588AEDE32D6}" type="pres">
      <dgm:prSet presAssocID="{A2D0F3D1-DC89-44D9-8B47-12C8CC5EBBEF}" presName="text_3" presStyleLbl="node1" presStyleIdx="2" presStyleCnt="4">
        <dgm:presLayoutVars>
          <dgm:bulletEnabled val="1"/>
        </dgm:presLayoutVars>
      </dgm:prSet>
      <dgm:spPr/>
      <dgm:t>
        <a:bodyPr/>
        <a:lstStyle/>
        <a:p>
          <a:endParaRPr lang="en-US"/>
        </a:p>
      </dgm:t>
    </dgm:pt>
    <dgm:pt modelId="{970B9140-D8E9-4875-A10F-6B999EE26128}" type="pres">
      <dgm:prSet presAssocID="{A2D0F3D1-DC89-44D9-8B47-12C8CC5EBBEF}" presName="accent_3" presStyleCnt="0"/>
      <dgm:spPr/>
    </dgm:pt>
    <dgm:pt modelId="{D34ADE76-2316-42BD-821F-65755A5EE5C7}" type="pres">
      <dgm:prSet presAssocID="{A2D0F3D1-DC89-44D9-8B47-12C8CC5EBBEF}" presName="accentRepeatNode" presStyleLbl="solidFgAcc1" presStyleIdx="2" presStyleCnt="4"/>
      <dgm:spPr/>
    </dgm:pt>
    <dgm:pt modelId="{BB07C911-1B5E-4FD8-AF72-62DC5B12F9A0}" type="pres">
      <dgm:prSet presAssocID="{89A28541-7092-4774-905C-F0E09825C2C6}" presName="text_4" presStyleLbl="node1" presStyleIdx="3" presStyleCnt="4">
        <dgm:presLayoutVars>
          <dgm:bulletEnabled val="1"/>
        </dgm:presLayoutVars>
      </dgm:prSet>
      <dgm:spPr/>
      <dgm:t>
        <a:bodyPr/>
        <a:lstStyle/>
        <a:p>
          <a:endParaRPr lang="en-US"/>
        </a:p>
      </dgm:t>
    </dgm:pt>
    <dgm:pt modelId="{584135AF-8B5B-4092-B1E4-FF4BF32B37AB}" type="pres">
      <dgm:prSet presAssocID="{89A28541-7092-4774-905C-F0E09825C2C6}" presName="accent_4" presStyleCnt="0"/>
      <dgm:spPr/>
    </dgm:pt>
    <dgm:pt modelId="{E61DE3BD-3927-4C7E-9103-B01E6E7DDFDB}" type="pres">
      <dgm:prSet presAssocID="{89A28541-7092-4774-905C-F0E09825C2C6}" presName="accentRepeatNode" presStyleLbl="solidFgAcc1" presStyleIdx="3" presStyleCnt="4"/>
      <dgm:spPr/>
    </dgm:pt>
  </dgm:ptLst>
  <dgm:cxnLst>
    <dgm:cxn modelId="{70D64862-48BA-41FA-A2E0-CEF8FC74C14D}" type="presOf" srcId="{D2200154-80CC-41BB-8B21-CC9B2AD24FF9}" destId="{4B9FE5CA-556D-4A2C-9656-58D43B28BE05}" srcOrd="0" destOrd="0" presId="urn:microsoft.com/office/officeart/2008/layout/VerticalCurvedList"/>
    <dgm:cxn modelId="{EF56BABC-CEE6-4CDE-B9E2-CEDD86D5CF8C}" type="presOf" srcId="{C3F9414C-A82D-4C68-950E-964227E737CD}" destId="{1B6E9B9A-5984-400B-9536-E5F937C365C3}" srcOrd="0" destOrd="0" presId="urn:microsoft.com/office/officeart/2008/layout/VerticalCurvedList"/>
    <dgm:cxn modelId="{8FAA78CF-796C-4610-88C6-54BC34C519E4}" srcId="{D2200154-80CC-41BB-8B21-CC9B2AD24FF9}" destId="{B2234F62-760E-48CB-BB2A-D9973884634B}" srcOrd="1" destOrd="0" parTransId="{E162A41E-8348-4322-A67D-0B43BC9322C2}" sibTransId="{8C238336-30D5-4E65-8EB1-F57C102F9F85}"/>
    <dgm:cxn modelId="{B490816E-1B00-4241-A0C2-1E062DCE23EE}" type="presOf" srcId="{EBD7D87D-ED44-4CE1-8161-F031250C844A}" destId="{9501F839-D961-4292-9E2A-DF9C983F0126}" srcOrd="0" destOrd="0" presId="urn:microsoft.com/office/officeart/2008/layout/VerticalCurvedList"/>
    <dgm:cxn modelId="{2B3F1349-1089-46A3-81A9-EC07E4D16F86}" type="presOf" srcId="{89A28541-7092-4774-905C-F0E09825C2C6}" destId="{BB07C911-1B5E-4FD8-AF72-62DC5B12F9A0}" srcOrd="0" destOrd="0" presId="urn:microsoft.com/office/officeart/2008/layout/VerticalCurvedList"/>
    <dgm:cxn modelId="{B2527775-73F4-48A2-B232-143C13CA9F21}" srcId="{D2200154-80CC-41BB-8B21-CC9B2AD24FF9}" destId="{89A28541-7092-4774-905C-F0E09825C2C6}" srcOrd="3" destOrd="0" parTransId="{2D4B3C5F-D6B7-4437-88AC-CD65633A69D1}" sibTransId="{65FFCC58-DF69-41D1-9682-AF1912C63A58}"/>
    <dgm:cxn modelId="{8DEDCFEE-8548-4303-921B-4AAA96787E81}" srcId="{D2200154-80CC-41BB-8B21-CC9B2AD24FF9}" destId="{EBD7D87D-ED44-4CE1-8161-F031250C844A}" srcOrd="0" destOrd="0" parTransId="{ABA30B0F-F52D-4328-8E50-3F37D81465E7}" sibTransId="{C3F9414C-A82D-4C68-950E-964227E737CD}"/>
    <dgm:cxn modelId="{B0D66D9F-378A-4AAF-BF0B-986A608AE677}" type="presOf" srcId="{A2D0F3D1-DC89-44D9-8B47-12C8CC5EBBEF}" destId="{A48904AA-20DB-43E7-B71E-C588AEDE32D6}" srcOrd="0" destOrd="0" presId="urn:microsoft.com/office/officeart/2008/layout/VerticalCurvedList"/>
    <dgm:cxn modelId="{D9748773-99B1-4719-80D1-17201B06D592}" srcId="{D2200154-80CC-41BB-8B21-CC9B2AD24FF9}" destId="{A2D0F3D1-DC89-44D9-8B47-12C8CC5EBBEF}" srcOrd="2" destOrd="0" parTransId="{335A3C77-0856-45A6-8E96-FC38B8F2D4CF}" sibTransId="{94AF5F4F-ECB1-4420-8D47-573F6BA4A8A7}"/>
    <dgm:cxn modelId="{C1C6D942-6406-41D1-8742-97E2259D1CB9}" type="presOf" srcId="{B2234F62-760E-48CB-BB2A-D9973884634B}" destId="{504B4564-2ECE-4E19-9E72-88E6A87484F4}" srcOrd="0" destOrd="0" presId="urn:microsoft.com/office/officeart/2008/layout/VerticalCurvedList"/>
    <dgm:cxn modelId="{F55A62E7-2E0E-4499-B24F-8585F4508A81}" type="presParOf" srcId="{4B9FE5CA-556D-4A2C-9656-58D43B28BE05}" destId="{920C97AE-95A2-4D41-8AA6-3265A773A7D4}" srcOrd="0" destOrd="0" presId="urn:microsoft.com/office/officeart/2008/layout/VerticalCurvedList"/>
    <dgm:cxn modelId="{7714D0A2-2396-43F0-9A30-460E4C7AF4D0}" type="presParOf" srcId="{920C97AE-95A2-4D41-8AA6-3265A773A7D4}" destId="{AD98C8BC-CA30-4CB1-9A4E-3DC458908EF0}" srcOrd="0" destOrd="0" presId="urn:microsoft.com/office/officeart/2008/layout/VerticalCurvedList"/>
    <dgm:cxn modelId="{61CFD9BD-0CDD-4A34-875D-D89EDA46FCF5}" type="presParOf" srcId="{AD98C8BC-CA30-4CB1-9A4E-3DC458908EF0}" destId="{724CC29E-BB71-4ED6-986D-60F9D15C4C8F}" srcOrd="0" destOrd="0" presId="urn:microsoft.com/office/officeart/2008/layout/VerticalCurvedList"/>
    <dgm:cxn modelId="{1D67117A-18E8-4D53-94C9-88D83E5E74D7}" type="presParOf" srcId="{AD98C8BC-CA30-4CB1-9A4E-3DC458908EF0}" destId="{1B6E9B9A-5984-400B-9536-E5F937C365C3}" srcOrd="1" destOrd="0" presId="urn:microsoft.com/office/officeart/2008/layout/VerticalCurvedList"/>
    <dgm:cxn modelId="{8D0B7795-60A0-48D3-80DB-CD34198A418C}" type="presParOf" srcId="{AD98C8BC-CA30-4CB1-9A4E-3DC458908EF0}" destId="{6EEFC38B-C513-4633-98DA-3415A1B29307}" srcOrd="2" destOrd="0" presId="urn:microsoft.com/office/officeart/2008/layout/VerticalCurvedList"/>
    <dgm:cxn modelId="{57099310-B48D-4052-AA3B-711D745F2F6D}" type="presParOf" srcId="{AD98C8BC-CA30-4CB1-9A4E-3DC458908EF0}" destId="{152B36C0-8837-47CE-98A9-62F0D18A506F}" srcOrd="3" destOrd="0" presId="urn:microsoft.com/office/officeart/2008/layout/VerticalCurvedList"/>
    <dgm:cxn modelId="{5909F631-F7E1-4677-AA5F-A872B2F875ED}" type="presParOf" srcId="{920C97AE-95A2-4D41-8AA6-3265A773A7D4}" destId="{9501F839-D961-4292-9E2A-DF9C983F0126}" srcOrd="1" destOrd="0" presId="urn:microsoft.com/office/officeart/2008/layout/VerticalCurvedList"/>
    <dgm:cxn modelId="{E050B53E-0C35-47D3-883C-7E2DC2DF71A2}" type="presParOf" srcId="{920C97AE-95A2-4D41-8AA6-3265A773A7D4}" destId="{CFA71234-17E2-4BEB-A6EF-989D78CA22FA}" srcOrd="2" destOrd="0" presId="urn:microsoft.com/office/officeart/2008/layout/VerticalCurvedList"/>
    <dgm:cxn modelId="{344C5125-14A0-4031-B813-6730044BA241}" type="presParOf" srcId="{CFA71234-17E2-4BEB-A6EF-989D78CA22FA}" destId="{69983324-CAC4-44E6-9A35-F585608FD224}" srcOrd="0" destOrd="0" presId="urn:microsoft.com/office/officeart/2008/layout/VerticalCurvedList"/>
    <dgm:cxn modelId="{289C14F2-B76F-4A98-98AB-55EFAD5BE7CB}" type="presParOf" srcId="{920C97AE-95A2-4D41-8AA6-3265A773A7D4}" destId="{504B4564-2ECE-4E19-9E72-88E6A87484F4}" srcOrd="3" destOrd="0" presId="urn:microsoft.com/office/officeart/2008/layout/VerticalCurvedList"/>
    <dgm:cxn modelId="{A737A3B7-C058-4C64-B832-AABD58A610DF}" type="presParOf" srcId="{920C97AE-95A2-4D41-8AA6-3265A773A7D4}" destId="{44D13251-E915-43BA-AAF3-3E84EEF27C10}" srcOrd="4" destOrd="0" presId="urn:microsoft.com/office/officeart/2008/layout/VerticalCurvedList"/>
    <dgm:cxn modelId="{963D45F1-A1E2-4F63-94A2-11DCA8A43847}" type="presParOf" srcId="{44D13251-E915-43BA-AAF3-3E84EEF27C10}" destId="{E15687A3-F80D-4FEF-8BBC-4F463E3DD73D}" srcOrd="0" destOrd="0" presId="urn:microsoft.com/office/officeart/2008/layout/VerticalCurvedList"/>
    <dgm:cxn modelId="{CF0D7996-61BC-44AC-8C4A-3C2EF964992D}" type="presParOf" srcId="{920C97AE-95A2-4D41-8AA6-3265A773A7D4}" destId="{A48904AA-20DB-43E7-B71E-C588AEDE32D6}" srcOrd="5" destOrd="0" presId="urn:microsoft.com/office/officeart/2008/layout/VerticalCurvedList"/>
    <dgm:cxn modelId="{09DA8065-30D2-4A4B-9D9B-6F254BF6D59F}" type="presParOf" srcId="{920C97AE-95A2-4D41-8AA6-3265A773A7D4}" destId="{970B9140-D8E9-4875-A10F-6B999EE26128}" srcOrd="6" destOrd="0" presId="urn:microsoft.com/office/officeart/2008/layout/VerticalCurvedList"/>
    <dgm:cxn modelId="{3D69E18A-E20C-4D50-B15F-6CBCC6C9EDB3}" type="presParOf" srcId="{970B9140-D8E9-4875-A10F-6B999EE26128}" destId="{D34ADE76-2316-42BD-821F-65755A5EE5C7}" srcOrd="0" destOrd="0" presId="urn:microsoft.com/office/officeart/2008/layout/VerticalCurvedList"/>
    <dgm:cxn modelId="{29F6C053-85AF-4A17-A134-86C55D0C07DC}" type="presParOf" srcId="{920C97AE-95A2-4D41-8AA6-3265A773A7D4}" destId="{BB07C911-1B5E-4FD8-AF72-62DC5B12F9A0}" srcOrd="7" destOrd="0" presId="urn:microsoft.com/office/officeart/2008/layout/VerticalCurvedList"/>
    <dgm:cxn modelId="{DC04D68A-5BD5-43E3-9A92-FEEF065ACD82}" type="presParOf" srcId="{920C97AE-95A2-4D41-8AA6-3265A773A7D4}" destId="{584135AF-8B5B-4092-B1E4-FF4BF32B37AB}" srcOrd="8" destOrd="0" presId="urn:microsoft.com/office/officeart/2008/layout/VerticalCurvedList"/>
    <dgm:cxn modelId="{28353619-0083-48ED-A9FE-F32D4A796807}" type="presParOf" srcId="{584135AF-8B5B-4092-B1E4-FF4BF32B37AB}" destId="{E61DE3BD-3927-4C7E-9103-B01E6E7DDFDB}" srcOrd="0" destOrd="0" presId="urn:microsoft.com/office/officeart/2008/layout/VerticalCurv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6EEF343E-C747-4199-BE3A-CCE030A2D76E}">
      <dgm:prSet phldrT="[Text]" custT="1"/>
      <dgm:spPr/>
      <dgm:t>
        <a:bodyPr/>
        <a:lstStyle/>
        <a:p>
          <a:r>
            <a:rPr lang="en-CA" sz="800" b="1" dirty="0" smtClean="0"/>
            <a:t>Team Foundation Server Administrator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dirty="0" smtClean="0"/>
            <a:t>Dave</a:t>
          </a:r>
          <a:endParaRPr lang="en-US" sz="500" b="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olidFill>
                <a:schemeClr val="accent3">
                  <a:lumMod val="75000"/>
                </a:schemeClr>
              </a:solidFill>
              <a:sym typeface="Wingdings"/>
            </a:rPr>
            <a:t> </a:t>
          </a:r>
          <a:r>
            <a:rPr lang="en-CA" sz="500" b="1" dirty="0" smtClean="0">
              <a:sym typeface="Wing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dirty="0" smtClean="0">
              <a:solidFill>
                <a:srgbClr val="FF0000"/>
              </a:solidFill>
              <a:sym typeface="Webdings"/>
            </a:rPr>
            <a:t></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581D5BD5-1302-4EBF-A25D-E6289D8E9674}" srcId="{6EEF343E-C747-4199-BE3A-CCE030A2D76E}" destId="{0720B521-8657-423B-B76C-953078607957}" srcOrd="1" destOrd="0" parTransId="{C9E5E221-68FB-4332-B1CE-9A4D901E5F55}" sibTransId="{DC7C5302-7DD6-46B2-ACA9-84A5DE156F9C}"/>
    <dgm:cxn modelId="{489C148A-33FB-4360-89E2-6BB7766F0802}" type="presOf" srcId="{12623576-5C10-406F-8408-E3130DDB86D2}" destId="{F99E6277-581C-4791-9BF9-1F9AB4A84B6E}"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85F6AA93-6B55-4732-BDF4-98A9A82C005D}" type="presOf" srcId="{D3EC115C-F4A2-48A9-BA95-725FEED9C9FA}" destId="{12C80B81-B3A7-48F4-A146-9F3DE737AEFA}" srcOrd="0" destOrd="0" presId="urn:microsoft.com/office/officeart/2008/layout/LinedList"/>
    <dgm:cxn modelId="{F749E9CB-7D90-4931-8E15-338BF564E7C6}" type="presOf" srcId="{18127815-386A-49E6-9B7B-B7E0DB5B14B0}" destId="{B00EA13E-7F80-4FC4-8877-45001502C505}" srcOrd="0" destOrd="0" presId="urn:microsoft.com/office/officeart/2008/layout/LinedList"/>
    <dgm:cxn modelId="{016DD06B-2BB9-4326-8E2A-81DC4072A366}" type="presOf" srcId="{6EEF343E-C747-4199-BE3A-CCE030A2D76E}" destId="{51995745-46E7-4E07-805C-94E68B60FE0A}"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DAB833C7-DE1D-4BFB-AB0A-F21EF8C1AD60}" type="presOf" srcId="{0720B521-8657-423B-B76C-953078607957}" destId="{8D52C155-3C28-4A91-A0B1-E3CE36D58FC1}" srcOrd="0" destOrd="0" presId="urn:microsoft.com/office/officeart/2008/layout/LinedList"/>
    <dgm:cxn modelId="{362EB319-C9D4-43B1-A79A-D4D1B4EEFC24}" type="presParOf" srcId="{B00EA13E-7F80-4FC4-8877-45001502C505}" destId="{CCFF2212-7BB1-47CF-8022-32708F9CC957}" srcOrd="0" destOrd="0" presId="urn:microsoft.com/office/officeart/2008/layout/LinedList"/>
    <dgm:cxn modelId="{293A5E3A-947E-434F-B095-CF2653720CF6}" type="presParOf" srcId="{B00EA13E-7F80-4FC4-8877-45001502C505}" destId="{DF9D84DB-8B82-4732-BED3-D062B77F6A74}" srcOrd="1" destOrd="0" presId="urn:microsoft.com/office/officeart/2008/layout/LinedList"/>
    <dgm:cxn modelId="{CCA04707-A956-45AA-AC51-AEA71CB65C3A}" type="presParOf" srcId="{DF9D84DB-8B82-4732-BED3-D062B77F6A74}" destId="{51995745-46E7-4E07-805C-94E68B60FE0A}" srcOrd="0" destOrd="0" presId="urn:microsoft.com/office/officeart/2008/layout/LinedList"/>
    <dgm:cxn modelId="{809BDD81-9DB5-45E6-86D2-CCBCC78F67C0}" type="presParOf" srcId="{DF9D84DB-8B82-4732-BED3-D062B77F6A74}" destId="{21D3FF90-E9D8-4C5C-B6C9-1F6CA8E59491}" srcOrd="1" destOrd="0" presId="urn:microsoft.com/office/officeart/2008/layout/LinedList"/>
    <dgm:cxn modelId="{CB28D140-98C6-4E59-9C3D-A1206F72A7F5}" type="presParOf" srcId="{21D3FF90-E9D8-4C5C-B6C9-1F6CA8E59491}" destId="{3F69F5E7-EEAB-4E3B-9529-1DF69C85178D}" srcOrd="0" destOrd="0" presId="urn:microsoft.com/office/officeart/2008/layout/LinedList"/>
    <dgm:cxn modelId="{98E332D4-4147-4464-A074-B2FB3361DFD3}" type="presParOf" srcId="{21D3FF90-E9D8-4C5C-B6C9-1F6CA8E59491}" destId="{B4BF7EB0-7AEE-4E4B-8FDA-C7617EAAA0C7}" srcOrd="1" destOrd="0" presId="urn:microsoft.com/office/officeart/2008/layout/LinedList"/>
    <dgm:cxn modelId="{5371EC83-1084-40A4-91FC-5CA001D42D5B}" type="presParOf" srcId="{B4BF7EB0-7AEE-4E4B-8FDA-C7617EAAA0C7}" destId="{99B75950-F11B-45A4-82E5-831C031E0B1B}" srcOrd="0" destOrd="0" presId="urn:microsoft.com/office/officeart/2008/layout/LinedList"/>
    <dgm:cxn modelId="{AE2FF649-6861-4A1C-B96E-843C1A1BF0EB}" type="presParOf" srcId="{B4BF7EB0-7AEE-4E4B-8FDA-C7617EAAA0C7}" destId="{12C80B81-B3A7-48F4-A146-9F3DE737AEFA}" srcOrd="1" destOrd="0" presId="urn:microsoft.com/office/officeart/2008/layout/LinedList"/>
    <dgm:cxn modelId="{17E71C26-B8D9-4DB0-9462-17EE042C163B}" type="presParOf" srcId="{B4BF7EB0-7AEE-4E4B-8FDA-C7617EAAA0C7}" destId="{FC88F486-3FC2-48EA-9741-0C1097E66D46}" srcOrd="2" destOrd="0" presId="urn:microsoft.com/office/officeart/2008/layout/LinedList"/>
    <dgm:cxn modelId="{71CEE79A-CCFC-4660-B342-412E9A02753F}" type="presParOf" srcId="{21D3FF90-E9D8-4C5C-B6C9-1F6CA8E59491}" destId="{7A9AD8C2-B19F-40D6-8B1C-DDC0D58685FC}" srcOrd="2" destOrd="0" presId="urn:microsoft.com/office/officeart/2008/layout/LinedList"/>
    <dgm:cxn modelId="{70120409-2F29-480B-A353-9890B475BA20}" type="presParOf" srcId="{21D3FF90-E9D8-4C5C-B6C9-1F6CA8E59491}" destId="{CA13DAE5-CDCE-43E5-9F7F-78B7E12CAB47}" srcOrd="3" destOrd="0" presId="urn:microsoft.com/office/officeart/2008/layout/LinedList"/>
    <dgm:cxn modelId="{9679F1B0-D109-4330-9FD7-F8FEAC57DFD6}" type="presParOf" srcId="{21D3FF90-E9D8-4C5C-B6C9-1F6CA8E59491}" destId="{2D3BC803-B346-4E04-9064-301F691840BE}" srcOrd="4" destOrd="0" presId="urn:microsoft.com/office/officeart/2008/layout/LinedList"/>
    <dgm:cxn modelId="{9D02CC17-D1B6-48E1-A489-F3E2E7D2CC9D}" type="presParOf" srcId="{2D3BC803-B346-4E04-9064-301F691840BE}" destId="{CD2E0129-C677-40F3-8F0D-270AB3DDE0BC}" srcOrd="0" destOrd="0" presId="urn:microsoft.com/office/officeart/2008/layout/LinedList"/>
    <dgm:cxn modelId="{825CDA21-1611-4AF7-90E0-8F947559C141}" type="presParOf" srcId="{2D3BC803-B346-4E04-9064-301F691840BE}" destId="{8D52C155-3C28-4A91-A0B1-E3CE36D58FC1}" srcOrd="1" destOrd="0" presId="urn:microsoft.com/office/officeart/2008/layout/LinedList"/>
    <dgm:cxn modelId="{34EA9753-593A-443C-9E39-1524BA1D2B3E}" type="presParOf" srcId="{2D3BC803-B346-4E04-9064-301F691840BE}" destId="{F8E2CC5D-EB0D-419B-B02C-008A52C73CE8}" srcOrd="2" destOrd="0" presId="urn:microsoft.com/office/officeart/2008/layout/LinedList"/>
    <dgm:cxn modelId="{F7FBF26E-FF08-4281-9654-0D181B03AD24}" type="presParOf" srcId="{21D3FF90-E9D8-4C5C-B6C9-1F6CA8E59491}" destId="{E6A20403-A5BB-4C9D-89A4-A9B9EA9C051F}" srcOrd="5" destOrd="0" presId="urn:microsoft.com/office/officeart/2008/layout/LinedList"/>
    <dgm:cxn modelId="{88BA6D29-5B77-43E8-884D-B125F5B30963}" type="presParOf" srcId="{21D3FF90-E9D8-4C5C-B6C9-1F6CA8E59491}" destId="{43504240-7E6C-4AF3-A1BB-7C24347D8A05}" srcOrd="6" destOrd="0" presId="urn:microsoft.com/office/officeart/2008/layout/LinedList"/>
    <dgm:cxn modelId="{81851026-D17D-40B4-95C2-9CF18376D7DC}" type="presParOf" srcId="{21D3FF90-E9D8-4C5C-B6C9-1F6CA8E59491}" destId="{D195CAEB-CF1D-4F7A-A89F-C35AB357E09D}" srcOrd="7" destOrd="0" presId="urn:microsoft.com/office/officeart/2008/layout/LinedList"/>
    <dgm:cxn modelId="{74B5E0A5-7B26-4121-A052-5C24FFEE0C0C}" type="presParOf" srcId="{D195CAEB-CF1D-4F7A-A89F-C35AB357E09D}" destId="{AFA0A981-842D-4DF4-8706-9FDD56C6E47C}" srcOrd="0" destOrd="0" presId="urn:microsoft.com/office/officeart/2008/layout/LinedList"/>
    <dgm:cxn modelId="{15C75A24-7227-423E-BE85-067C1CEBAB7A}" type="presParOf" srcId="{D195CAEB-CF1D-4F7A-A89F-C35AB357E09D}" destId="{F99E6277-581C-4791-9BF9-1F9AB4A84B6E}" srcOrd="1" destOrd="0" presId="urn:microsoft.com/office/officeart/2008/layout/LinedList"/>
    <dgm:cxn modelId="{C7482ABE-E08E-4160-836B-2E5A41EE0EA8}" type="presParOf" srcId="{D195CAEB-CF1D-4F7A-A89F-C35AB357E09D}" destId="{CC338E85-08DC-4CD7-AE19-EF2E822F7D1B}" srcOrd="2" destOrd="0" presId="urn:microsoft.com/office/officeart/2008/layout/LinedList"/>
    <dgm:cxn modelId="{BE959D19-D5AA-4451-8AB5-6E33D22A6573}" type="presParOf" srcId="{21D3FF90-E9D8-4C5C-B6C9-1F6CA8E59491}" destId="{4B654F54-B78F-42A8-8FA4-C4A3C1F3EB44}" srcOrd="8" destOrd="0" presId="urn:microsoft.com/office/officeart/2008/layout/LinedList"/>
    <dgm:cxn modelId="{88E56FBE-66FA-4CB6-819E-841C18E87088}"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6EEF343E-C747-4199-BE3A-CCE030A2D76E}">
      <dgm:prSet phldrT="[Text]" custT="1"/>
      <dgm:spPr/>
      <dgm:t>
        <a:bodyPr/>
        <a:lstStyle/>
        <a:p>
          <a:r>
            <a:rPr lang="en-CA" sz="800" b="1" dirty="0" smtClean="0"/>
            <a:t>Infrastructure Specialist</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Jane</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dirty="0" smtClean="0">
              <a:solidFill>
                <a:srgbClr val="FF0000"/>
              </a:solidFill>
              <a:sym typeface="Web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olidFill>
                <a:schemeClr val="accent3">
                  <a:lumMod val="75000"/>
                </a:schemeClr>
              </a:solidFill>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40E2DB2E-117E-404E-9D64-A5989687BC55}" type="presOf" srcId="{D3EC115C-F4A2-48A9-BA95-725FEED9C9FA}" destId="{12C80B81-B3A7-48F4-A146-9F3DE737AEFA}" srcOrd="0" destOrd="0" presId="urn:microsoft.com/office/officeart/2008/layout/LinedList"/>
    <dgm:cxn modelId="{581D5BD5-1302-4EBF-A25D-E6289D8E9674}" srcId="{6EEF343E-C747-4199-BE3A-CCE030A2D76E}" destId="{0720B521-8657-423B-B76C-953078607957}" srcOrd="1" destOrd="0" parTransId="{C9E5E221-68FB-4332-B1CE-9A4D901E5F55}" sibTransId="{DC7C5302-7DD6-46B2-ACA9-84A5DE156F9C}"/>
    <dgm:cxn modelId="{724FF4E2-4D5E-42F0-B425-D9065B92BDE0}" type="presOf" srcId="{12623576-5C10-406F-8408-E3130DDB86D2}" destId="{F99E6277-581C-4791-9BF9-1F9AB4A84B6E}" srcOrd="0" destOrd="0" presId="urn:microsoft.com/office/officeart/2008/layout/LinedList"/>
    <dgm:cxn modelId="{AC18C8B4-745F-494D-81F9-AF5A5EE0F03B}" type="presOf" srcId="{6EEF343E-C747-4199-BE3A-CCE030A2D76E}" destId="{51995745-46E7-4E07-805C-94E68B60FE0A}" srcOrd="0" destOrd="0" presId="urn:microsoft.com/office/officeart/2008/layout/LinedList"/>
    <dgm:cxn modelId="{109C4178-DFBE-4A66-B7F4-CE5E296E4A13}" type="presOf" srcId="{18127815-386A-49E6-9B7B-B7E0DB5B14B0}" destId="{B00EA13E-7F80-4FC4-8877-45001502C505}" srcOrd="0" destOrd="0" presId="urn:microsoft.com/office/officeart/2008/layout/LinedList"/>
    <dgm:cxn modelId="{7E437E3E-ED97-4C98-B3CE-71457F38B03A}" type="presOf" srcId="{0720B521-8657-423B-B76C-953078607957}" destId="{8D52C155-3C28-4A91-A0B1-E3CE36D58FC1}"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E7C62E6B-8A7A-4C20-A8E1-C007CCB638CE}" srcId="{6EEF343E-C747-4199-BE3A-CCE030A2D76E}" destId="{12623576-5C10-406F-8408-E3130DDB86D2}" srcOrd="2" destOrd="0" parTransId="{829C864B-3EF7-4192-9DB0-4700D0E2A6CE}" sibTransId="{E7F13338-8850-4B2A-9406-A899EC2910D9}"/>
    <dgm:cxn modelId="{38BCA185-B412-47D1-9E9E-5DD23DBC8223}" type="presParOf" srcId="{B00EA13E-7F80-4FC4-8877-45001502C505}" destId="{CCFF2212-7BB1-47CF-8022-32708F9CC957}" srcOrd="0" destOrd="0" presId="urn:microsoft.com/office/officeart/2008/layout/LinedList"/>
    <dgm:cxn modelId="{F38DFCDA-EA0A-4922-BFE7-63587B417424}" type="presParOf" srcId="{B00EA13E-7F80-4FC4-8877-45001502C505}" destId="{DF9D84DB-8B82-4732-BED3-D062B77F6A74}" srcOrd="1" destOrd="0" presId="urn:microsoft.com/office/officeart/2008/layout/LinedList"/>
    <dgm:cxn modelId="{3F0019F7-1962-4641-A06E-6F12C3C2D5EA}" type="presParOf" srcId="{DF9D84DB-8B82-4732-BED3-D062B77F6A74}" destId="{51995745-46E7-4E07-805C-94E68B60FE0A}" srcOrd="0" destOrd="0" presId="urn:microsoft.com/office/officeart/2008/layout/LinedList"/>
    <dgm:cxn modelId="{D7C45559-33BE-401D-A578-D39DCB58B48C}" type="presParOf" srcId="{DF9D84DB-8B82-4732-BED3-D062B77F6A74}" destId="{21D3FF90-E9D8-4C5C-B6C9-1F6CA8E59491}" srcOrd="1" destOrd="0" presId="urn:microsoft.com/office/officeart/2008/layout/LinedList"/>
    <dgm:cxn modelId="{769C17DD-523B-41ED-A69F-DA510C431D1A}" type="presParOf" srcId="{21D3FF90-E9D8-4C5C-B6C9-1F6CA8E59491}" destId="{3F69F5E7-EEAB-4E3B-9529-1DF69C85178D}" srcOrd="0" destOrd="0" presId="urn:microsoft.com/office/officeart/2008/layout/LinedList"/>
    <dgm:cxn modelId="{901747C8-57EA-4CC9-B204-7D6FABF05F08}" type="presParOf" srcId="{21D3FF90-E9D8-4C5C-B6C9-1F6CA8E59491}" destId="{B4BF7EB0-7AEE-4E4B-8FDA-C7617EAAA0C7}" srcOrd="1" destOrd="0" presId="urn:microsoft.com/office/officeart/2008/layout/LinedList"/>
    <dgm:cxn modelId="{B921D766-6BE7-43C8-909E-F737C7F4D3D8}" type="presParOf" srcId="{B4BF7EB0-7AEE-4E4B-8FDA-C7617EAAA0C7}" destId="{99B75950-F11B-45A4-82E5-831C031E0B1B}" srcOrd="0" destOrd="0" presId="urn:microsoft.com/office/officeart/2008/layout/LinedList"/>
    <dgm:cxn modelId="{5B4C9F73-E15F-4DEC-AB3F-6ED94BAFBC95}" type="presParOf" srcId="{B4BF7EB0-7AEE-4E4B-8FDA-C7617EAAA0C7}" destId="{12C80B81-B3A7-48F4-A146-9F3DE737AEFA}" srcOrd="1" destOrd="0" presId="urn:microsoft.com/office/officeart/2008/layout/LinedList"/>
    <dgm:cxn modelId="{741D0D71-C357-4ACC-956E-702B5322ED02}" type="presParOf" srcId="{B4BF7EB0-7AEE-4E4B-8FDA-C7617EAAA0C7}" destId="{FC88F486-3FC2-48EA-9741-0C1097E66D46}" srcOrd="2" destOrd="0" presId="urn:microsoft.com/office/officeart/2008/layout/LinedList"/>
    <dgm:cxn modelId="{95EE31C4-BC8E-4A39-BDBF-BC553AB81496}" type="presParOf" srcId="{21D3FF90-E9D8-4C5C-B6C9-1F6CA8E59491}" destId="{7A9AD8C2-B19F-40D6-8B1C-DDC0D58685FC}" srcOrd="2" destOrd="0" presId="urn:microsoft.com/office/officeart/2008/layout/LinedList"/>
    <dgm:cxn modelId="{8D4AF784-AC41-42EB-AB44-8144955B28CD}" type="presParOf" srcId="{21D3FF90-E9D8-4C5C-B6C9-1F6CA8E59491}" destId="{CA13DAE5-CDCE-43E5-9F7F-78B7E12CAB47}" srcOrd="3" destOrd="0" presId="urn:microsoft.com/office/officeart/2008/layout/LinedList"/>
    <dgm:cxn modelId="{27A705A2-A26B-42DC-B416-81BACD0F816B}" type="presParOf" srcId="{21D3FF90-E9D8-4C5C-B6C9-1F6CA8E59491}" destId="{2D3BC803-B346-4E04-9064-301F691840BE}" srcOrd="4" destOrd="0" presId="urn:microsoft.com/office/officeart/2008/layout/LinedList"/>
    <dgm:cxn modelId="{799E5A9C-870F-4903-A7DB-96FA0C8B132F}" type="presParOf" srcId="{2D3BC803-B346-4E04-9064-301F691840BE}" destId="{CD2E0129-C677-40F3-8F0D-270AB3DDE0BC}" srcOrd="0" destOrd="0" presId="urn:microsoft.com/office/officeart/2008/layout/LinedList"/>
    <dgm:cxn modelId="{298B9B73-D306-45A2-AEAE-E71452BDAA5A}" type="presParOf" srcId="{2D3BC803-B346-4E04-9064-301F691840BE}" destId="{8D52C155-3C28-4A91-A0B1-E3CE36D58FC1}" srcOrd="1" destOrd="0" presId="urn:microsoft.com/office/officeart/2008/layout/LinedList"/>
    <dgm:cxn modelId="{DE56DC64-5E14-44F5-BD26-28EE6D823F2F}" type="presParOf" srcId="{2D3BC803-B346-4E04-9064-301F691840BE}" destId="{F8E2CC5D-EB0D-419B-B02C-008A52C73CE8}" srcOrd="2" destOrd="0" presId="urn:microsoft.com/office/officeart/2008/layout/LinedList"/>
    <dgm:cxn modelId="{8390011B-B890-48D9-8252-0A44D173B56A}" type="presParOf" srcId="{21D3FF90-E9D8-4C5C-B6C9-1F6CA8E59491}" destId="{E6A20403-A5BB-4C9D-89A4-A9B9EA9C051F}" srcOrd="5" destOrd="0" presId="urn:microsoft.com/office/officeart/2008/layout/LinedList"/>
    <dgm:cxn modelId="{C9CB1A3E-6400-4277-A9B5-9FB0CC5D30F9}" type="presParOf" srcId="{21D3FF90-E9D8-4C5C-B6C9-1F6CA8E59491}" destId="{43504240-7E6C-4AF3-A1BB-7C24347D8A05}" srcOrd="6" destOrd="0" presId="urn:microsoft.com/office/officeart/2008/layout/LinedList"/>
    <dgm:cxn modelId="{F6AF6BBE-3164-48A5-B117-4DDD071A500F}" type="presParOf" srcId="{21D3FF90-E9D8-4C5C-B6C9-1F6CA8E59491}" destId="{D195CAEB-CF1D-4F7A-A89F-C35AB357E09D}" srcOrd="7" destOrd="0" presId="urn:microsoft.com/office/officeart/2008/layout/LinedList"/>
    <dgm:cxn modelId="{D1E6CEE9-C625-4403-991A-69619853229A}" type="presParOf" srcId="{D195CAEB-CF1D-4F7A-A89F-C35AB357E09D}" destId="{AFA0A981-842D-4DF4-8706-9FDD56C6E47C}" srcOrd="0" destOrd="0" presId="urn:microsoft.com/office/officeart/2008/layout/LinedList"/>
    <dgm:cxn modelId="{D290C6F8-C682-49E8-A228-5E2B10426838}" type="presParOf" srcId="{D195CAEB-CF1D-4F7A-A89F-C35AB357E09D}" destId="{F99E6277-581C-4791-9BF9-1F9AB4A84B6E}" srcOrd="1" destOrd="0" presId="urn:microsoft.com/office/officeart/2008/layout/LinedList"/>
    <dgm:cxn modelId="{1A8ABCD3-DE83-463E-9E1B-77327E90B1BE}" type="presParOf" srcId="{D195CAEB-CF1D-4F7A-A89F-C35AB357E09D}" destId="{CC338E85-08DC-4CD7-AE19-EF2E822F7D1B}" srcOrd="2" destOrd="0" presId="urn:microsoft.com/office/officeart/2008/layout/LinedList"/>
    <dgm:cxn modelId="{26070E45-1D12-46CD-BE73-123E6986DF0B}" type="presParOf" srcId="{21D3FF90-E9D8-4C5C-B6C9-1F6CA8E59491}" destId="{4B654F54-B78F-42A8-8FA4-C4A3C1F3EB44}" srcOrd="8" destOrd="0" presId="urn:microsoft.com/office/officeart/2008/layout/LinedList"/>
    <dgm:cxn modelId="{FEE5A197-9F4A-4362-B8CB-B53954900C79}"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6EEF343E-C747-4199-BE3A-CCE030A2D76E}">
      <dgm:prSet phldrT="[Text]" custT="1"/>
      <dgm:spPr/>
      <dgm:t>
        <a:bodyPr/>
        <a:lstStyle/>
        <a:p>
          <a:r>
            <a:rPr lang="en-CA" sz="800" b="1" dirty="0" smtClean="0"/>
            <a:t>Development</a:t>
          </a:r>
          <a:br>
            <a:rPr lang="en-CA" sz="800" b="1" dirty="0" smtClean="0"/>
          </a:br>
          <a:r>
            <a:rPr lang="en-CA" sz="800" b="1" dirty="0" smtClean="0"/>
            <a:t>Lead</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Garry</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olidFill>
                <a:schemeClr val="accent3">
                  <a:lumMod val="75000"/>
                </a:schemeClr>
              </a:solidFill>
              <a:sym typeface="Wingdings"/>
            </a:rPr>
            <a:t> </a:t>
          </a:r>
          <a:r>
            <a:rPr lang="en-CA" sz="500" b="1" dirty="0" smtClean="0">
              <a:sym typeface="Wing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dirty="0" smtClean="0">
              <a:solidFill>
                <a:srgbClr val="FF0000"/>
              </a:solidFill>
              <a:sym typeface="Webdings"/>
            </a:rPr>
            <a:t></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581D5BD5-1302-4EBF-A25D-E6289D8E9674}" srcId="{6EEF343E-C747-4199-BE3A-CCE030A2D76E}" destId="{0720B521-8657-423B-B76C-953078607957}" srcOrd="1" destOrd="0" parTransId="{C9E5E221-68FB-4332-B1CE-9A4D901E5F55}" sibTransId="{DC7C5302-7DD6-46B2-ACA9-84A5DE156F9C}"/>
    <dgm:cxn modelId="{A91A34A5-4FCC-40D2-8EF0-46B094A2CA2B}" type="presOf" srcId="{18127815-386A-49E6-9B7B-B7E0DB5B14B0}" destId="{B00EA13E-7F80-4FC4-8877-45001502C505}" srcOrd="0" destOrd="0" presId="urn:microsoft.com/office/officeart/2008/layout/LinedList"/>
    <dgm:cxn modelId="{9DA92879-5254-4D5A-A9AF-55B419C6565E}" type="presOf" srcId="{0720B521-8657-423B-B76C-953078607957}" destId="{8D52C155-3C28-4A91-A0B1-E3CE36D58FC1}"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604CB780-2D8E-4FB0-8CA6-AB88E0D6BAFD}" type="presOf" srcId="{D3EC115C-F4A2-48A9-BA95-725FEED9C9FA}" destId="{12C80B81-B3A7-48F4-A146-9F3DE737AEFA}" srcOrd="0" destOrd="0" presId="urn:microsoft.com/office/officeart/2008/layout/LinedList"/>
    <dgm:cxn modelId="{2FBC43DE-B072-4AB3-92B4-E65956B27DB5}" type="presOf" srcId="{12623576-5C10-406F-8408-E3130DDB86D2}" destId="{F99E6277-581C-4791-9BF9-1F9AB4A84B6E}"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DA495DAC-C251-4661-935C-FD628823BFCD}" type="presOf" srcId="{6EEF343E-C747-4199-BE3A-CCE030A2D76E}" destId="{51995745-46E7-4E07-805C-94E68B60FE0A}" srcOrd="0" destOrd="0" presId="urn:microsoft.com/office/officeart/2008/layout/LinedList"/>
    <dgm:cxn modelId="{2AF7DA0E-A233-4C63-80F3-F37DAC65B344}" type="presParOf" srcId="{B00EA13E-7F80-4FC4-8877-45001502C505}" destId="{CCFF2212-7BB1-47CF-8022-32708F9CC957}" srcOrd="0" destOrd="0" presId="urn:microsoft.com/office/officeart/2008/layout/LinedList"/>
    <dgm:cxn modelId="{44EEC41F-E04E-4830-A90B-0205DF15B7FF}" type="presParOf" srcId="{B00EA13E-7F80-4FC4-8877-45001502C505}" destId="{DF9D84DB-8B82-4732-BED3-D062B77F6A74}" srcOrd="1" destOrd="0" presId="urn:microsoft.com/office/officeart/2008/layout/LinedList"/>
    <dgm:cxn modelId="{9158E421-056F-4BF5-A6EE-46966815955E}" type="presParOf" srcId="{DF9D84DB-8B82-4732-BED3-D062B77F6A74}" destId="{51995745-46E7-4E07-805C-94E68B60FE0A}" srcOrd="0" destOrd="0" presId="urn:microsoft.com/office/officeart/2008/layout/LinedList"/>
    <dgm:cxn modelId="{997B9FE4-1014-4E5D-9D1C-B1644628DC40}" type="presParOf" srcId="{DF9D84DB-8B82-4732-BED3-D062B77F6A74}" destId="{21D3FF90-E9D8-4C5C-B6C9-1F6CA8E59491}" srcOrd="1" destOrd="0" presId="urn:microsoft.com/office/officeart/2008/layout/LinedList"/>
    <dgm:cxn modelId="{D1F5E85F-ED6A-476E-A0A3-01D6B43EEE6F}" type="presParOf" srcId="{21D3FF90-E9D8-4C5C-B6C9-1F6CA8E59491}" destId="{3F69F5E7-EEAB-4E3B-9529-1DF69C85178D}" srcOrd="0" destOrd="0" presId="urn:microsoft.com/office/officeart/2008/layout/LinedList"/>
    <dgm:cxn modelId="{31099647-BD44-4730-98B4-6EB14725F32B}" type="presParOf" srcId="{21D3FF90-E9D8-4C5C-B6C9-1F6CA8E59491}" destId="{B4BF7EB0-7AEE-4E4B-8FDA-C7617EAAA0C7}" srcOrd="1" destOrd="0" presId="urn:microsoft.com/office/officeart/2008/layout/LinedList"/>
    <dgm:cxn modelId="{3150118D-FB55-4DA7-8259-56F062E37EC4}" type="presParOf" srcId="{B4BF7EB0-7AEE-4E4B-8FDA-C7617EAAA0C7}" destId="{99B75950-F11B-45A4-82E5-831C031E0B1B}" srcOrd="0" destOrd="0" presId="urn:microsoft.com/office/officeart/2008/layout/LinedList"/>
    <dgm:cxn modelId="{93EF8B72-EDB5-4B8E-8889-7379B733715A}" type="presParOf" srcId="{B4BF7EB0-7AEE-4E4B-8FDA-C7617EAAA0C7}" destId="{12C80B81-B3A7-48F4-A146-9F3DE737AEFA}" srcOrd="1" destOrd="0" presId="urn:microsoft.com/office/officeart/2008/layout/LinedList"/>
    <dgm:cxn modelId="{F218C129-AA6F-4903-92E6-9B4A85E7490A}" type="presParOf" srcId="{B4BF7EB0-7AEE-4E4B-8FDA-C7617EAAA0C7}" destId="{FC88F486-3FC2-48EA-9741-0C1097E66D46}" srcOrd="2" destOrd="0" presId="urn:microsoft.com/office/officeart/2008/layout/LinedList"/>
    <dgm:cxn modelId="{8D5B8AE3-DAC6-46D8-8532-872B57A43EAD}" type="presParOf" srcId="{21D3FF90-E9D8-4C5C-B6C9-1F6CA8E59491}" destId="{7A9AD8C2-B19F-40D6-8B1C-DDC0D58685FC}" srcOrd="2" destOrd="0" presId="urn:microsoft.com/office/officeart/2008/layout/LinedList"/>
    <dgm:cxn modelId="{B0F90834-BE4D-483B-A251-D9ECD5168232}" type="presParOf" srcId="{21D3FF90-E9D8-4C5C-B6C9-1F6CA8E59491}" destId="{CA13DAE5-CDCE-43E5-9F7F-78B7E12CAB47}" srcOrd="3" destOrd="0" presId="urn:microsoft.com/office/officeart/2008/layout/LinedList"/>
    <dgm:cxn modelId="{DCB1C799-8449-4444-83B4-5C549B32185E}" type="presParOf" srcId="{21D3FF90-E9D8-4C5C-B6C9-1F6CA8E59491}" destId="{2D3BC803-B346-4E04-9064-301F691840BE}" srcOrd="4" destOrd="0" presId="urn:microsoft.com/office/officeart/2008/layout/LinedList"/>
    <dgm:cxn modelId="{DC24AEA4-C3B4-455B-8860-FE89CB55603F}" type="presParOf" srcId="{2D3BC803-B346-4E04-9064-301F691840BE}" destId="{CD2E0129-C677-40F3-8F0D-270AB3DDE0BC}" srcOrd="0" destOrd="0" presId="urn:microsoft.com/office/officeart/2008/layout/LinedList"/>
    <dgm:cxn modelId="{491952AD-CBA2-47CE-95FC-51C4461E86B9}" type="presParOf" srcId="{2D3BC803-B346-4E04-9064-301F691840BE}" destId="{8D52C155-3C28-4A91-A0B1-E3CE36D58FC1}" srcOrd="1" destOrd="0" presId="urn:microsoft.com/office/officeart/2008/layout/LinedList"/>
    <dgm:cxn modelId="{AFA8F678-07A1-4B81-82AA-0A7F6979317C}" type="presParOf" srcId="{2D3BC803-B346-4E04-9064-301F691840BE}" destId="{F8E2CC5D-EB0D-419B-B02C-008A52C73CE8}" srcOrd="2" destOrd="0" presId="urn:microsoft.com/office/officeart/2008/layout/LinedList"/>
    <dgm:cxn modelId="{8D90F62F-D51A-45F5-8255-23D3A387EAF0}" type="presParOf" srcId="{21D3FF90-E9D8-4C5C-B6C9-1F6CA8E59491}" destId="{E6A20403-A5BB-4C9D-89A4-A9B9EA9C051F}" srcOrd="5" destOrd="0" presId="urn:microsoft.com/office/officeart/2008/layout/LinedList"/>
    <dgm:cxn modelId="{7ECE68F7-B13F-4813-A09C-238CF22E4E06}" type="presParOf" srcId="{21D3FF90-E9D8-4C5C-B6C9-1F6CA8E59491}" destId="{43504240-7E6C-4AF3-A1BB-7C24347D8A05}" srcOrd="6" destOrd="0" presId="urn:microsoft.com/office/officeart/2008/layout/LinedList"/>
    <dgm:cxn modelId="{2B785542-1268-42F4-A86D-9308CE2C90AA}" type="presParOf" srcId="{21D3FF90-E9D8-4C5C-B6C9-1F6CA8E59491}" destId="{D195CAEB-CF1D-4F7A-A89F-C35AB357E09D}" srcOrd="7" destOrd="0" presId="urn:microsoft.com/office/officeart/2008/layout/LinedList"/>
    <dgm:cxn modelId="{42630A75-73AB-41BE-9F2D-E7B049AE9C5F}" type="presParOf" srcId="{D195CAEB-CF1D-4F7A-A89F-C35AB357E09D}" destId="{AFA0A981-842D-4DF4-8706-9FDD56C6E47C}" srcOrd="0" destOrd="0" presId="urn:microsoft.com/office/officeart/2008/layout/LinedList"/>
    <dgm:cxn modelId="{00C4FCF2-622B-48E6-AF99-F0CBEF8F03C9}" type="presParOf" srcId="{D195CAEB-CF1D-4F7A-A89F-C35AB357E09D}" destId="{F99E6277-581C-4791-9BF9-1F9AB4A84B6E}" srcOrd="1" destOrd="0" presId="urn:microsoft.com/office/officeart/2008/layout/LinedList"/>
    <dgm:cxn modelId="{6DA2B1CF-DA0F-4909-BE79-566B75AEEBF4}" type="presParOf" srcId="{D195CAEB-CF1D-4F7A-A89F-C35AB357E09D}" destId="{CC338E85-08DC-4CD7-AE19-EF2E822F7D1B}" srcOrd="2" destOrd="0" presId="urn:microsoft.com/office/officeart/2008/layout/LinedList"/>
    <dgm:cxn modelId="{BB4F21F6-9BF6-4E45-90C0-820B4B5C9432}" type="presParOf" srcId="{21D3FF90-E9D8-4C5C-B6C9-1F6CA8E59491}" destId="{4B654F54-B78F-42A8-8FA4-C4A3C1F3EB44}" srcOrd="8" destOrd="0" presId="urn:microsoft.com/office/officeart/2008/layout/LinedList"/>
    <dgm:cxn modelId="{B570F965-F89E-4CF1-9C0E-DA6F174B642E}"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6EEF343E-C747-4199-BE3A-CCE030A2D76E}">
      <dgm:prSet phldrT="[Text]" custT="1"/>
      <dgm:spPr/>
      <dgm:t>
        <a:bodyPr/>
        <a:lstStyle/>
        <a:p>
          <a:r>
            <a:rPr lang="en-CA" sz="800" b="1" dirty="0" smtClean="0"/>
            <a:t>Release Manager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Sam</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dirty="0" smtClean="0">
              <a:solidFill>
                <a:srgbClr val="FF0000"/>
              </a:solidFill>
              <a:sym typeface="Web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olidFill>
                <a:schemeClr val="accent3">
                  <a:lumMod val="75000"/>
                </a:schemeClr>
              </a:solidFill>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581D5BD5-1302-4EBF-A25D-E6289D8E9674}" srcId="{6EEF343E-C747-4199-BE3A-CCE030A2D76E}" destId="{0720B521-8657-423B-B76C-953078607957}" srcOrd="1" destOrd="0" parTransId="{C9E5E221-68FB-4332-B1CE-9A4D901E5F55}" sibTransId="{DC7C5302-7DD6-46B2-ACA9-84A5DE156F9C}"/>
    <dgm:cxn modelId="{A3D590E8-9D37-44BC-B692-6BA7E1C95D80}" type="presOf" srcId="{D3EC115C-F4A2-48A9-BA95-725FEED9C9FA}" destId="{12C80B81-B3A7-48F4-A146-9F3DE737AEFA}" srcOrd="0" destOrd="0" presId="urn:microsoft.com/office/officeart/2008/layout/LinedList"/>
    <dgm:cxn modelId="{C1A7AAC1-26A3-4457-89F5-E94978BAA245}" type="presOf" srcId="{6EEF343E-C747-4199-BE3A-CCE030A2D76E}" destId="{51995745-46E7-4E07-805C-94E68B60FE0A}" srcOrd="0" destOrd="0" presId="urn:microsoft.com/office/officeart/2008/layout/LinedList"/>
    <dgm:cxn modelId="{DB158C73-9747-49CB-B284-20924BFEC0CC}" type="presOf" srcId="{0720B521-8657-423B-B76C-953078607957}" destId="{8D52C155-3C28-4A91-A0B1-E3CE36D58FC1}"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18A799F6-C6D1-4FBE-B706-E7A282C013CE}" type="presOf" srcId="{12623576-5C10-406F-8408-E3130DDB86D2}" destId="{F99E6277-581C-4791-9BF9-1F9AB4A84B6E}"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738A02EB-E876-4FD9-A52A-87FEEAEC6295}" type="presOf" srcId="{18127815-386A-49E6-9B7B-B7E0DB5B14B0}" destId="{B00EA13E-7F80-4FC4-8877-45001502C505}" srcOrd="0" destOrd="0" presId="urn:microsoft.com/office/officeart/2008/layout/LinedList"/>
    <dgm:cxn modelId="{C610871D-39AE-4295-9F54-FADC48D853EC}" type="presParOf" srcId="{B00EA13E-7F80-4FC4-8877-45001502C505}" destId="{CCFF2212-7BB1-47CF-8022-32708F9CC957}" srcOrd="0" destOrd="0" presId="urn:microsoft.com/office/officeart/2008/layout/LinedList"/>
    <dgm:cxn modelId="{3C356C68-7402-4C38-A366-35748CD03EA1}" type="presParOf" srcId="{B00EA13E-7F80-4FC4-8877-45001502C505}" destId="{DF9D84DB-8B82-4732-BED3-D062B77F6A74}" srcOrd="1" destOrd="0" presId="urn:microsoft.com/office/officeart/2008/layout/LinedList"/>
    <dgm:cxn modelId="{2157AD7B-E377-4A7F-829B-D615D13F41AF}" type="presParOf" srcId="{DF9D84DB-8B82-4732-BED3-D062B77F6A74}" destId="{51995745-46E7-4E07-805C-94E68B60FE0A}" srcOrd="0" destOrd="0" presId="urn:microsoft.com/office/officeart/2008/layout/LinedList"/>
    <dgm:cxn modelId="{A94652D7-2658-4214-8471-721B714199E8}" type="presParOf" srcId="{DF9D84DB-8B82-4732-BED3-D062B77F6A74}" destId="{21D3FF90-E9D8-4C5C-B6C9-1F6CA8E59491}" srcOrd="1" destOrd="0" presId="urn:microsoft.com/office/officeart/2008/layout/LinedList"/>
    <dgm:cxn modelId="{BD7F72AE-68B3-4B9F-80D4-57A13F85A23E}" type="presParOf" srcId="{21D3FF90-E9D8-4C5C-B6C9-1F6CA8E59491}" destId="{3F69F5E7-EEAB-4E3B-9529-1DF69C85178D}" srcOrd="0" destOrd="0" presId="urn:microsoft.com/office/officeart/2008/layout/LinedList"/>
    <dgm:cxn modelId="{CB3D859B-A706-4100-A68F-0CE31FFF5329}" type="presParOf" srcId="{21D3FF90-E9D8-4C5C-B6C9-1F6CA8E59491}" destId="{B4BF7EB0-7AEE-4E4B-8FDA-C7617EAAA0C7}" srcOrd="1" destOrd="0" presId="urn:microsoft.com/office/officeart/2008/layout/LinedList"/>
    <dgm:cxn modelId="{EB1E4692-A6D3-48E0-81D3-33ED7F5E3B06}" type="presParOf" srcId="{B4BF7EB0-7AEE-4E4B-8FDA-C7617EAAA0C7}" destId="{99B75950-F11B-45A4-82E5-831C031E0B1B}" srcOrd="0" destOrd="0" presId="urn:microsoft.com/office/officeart/2008/layout/LinedList"/>
    <dgm:cxn modelId="{FB191158-0262-448C-95C8-0FB0C2D14D56}" type="presParOf" srcId="{B4BF7EB0-7AEE-4E4B-8FDA-C7617EAAA0C7}" destId="{12C80B81-B3A7-48F4-A146-9F3DE737AEFA}" srcOrd="1" destOrd="0" presId="urn:microsoft.com/office/officeart/2008/layout/LinedList"/>
    <dgm:cxn modelId="{53724385-6C50-4493-9471-5B9D9FFF10E5}" type="presParOf" srcId="{B4BF7EB0-7AEE-4E4B-8FDA-C7617EAAA0C7}" destId="{FC88F486-3FC2-48EA-9741-0C1097E66D46}" srcOrd="2" destOrd="0" presId="urn:microsoft.com/office/officeart/2008/layout/LinedList"/>
    <dgm:cxn modelId="{238E3934-ABEA-4B0F-B2F0-C28964A35667}" type="presParOf" srcId="{21D3FF90-E9D8-4C5C-B6C9-1F6CA8E59491}" destId="{7A9AD8C2-B19F-40D6-8B1C-DDC0D58685FC}" srcOrd="2" destOrd="0" presId="urn:microsoft.com/office/officeart/2008/layout/LinedList"/>
    <dgm:cxn modelId="{5A3E548F-4220-4526-9544-998178606523}" type="presParOf" srcId="{21D3FF90-E9D8-4C5C-B6C9-1F6CA8E59491}" destId="{CA13DAE5-CDCE-43E5-9F7F-78B7E12CAB47}" srcOrd="3" destOrd="0" presId="urn:microsoft.com/office/officeart/2008/layout/LinedList"/>
    <dgm:cxn modelId="{50BA9002-11A6-46A1-8EB6-796E71360C75}" type="presParOf" srcId="{21D3FF90-E9D8-4C5C-B6C9-1F6CA8E59491}" destId="{2D3BC803-B346-4E04-9064-301F691840BE}" srcOrd="4" destOrd="0" presId="urn:microsoft.com/office/officeart/2008/layout/LinedList"/>
    <dgm:cxn modelId="{FD86C678-BB6C-4DB4-82FB-10F4DFDD7532}" type="presParOf" srcId="{2D3BC803-B346-4E04-9064-301F691840BE}" destId="{CD2E0129-C677-40F3-8F0D-270AB3DDE0BC}" srcOrd="0" destOrd="0" presId="urn:microsoft.com/office/officeart/2008/layout/LinedList"/>
    <dgm:cxn modelId="{D5B389A3-017D-4D15-9D18-C583BFF8F2C8}" type="presParOf" srcId="{2D3BC803-B346-4E04-9064-301F691840BE}" destId="{8D52C155-3C28-4A91-A0B1-E3CE36D58FC1}" srcOrd="1" destOrd="0" presId="urn:microsoft.com/office/officeart/2008/layout/LinedList"/>
    <dgm:cxn modelId="{3CED364E-DA57-4122-BD68-2BA21E814A6C}" type="presParOf" srcId="{2D3BC803-B346-4E04-9064-301F691840BE}" destId="{F8E2CC5D-EB0D-419B-B02C-008A52C73CE8}" srcOrd="2" destOrd="0" presId="urn:microsoft.com/office/officeart/2008/layout/LinedList"/>
    <dgm:cxn modelId="{8A3ECC9D-DC96-41E1-9B08-12A6C26CE975}" type="presParOf" srcId="{21D3FF90-E9D8-4C5C-B6C9-1F6CA8E59491}" destId="{E6A20403-A5BB-4C9D-89A4-A9B9EA9C051F}" srcOrd="5" destOrd="0" presId="urn:microsoft.com/office/officeart/2008/layout/LinedList"/>
    <dgm:cxn modelId="{C92870F8-FABE-4E52-A3ED-9F93516C7348}" type="presParOf" srcId="{21D3FF90-E9D8-4C5C-B6C9-1F6CA8E59491}" destId="{43504240-7E6C-4AF3-A1BB-7C24347D8A05}" srcOrd="6" destOrd="0" presId="urn:microsoft.com/office/officeart/2008/layout/LinedList"/>
    <dgm:cxn modelId="{59253E70-427C-4C1A-975B-66FA91B9C346}" type="presParOf" srcId="{21D3FF90-E9D8-4C5C-B6C9-1F6CA8E59491}" destId="{D195CAEB-CF1D-4F7A-A89F-C35AB357E09D}" srcOrd="7" destOrd="0" presId="urn:microsoft.com/office/officeart/2008/layout/LinedList"/>
    <dgm:cxn modelId="{2F87DB66-D08C-4082-AAD4-D3BC83CAB9FE}" type="presParOf" srcId="{D195CAEB-CF1D-4F7A-A89F-C35AB357E09D}" destId="{AFA0A981-842D-4DF4-8706-9FDD56C6E47C}" srcOrd="0" destOrd="0" presId="urn:microsoft.com/office/officeart/2008/layout/LinedList"/>
    <dgm:cxn modelId="{B0688317-CC6B-47AD-923C-94C02755130C}" type="presParOf" srcId="{D195CAEB-CF1D-4F7A-A89F-C35AB357E09D}" destId="{F99E6277-581C-4791-9BF9-1F9AB4A84B6E}" srcOrd="1" destOrd="0" presId="urn:microsoft.com/office/officeart/2008/layout/LinedList"/>
    <dgm:cxn modelId="{D6CC20F4-2D29-4EA2-85D8-03EA0D4310DE}" type="presParOf" srcId="{D195CAEB-CF1D-4F7A-A89F-C35AB357E09D}" destId="{CC338E85-08DC-4CD7-AE19-EF2E822F7D1B}" srcOrd="2" destOrd="0" presId="urn:microsoft.com/office/officeart/2008/layout/LinedList"/>
    <dgm:cxn modelId="{2B475A5F-73F5-48FA-AA56-655378AD34EF}" type="presParOf" srcId="{21D3FF90-E9D8-4C5C-B6C9-1F6CA8E59491}" destId="{4B654F54-B78F-42A8-8FA4-C4A3C1F3EB44}" srcOrd="8" destOrd="0" presId="urn:microsoft.com/office/officeart/2008/layout/LinedList"/>
    <dgm:cxn modelId="{61FB1BD8-D386-4EF3-A649-59D7DCE37B16}"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3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accent3_2" csCatId="accent3" phldr="1"/>
      <dgm:spPr/>
      <dgm:t>
        <a:bodyPr/>
        <a:lstStyle/>
        <a:p>
          <a:endParaRPr lang="en-US"/>
        </a:p>
      </dgm:t>
    </dgm:pt>
    <dgm:pt modelId="{6EEF343E-C747-4199-BE3A-CCE030A2D76E}">
      <dgm:prSet phldrT="[Text]" custT="1"/>
      <dgm:spPr/>
      <dgm:t>
        <a:bodyPr/>
        <a:lstStyle/>
        <a:p>
          <a:r>
            <a:rPr lang="en-CA" sz="800" b="1" dirty="0" smtClean="0"/>
            <a:t>Build Master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Abu</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ym typeface="Wing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ym typeface="Wingdings"/>
            </a:rPr>
            <a:t></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0B57112B-3A08-4D5B-934C-CE0704E20C17}">
      <dgm:prSet phldrT="[Text]" custT="1"/>
      <dgm:spPr/>
      <dgm:t>
        <a:bodyPr/>
        <a:lstStyle/>
        <a:p>
          <a:pPr algn="r"/>
          <a:r>
            <a:rPr lang="en-CA" sz="500" b="1" dirty="0" smtClean="0">
              <a:sym typeface="Wingdings"/>
            </a:rPr>
            <a:t></a:t>
          </a:r>
          <a:r>
            <a:rPr lang="en-CA" sz="500" dirty="0" smtClean="0">
              <a:sym typeface="Wingdings"/>
            </a:rPr>
            <a:t>  TFS Team Build</a:t>
          </a:r>
          <a:endParaRPr lang="en-US" sz="500" dirty="0"/>
        </a:p>
      </dgm:t>
    </dgm:pt>
    <dgm:pt modelId="{8F7C93C3-C293-4CBC-8304-1A280FF05CF1}" type="parTrans" cxnId="{57D46821-0DDD-4628-A492-DE8A77ABD803}">
      <dgm:prSet/>
      <dgm:spPr/>
      <dgm:t>
        <a:bodyPr/>
        <a:lstStyle/>
        <a:p>
          <a:endParaRPr lang="en-US"/>
        </a:p>
      </dgm:t>
    </dgm:pt>
    <dgm:pt modelId="{7B0BB05A-B813-448C-BA5C-95AD0490151C}" type="sibTrans" cxnId="{57D46821-0DDD-4628-A492-DE8A77ABD803}">
      <dgm:prSet/>
      <dgm:spPr/>
      <dgm:t>
        <a:bodyPr/>
        <a:lstStyle/>
        <a:p>
          <a:endParaRPr lang="en-US"/>
        </a:p>
      </dgm:t>
    </dgm:pt>
    <dgm:pt modelId="{49F6A7E6-477F-47DC-BDCA-4AEF23C914F8}">
      <dgm:prSet phldrT="[Text]" custT="1"/>
      <dgm:spPr/>
      <dgm:t>
        <a:bodyPr/>
        <a:lstStyle/>
        <a:p>
          <a:pPr algn="r"/>
          <a:r>
            <a:rPr lang="en-CA" sz="500" b="1" dirty="0" smtClean="0">
              <a:sym typeface="Wingdings"/>
            </a:rPr>
            <a:t></a:t>
          </a:r>
          <a:r>
            <a:rPr lang="en-CA" sz="500" dirty="0" smtClean="0">
              <a:sym typeface="Wingdings"/>
            </a:rPr>
            <a:t>  </a:t>
          </a:r>
          <a:r>
            <a:rPr lang="en-CA" sz="500" dirty="0" smtClean="0"/>
            <a:t>Build Scripts</a:t>
          </a:r>
          <a:endParaRPr lang="en-US" sz="500" dirty="0"/>
        </a:p>
      </dgm:t>
    </dgm:pt>
    <dgm:pt modelId="{72F9634F-2624-4AD1-9811-9FD6A5C964EF}" type="parTrans" cxnId="{D16C1253-0884-4808-9FF7-7D0914233344}">
      <dgm:prSet/>
      <dgm:spPr/>
      <dgm:t>
        <a:bodyPr/>
        <a:lstStyle/>
        <a:p>
          <a:endParaRPr lang="en-US"/>
        </a:p>
      </dgm:t>
    </dgm:pt>
    <dgm:pt modelId="{6A4C8558-CFE4-438B-B4AA-6C6EC432A704}" type="sibTrans" cxnId="{D16C1253-0884-4808-9FF7-7D0914233344}">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t>
        <a:bodyPr/>
        <a:lstStyle/>
        <a:p>
          <a:endParaRPr lang="en-US"/>
        </a:p>
      </dgm:t>
    </dgm:pt>
    <dgm:pt modelId="{DF9D84DB-8B82-4732-BED3-D062B77F6A74}" type="pres">
      <dgm:prSet presAssocID="{6EEF343E-C747-4199-BE3A-CCE030A2D76E}" presName="horz1" presStyleCnt="0"/>
      <dgm:spPr/>
      <dgm:t>
        <a:bodyPr/>
        <a:lstStyle/>
        <a:p>
          <a:endParaRPr lang="en-US"/>
        </a:p>
      </dgm:t>
    </dgm:pt>
    <dgm:pt modelId="{51995745-46E7-4E07-805C-94E68B60FE0A}" type="pres">
      <dgm:prSet presAssocID="{6EEF343E-C747-4199-BE3A-CCE030A2D76E}" presName="tx1" presStyleLbl="revTx" presStyleIdx="0" presStyleCnt="6" custScaleX="458139"/>
      <dgm:spPr/>
      <dgm:t>
        <a:bodyPr/>
        <a:lstStyle/>
        <a:p>
          <a:endParaRPr lang="en-US"/>
        </a:p>
      </dgm:t>
    </dgm:pt>
    <dgm:pt modelId="{21D3FF90-E9D8-4C5C-B6C9-1F6CA8E59491}" type="pres">
      <dgm:prSet presAssocID="{6EEF343E-C747-4199-BE3A-CCE030A2D76E}" presName="vert1" presStyleCnt="0"/>
      <dgm:spPr/>
      <dgm:t>
        <a:bodyPr/>
        <a:lstStyle/>
        <a:p>
          <a:endParaRPr lang="en-US"/>
        </a:p>
      </dgm:t>
    </dgm:pt>
    <dgm:pt modelId="{3F69F5E7-EEAB-4E3B-9529-1DF69C85178D}" type="pres">
      <dgm:prSet presAssocID="{D3EC115C-F4A2-48A9-BA95-725FEED9C9FA}" presName="vertSpace2a" presStyleCnt="0"/>
      <dgm:spPr/>
      <dgm:t>
        <a:bodyPr/>
        <a:lstStyle/>
        <a:p>
          <a:endParaRPr lang="en-US"/>
        </a:p>
      </dgm:t>
    </dgm:pt>
    <dgm:pt modelId="{B4BF7EB0-7AEE-4E4B-8FDA-C7617EAAA0C7}" type="pres">
      <dgm:prSet presAssocID="{D3EC115C-F4A2-48A9-BA95-725FEED9C9FA}" presName="horz2" presStyleCnt="0"/>
      <dgm:spPr/>
      <dgm:t>
        <a:bodyPr/>
        <a:lstStyle/>
        <a:p>
          <a:endParaRPr lang="en-US"/>
        </a:p>
      </dgm:t>
    </dgm:pt>
    <dgm:pt modelId="{99B75950-F11B-45A4-82E5-831C031E0B1B}" type="pres">
      <dgm:prSet presAssocID="{D3EC115C-F4A2-48A9-BA95-725FEED9C9FA}" presName="horzSpace2" presStyleCnt="0"/>
      <dgm:spPr/>
      <dgm:t>
        <a:bodyPr/>
        <a:lstStyle/>
        <a:p>
          <a:endParaRPr lang="en-US"/>
        </a:p>
      </dgm:t>
    </dgm:pt>
    <dgm:pt modelId="{12C80B81-B3A7-48F4-A146-9F3DE737AEFA}" type="pres">
      <dgm:prSet presAssocID="{D3EC115C-F4A2-48A9-BA95-725FEED9C9FA}" presName="tx2" presStyleLbl="revTx" presStyleIdx="1" presStyleCnt="6"/>
      <dgm:spPr/>
      <dgm:t>
        <a:bodyPr/>
        <a:lstStyle/>
        <a:p>
          <a:endParaRPr lang="en-US"/>
        </a:p>
      </dgm:t>
    </dgm:pt>
    <dgm:pt modelId="{FC88F486-3FC2-48EA-9741-0C1097E66D46}" type="pres">
      <dgm:prSet presAssocID="{D3EC115C-F4A2-48A9-BA95-725FEED9C9FA}" presName="vert2" presStyleCnt="0"/>
      <dgm:spPr/>
      <dgm:t>
        <a:bodyPr/>
        <a:lstStyle/>
        <a:p>
          <a:endParaRPr lang="en-US"/>
        </a:p>
      </dgm:t>
    </dgm:pt>
    <dgm:pt modelId="{7A9AD8C2-B19F-40D6-8B1C-DDC0D58685FC}" type="pres">
      <dgm:prSet presAssocID="{D3EC115C-F4A2-48A9-BA95-725FEED9C9FA}" presName="thinLine2b" presStyleLbl="callout" presStyleIdx="0" presStyleCnt="5"/>
      <dgm:spPr/>
      <dgm:t>
        <a:bodyPr/>
        <a:lstStyle/>
        <a:p>
          <a:endParaRPr lang="en-US"/>
        </a:p>
      </dgm:t>
    </dgm:pt>
    <dgm:pt modelId="{CA13DAE5-CDCE-43E5-9F7F-78B7E12CAB47}" type="pres">
      <dgm:prSet presAssocID="{D3EC115C-F4A2-48A9-BA95-725FEED9C9FA}" presName="vertSpace2b" presStyleCnt="0"/>
      <dgm:spPr/>
      <dgm:t>
        <a:bodyPr/>
        <a:lstStyle/>
        <a:p>
          <a:endParaRPr lang="en-US"/>
        </a:p>
      </dgm:t>
    </dgm:pt>
    <dgm:pt modelId="{2D3BC803-B346-4E04-9064-301F691840BE}" type="pres">
      <dgm:prSet presAssocID="{0720B521-8657-423B-B76C-953078607957}" presName="horz2" presStyleCnt="0"/>
      <dgm:spPr/>
      <dgm:t>
        <a:bodyPr/>
        <a:lstStyle/>
        <a:p>
          <a:endParaRPr lang="en-US"/>
        </a:p>
      </dgm:t>
    </dgm:pt>
    <dgm:pt modelId="{CD2E0129-C677-40F3-8F0D-270AB3DDE0BC}" type="pres">
      <dgm:prSet presAssocID="{0720B521-8657-423B-B76C-953078607957}" presName="horzSpace2" presStyleCnt="0"/>
      <dgm:spPr/>
      <dgm:t>
        <a:bodyPr/>
        <a:lstStyle/>
        <a:p>
          <a:endParaRPr lang="en-US"/>
        </a:p>
      </dgm:t>
    </dgm:pt>
    <dgm:pt modelId="{8D52C155-3C28-4A91-A0B1-E3CE36D58FC1}" type="pres">
      <dgm:prSet presAssocID="{0720B521-8657-423B-B76C-953078607957}" presName="tx2" presStyleLbl="revTx" presStyleIdx="2" presStyleCnt="6"/>
      <dgm:spPr/>
      <dgm:t>
        <a:bodyPr/>
        <a:lstStyle/>
        <a:p>
          <a:endParaRPr lang="en-US"/>
        </a:p>
      </dgm:t>
    </dgm:pt>
    <dgm:pt modelId="{F8E2CC5D-EB0D-419B-B02C-008A52C73CE8}" type="pres">
      <dgm:prSet presAssocID="{0720B521-8657-423B-B76C-953078607957}" presName="vert2" presStyleCnt="0"/>
      <dgm:spPr/>
      <dgm:t>
        <a:bodyPr/>
        <a:lstStyle/>
        <a:p>
          <a:endParaRPr lang="en-US"/>
        </a:p>
      </dgm:t>
    </dgm:pt>
    <dgm:pt modelId="{E6A20403-A5BB-4C9D-89A4-A9B9EA9C051F}" type="pres">
      <dgm:prSet presAssocID="{0720B521-8657-423B-B76C-953078607957}" presName="thinLine2b" presStyleLbl="callout" presStyleIdx="1" presStyleCnt="5"/>
      <dgm:spPr/>
      <dgm:t>
        <a:bodyPr/>
        <a:lstStyle/>
        <a:p>
          <a:endParaRPr lang="en-US"/>
        </a:p>
      </dgm:t>
    </dgm:pt>
    <dgm:pt modelId="{43504240-7E6C-4AF3-A1BB-7C24347D8A05}" type="pres">
      <dgm:prSet presAssocID="{0720B521-8657-423B-B76C-953078607957}" presName="vertSpace2b" presStyleCnt="0"/>
      <dgm:spPr/>
      <dgm:t>
        <a:bodyPr/>
        <a:lstStyle/>
        <a:p>
          <a:endParaRPr lang="en-US"/>
        </a:p>
      </dgm:t>
    </dgm:pt>
    <dgm:pt modelId="{D195CAEB-CF1D-4F7A-A89F-C35AB357E09D}" type="pres">
      <dgm:prSet presAssocID="{12623576-5C10-406F-8408-E3130DDB86D2}" presName="horz2" presStyleCnt="0"/>
      <dgm:spPr/>
      <dgm:t>
        <a:bodyPr/>
        <a:lstStyle/>
        <a:p>
          <a:endParaRPr lang="en-US"/>
        </a:p>
      </dgm:t>
    </dgm:pt>
    <dgm:pt modelId="{AFA0A981-842D-4DF4-8706-9FDD56C6E47C}" type="pres">
      <dgm:prSet presAssocID="{12623576-5C10-406F-8408-E3130DDB86D2}" presName="horzSpace2" presStyleCnt="0"/>
      <dgm:spPr/>
      <dgm:t>
        <a:bodyPr/>
        <a:lstStyle/>
        <a:p>
          <a:endParaRPr lang="en-US"/>
        </a:p>
      </dgm:t>
    </dgm:pt>
    <dgm:pt modelId="{F99E6277-581C-4791-9BF9-1F9AB4A84B6E}" type="pres">
      <dgm:prSet presAssocID="{12623576-5C10-406F-8408-E3130DDB86D2}" presName="tx2" presStyleLbl="revTx" presStyleIdx="3" presStyleCnt="6"/>
      <dgm:spPr/>
      <dgm:t>
        <a:bodyPr/>
        <a:lstStyle/>
        <a:p>
          <a:endParaRPr lang="en-US"/>
        </a:p>
      </dgm:t>
    </dgm:pt>
    <dgm:pt modelId="{CC338E85-08DC-4CD7-AE19-EF2E822F7D1B}" type="pres">
      <dgm:prSet presAssocID="{12623576-5C10-406F-8408-E3130DDB86D2}" presName="vert2" presStyleCnt="0"/>
      <dgm:spPr/>
      <dgm:t>
        <a:bodyPr/>
        <a:lstStyle/>
        <a:p>
          <a:endParaRPr lang="en-US"/>
        </a:p>
      </dgm:t>
    </dgm:pt>
    <dgm:pt modelId="{4B654F54-B78F-42A8-8FA4-C4A3C1F3EB44}" type="pres">
      <dgm:prSet presAssocID="{12623576-5C10-406F-8408-E3130DDB86D2}" presName="thinLine2b" presStyleLbl="callout" presStyleIdx="2" presStyleCnt="5"/>
      <dgm:spPr/>
      <dgm:t>
        <a:bodyPr/>
        <a:lstStyle/>
        <a:p>
          <a:endParaRPr lang="en-US"/>
        </a:p>
      </dgm:t>
    </dgm:pt>
    <dgm:pt modelId="{163CE000-335E-4D88-8673-3BA7DCAF8E33}" type="pres">
      <dgm:prSet presAssocID="{12623576-5C10-406F-8408-E3130DDB86D2}" presName="vertSpace2b" presStyleCnt="0"/>
      <dgm:spPr/>
      <dgm:t>
        <a:bodyPr/>
        <a:lstStyle/>
        <a:p>
          <a:endParaRPr lang="en-US"/>
        </a:p>
      </dgm:t>
    </dgm:pt>
    <dgm:pt modelId="{DA7D36E4-13B3-48D0-9643-78AF85B19D3E}" type="pres">
      <dgm:prSet presAssocID="{0B57112B-3A08-4D5B-934C-CE0704E20C17}" presName="horz2" presStyleCnt="0"/>
      <dgm:spPr/>
    </dgm:pt>
    <dgm:pt modelId="{5A3491B2-5949-451C-B268-87F2352F87DF}" type="pres">
      <dgm:prSet presAssocID="{0B57112B-3A08-4D5B-934C-CE0704E20C17}" presName="horzSpace2" presStyleCnt="0"/>
      <dgm:spPr/>
    </dgm:pt>
    <dgm:pt modelId="{6BA759E2-D5E7-49C9-8052-B357EFBEDAAB}" type="pres">
      <dgm:prSet presAssocID="{0B57112B-3A08-4D5B-934C-CE0704E20C17}" presName="tx2" presStyleLbl="revTx" presStyleIdx="4" presStyleCnt="6"/>
      <dgm:spPr/>
      <dgm:t>
        <a:bodyPr/>
        <a:lstStyle/>
        <a:p>
          <a:endParaRPr lang="en-US"/>
        </a:p>
      </dgm:t>
    </dgm:pt>
    <dgm:pt modelId="{F428C548-1DCA-47FD-877A-3C0C646D85E3}" type="pres">
      <dgm:prSet presAssocID="{0B57112B-3A08-4D5B-934C-CE0704E20C17}" presName="vert2" presStyleCnt="0"/>
      <dgm:spPr/>
    </dgm:pt>
    <dgm:pt modelId="{E5C00341-64DF-4A56-91BE-1A800A1AF019}" type="pres">
      <dgm:prSet presAssocID="{0B57112B-3A08-4D5B-934C-CE0704E20C17}" presName="thinLine2b" presStyleLbl="callout" presStyleIdx="3" presStyleCnt="5"/>
      <dgm:spPr/>
    </dgm:pt>
    <dgm:pt modelId="{8AA61188-9FAB-4DD3-8754-0B5729DD9171}" type="pres">
      <dgm:prSet presAssocID="{0B57112B-3A08-4D5B-934C-CE0704E20C17}" presName="vertSpace2b" presStyleCnt="0"/>
      <dgm:spPr/>
    </dgm:pt>
    <dgm:pt modelId="{5A3B5D99-EB25-4545-9E7B-A2037BB8B5C3}" type="pres">
      <dgm:prSet presAssocID="{49F6A7E6-477F-47DC-BDCA-4AEF23C914F8}" presName="horz2" presStyleCnt="0"/>
      <dgm:spPr/>
    </dgm:pt>
    <dgm:pt modelId="{89F3B896-538D-4688-954E-0FD38FD7EE04}" type="pres">
      <dgm:prSet presAssocID="{49F6A7E6-477F-47DC-BDCA-4AEF23C914F8}" presName="horzSpace2" presStyleCnt="0"/>
      <dgm:spPr/>
    </dgm:pt>
    <dgm:pt modelId="{211F2DEE-5851-4CAC-B1F5-5A32D2E3ACAD}" type="pres">
      <dgm:prSet presAssocID="{49F6A7E6-477F-47DC-BDCA-4AEF23C914F8}" presName="tx2" presStyleLbl="revTx" presStyleIdx="5" presStyleCnt="6"/>
      <dgm:spPr/>
      <dgm:t>
        <a:bodyPr/>
        <a:lstStyle/>
        <a:p>
          <a:endParaRPr lang="en-US"/>
        </a:p>
      </dgm:t>
    </dgm:pt>
    <dgm:pt modelId="{849432F9-EA87-4FA3-BB3D-744F52D6B2CB}" type="pres">
      <dgm:prSet presAssocID="{49F6A7E6-477F-47DC-BDCA-4AEF23C914F8}" presName="vert2" presStyleCnt="0"/>
      <dgm:spPr/>
    </dgm:pt>
    <dgm:pt modelId="{3E6F105D-0194-4BF1-8422-D4CA365F9F40}" type="pres">
      <dgm:prSet presAssocID="{49F6A7E6-477F-47DC-BDCA-4AEF23C914F8}" presName="thinLine2b" presStyleLbl="callout" presStyleIdx="4" presStyleCnt="5"/>
      <dgm:spPr/>
    </dgm:pt>
    <dgm:pt modelId="{40C4994D-1F5B-4175-A671-A93FBF14D5AE}" type="pres">
      <dgm:prSet presAssocID="{49F6A7E6-477F-47DC-BDCA-4AEF23C914F8}" presName="vertSpace2b" presStyleCnt="0"/>
      <dgm:spPr/>
    </dgm:pt>
  </dgm:ptLst>
  <dgm:cxnLst>
    <dgm:cxn modelId="{872AF45E-B300-42D5-BE60-02BB92F41B10}" type="presOf" srcId="{49F6A7E6-477F-47DC-BDCA-4AEF23C914F8}" destId="{211F2DEE-5851-4CAC-B1F5-5A32D2E3ACAD}" srcOrd="0" destOrd="0" presId="urn:microsoft.com/office/officeart/2008/layout/LinedList"/>
    <dgm:cxn modelId="{7F9BFC5A-F811-401C-A0CB-DF3D7030FDED}" type="presOf" srcId="{0B57112B-3A08-4D5B-934C-CE0704E20C17}" destId="{6BA759E2-D5E7-49C9-8052-B357EFBEDAAB}" srcOrd="0" destOrd="0" presId="urn:microsoft.com/office/officeart/2008/layout/LinedList"/>
    <dgm:cxn modelId="{581D5BD5-1302-4EBF-A25D-E6289D8E9674}" srcId="{6EEF343E-C747-4199-BE3A-CCE030A2D76E}" destId="{0720B521-8657-423B-B76C-953078607957}" srcOrd="1" destOrd="0" parTransId="{C9E5E221-68FB-4332-B1CE-9A4D901E5F55}" sibTransId="{DC7C5302-7DD6-46B2-ACA9-84A5DE156F9C}"/>
    <dgm:cxn modelId="{D16C1253-0884-4808-9FF7-7D0914233344}" srcId="{6EEF343E-C747-4199-BE3A-CCE030A2D76E}" destId="{49F6A7E6-477F-47DC-BDCA-4AEF23C914F8}" srcOrd="4" destOrd="0" parTransId="{72F9634F-2624-4AD1-9811-9FD6A5C964EF}" sibTransId="{6A4C8558-CFE4-438B-B4AA-6C6EC432A704}"/>
    <dgm:cxn modelId="{D1FB7C47-FE77-49A0-8D6C-6310CEB0F1E4}" type="presOf" srcId="{0720B521-8657-423B-B76C-953078607957}" destId="{8D52C155-3C28-4A91-A0B1-E3CE36D58FC1}"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57D46821-0DDD-4628-A492-DE8A77ABD803}" srcId="{6EEF343E-C747-4199-BE3A-CCE030A2D76E}" destId="{0B57112B-3A08-4D5B-934C-CE0704E20C17}" srcOrd="3" destOrd="0" parTransId="{8F7C93C3-C293-4CBC-8304-1A280FF05CF1}" sibTransId="{7B0BB05A-B813-448C-BA5C-95AD0490151C}"/>
    <dgm:cxn modelId="{702F85B3-3EC4-4810-8818-D4574B1D0669}" type="presOf" srcId="{18127815-386A-49E6-9B7B-B7E0DB5B14B0}" destId="{B00EA13E-7F80-4FC4-8877-45001502C505}"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0EDE3F80-8F02-4756-B3AF-859EFFA51441}" type="presOf" srcId="{6EEF343E-C747-4199-BE3A-CCE030A2D76E}" destId="{51995745-46E7-4E07-805C-94E68B60FE0A}" srcOrd="0" destOrd="0" presId="urn:microsoft.com/office/officeart/2008/layout/LinedList"/>
    <dgm:cxn modelId="{58A960C0-02BB-46DB-A0C8-F9323A6CDB2C}" type="presOf" srcId="{12623576-5C10-406F-8408-E3130DDB86D2}" destId="{F99E6277-581C-4791-9BF9-1F9AB4A84B6E}" srcOrd="0" destOrd="0" presId="urn:microsoft.com/office/officeart/2008/layout/LinedList"/>
    <dgm:cxn modelId="{0096CC90-2EC7-47FF-BDD6-BD6CA71C24A4}" type="presOf" srcId="{D3EC115C-F4A2-48A9-BA95-725FEED9C9FA}" destId="{12C80B81-B3A7-48F4-A146-9F3DE737AEFA}" srcOrd="0" destOrd="0" presId="urn:microsoft.com/office/officeart/2008/layout/LinedList"/>
    <dgm:cxn modelId="{885BD4F5-0FFE-4A1F-9FEA-64465BEA4BC7}" type="presParOf" srcId="{B00EA13E-7F80-4FC4-8877-45001502C505}" destId="{CCFF2212-7BB1-47CF-8022-32708F9CC957}" srcOrd="0" destOrd="0" presId="urn:microsoft.com/office/officeart/2008/layout/LinedList"/>
    <dgm:cxn modelId="{134A2096-BCAB-4E60-9F46-3DD0183510FB}" type="presParOf" srcId="{B00EA13E-7F80-4FC4-8877-45001502C505}" destId="{DF9D84DB-8B82-4732-BED3-D062B77F6A74}" srcOrd="1" destOrd="0" presId="urn:microsoft.com/office/officeart/2008/layout/LinedList"/>
    <dgm:cxn modelId="{A4C27AA7-4705-41B6-8C7B-4A3C54B7E5E2}" type="presParOf" srcId="{DF9D84DB-8B82-4732-BED3-D062B77F6A74}" destId="{51995745-46E7-4E07-805C-94E68B60FE0A}" srcOrd="0" destOrd="0" presId="urn:microsoft.com/office/officeart/2008/layout/LinedList"/>
    <dgm:cxn modelId="{A95E96F9-F7ED-49CF-ADAA-B87D8E1607A2}" type="presParOf" srcId="{DF9D84DB-8B82-4732-BED3-D062B77F6A74}" destId="{21D3FF90-E9D8-4C5C-B6C9-1F6CA8E59491}" srcOrd="1" destOrd="0" presId="urn:microsoft.com/office/officeart/2008/layout/LinedList"/>
    <dgm:cxn modelId="{BAF5B4F0-BE90-44EF-8FB0-25387FEC9929}" type="presParOf" srcId="{21D3FF90-E9D8-4C5C-B6C9-1F6CA8E59491}" destId="{3F69F5E7-EEAB-4E3B-9529-1DF69C85178D}" srcOrd="0" destOrd="0" presId="urn:microsoft.com/office/officeart/2008/layout/LinedList"/>
    <dgm:cxn modelId="{8E8BC708-E084-4FA8-943E-FB1ACB8DF1DA}" type="presParOf" srcId="{21D3FF90-E9D8-4C5C-B6C9-1F6CA8E59491}" destId="{B4BF7EB0-7AEE-4E4B-8FDA-C7617EAAA0C7}" srcOrd="1" destOrd="0" presId="urn:microsoft.com/office/officeart/2008/layout/LinedList"/>
    <dgm:cxn modelId="{764ED7BF-3DCE-4EB4-8ADA-1205C5CB1DEF}" type="presParOf" srcId="{B4BF7EB0-7AEE-4E4B-8FDA-C7617EAAA0C7}" destId="{99B75950-F11B-45A4-82E5-831C031E0B1B}" srcOrd="0" destOrd="0" presId="urn:microsoft.com/office/officeart/2008/layout/LinedList"/>
    <dgm:cxn modelId="{B642F02B-8291-4CF6-88FE-056A8E1DB8E1}" type="presParOf" srcId="{B4BF7EB0-7AEE-4E4B-8FDA-C7617EAAA0C7}" destId="{12C80B81-B3A7-48F4-A146-9F3DE737AEFA}" srcOrd="1" destOrd="0" presId="urn:microsoft.com/office/officeart/2008/layout/LinedList"/>
    <dgm:cxn modelId="{D4F511E7-F278-498D-8BF5-D5982B3EECB0}" type="presParOf" srcId="{B4BF7EB0-7AEE-4E4B-8FDA-C7617EAAA0C7}" destId="{FC88F486-3FC2-48EA-9741-0C1097E66D46}" srcOrd="2" destOrd="0" presId="urn:microsoft.com/office/officeart/2008/layout/LinedList"/>
    <dgm:cxn modelId="{474B0A82-80F7-4B45-ADFF-206DED2E88A7}" type="presParOf" srcId="{21D3FF90-E9D8-4C5C-B6C9-1F6CA8E59491}" destId="{7A9AD8C2-B19F-40D6-8B1C-DDC0D58685FC}" srcOrd="2" destOrd="0" presId="urn:microsoft.com/office/officeart/2008/layout/LinedList"/>
    <dgm:cxn modelId="{9D8D1874-DC40-4520-BC0B-27F1AAB39FDF}" type="presParOf" srcId="{21D3FF90-E9D8-4C5C-B6C9-1F6CA8E59491}" destId="{CA13DAE5-CDCE-43E5-9F7F-78B7E12CAB47}" srcOrd="3" destOrd="0" presId="urn:microsoft.com/office/officeart/2008/layout/LinedList"/>
    <dgm:cxn modelId="{0987ED7E-412F-4474-9875-828F4BB9CAF0}" type="presParOf" srcId="{21D3FF90-E9D8-4C5C-B6C9-1F6CA8E59491}" destId="{2D3BC803-B346-4E04-9064-301F691840BE}" srcOrd="4" destOrd="0" presId="urn:microsoft.com/office/officeart/2008/layout/LinedList"/>
    <dgm:cxn modelId="{A198E143-52C4-43EB-91C6-9A5C6A925827}" type="presParOf" srcId="{2D3BC803-B346-4E04-9064-301F691840BE}" destId="{CD2E0129-C677-40F3-8F0D-270AB3DDE0BC}" srcOrd="0" destOrd="0" presId="urn:microsoft.com/office/officeart/2008/layout/LinedList"/>
    <dgm:cxn modelId="{C0BFD40A-F787-42F4-99B2-CF2893140F96}" type="presParOf" srcId="{2D3BC803-B346-4E04-9064-301F691840BE}" destId="{8D52C155-3C28-4A91-A0B1-E3CE36D58FC1}" srcOrd="1" destOrd="0" presId="urn:microsoft.com/office/officeart/2008/layout/LinedList"/>
    <dgm:cxn modelId="{B24809A7-6FA6-4DFF-8695-01AE9D5BA562}" type="presParOf" srcId="{2D3BC803-B346-4E04-9064-301F691840BE}" destId="{F8E2CC5D-EB0D-419B-B02C-008A52C73CE8}" srcOrd="2" destOrd="0" presId="urn:microsoft.com/office/officeart/2008/layout/LinedList"/>
    <dgm:cxn modelId="{8AD1106E-0405-4F52-A691-61F68A54862D}" type="presParOf" srcId="{21D3FF90-E9D8-4C5C-B6C9-1F6CA8E59491}" destId="{E6A20403-A5BB-4C9D-89A4-A9B9EA9C051F}" srcOrd="5" destOrd="0" presId="urn:microsoft.com/office/officeart/2008/layout/LinedList"/>
    <dgm:cxn modelId="{C35B6F53-C6B0-48E4-81A3-386B6269426E}" type="presParOf" srcId="{21D3FF90-E9D8-4C5C-B6C9-1F6CA8E59491}" destId="{43504240-7E6C-4AF3-A1BB-7C24347D8A05}" srcOrd="6" destOrd="0" presId="urn:microsoft.com/office/officeart/2008/layout/LinedList"/>
    <dgm:cxn modelId="{649A9FAE-4AC3-4B7A-BBAA-CF527CF1E214}" type="presParOf" srcId="{21D3FF90-E9D8-4C5C-B6C9-1F6CA8E59491}" destId="{D195CAEB-CF1D-4F7A-A89F-C35AB357E09D}" srcOrd="7" destOrd="0" presId="urn:microsoft.com/office/officeart/2008/layout/LinedList"/>
    <dgm:cxn modelId="{F526453A-4250-4809-B3D7-6ECF9952AE87}" type="presParOf" srcId="{D195CAEB-CF1D-4F7A-A89F-C35AB357E09D}" destId="{AFA0A981-842D-4DF4-8706-9FDD56C6E47C}" srcOrd="0" destOrd="0" presId="urn:microsoft.com/office/officeart/2008/layout/LinedList"/>
    <dgm:cxn modelId="{CA03525C-88C0-4F2C-9E13-9152A9179343}" type="presParOf" srcId="{D195CAEB-CF1D-4F7A-A89F-C35AB357E09D}" destId="{F99E6277-581C-4791-9BF9-1F9AB4A84B6E}" srcOrd="1" destOrd="0" presId="urn:microsoft.com/office/officeart/2008/layout/LinedList"/>
    <dgm:cxn modelId="{A294709A-EC17-4F10-AAF7-D44BFACC4756}" type="presParOf" srcId="{D195CAEB-CF1D-4F7A-A89F-C35AB357E09D}" destId="{CC338E85-08DC-4CD7-AE19-EF2E822F7D1B}" srcOrd="2" destOrd="0" presId="urn:microsoft.com/office/officeart/2008/layout/LinedList"/>
    <dgm:cxn modelId="{3D5BB5C6-3CE9-4E5F-8E33-29EA97F2B1A4}" type="presParOf" srcId="{21D3FF90-E9D8-4C5C-B6C9-1F6CA8E59491}" destId="{4B654F54-B78F-42A8-8FA4-C4A3C1F3EB44}" srcOrd="8" destOrd="0" presId="urn:microsoft.com/office/officeart/2008/layout/LinedList"/>
    <dgm:cxn modelId="{9D544DF2-82D9-4466-A8E7-2C1DB00FD846}" type="presParOf" srcId="{21D3FF90-E9D8-4C5C-B6C9-1F6CA8E59491}" destId="{163CE000-335E-4D88-8673-3BA7DCAF8E33}" srcOrd="9" destOrd="0" presId="urn:microsoft.com/office/officeart/2008/layout/LinedList"/>
    <dgm:cxn modelId="{1759C9FD-F44E-41B9-88E7-7D9F95A53EBA}" type="presParOf" srcId="{21D3FF90-E9D8-4C5C-B6C9-1F6CA8E59491}" destId="{DA7D36E4-13B3-48D0-9643-78AF85B19D3E}" srcOrd="10" destOrd="0" presId="urn:microsoft.com/office/officeart/2008/layout/LinedList"/>
    <dgm:cxn modelId="{525B5AA3-A85B-4511-A56C-75570A908BF8}" type="presParOf" srcId="{DA7D36E4-13B3-48D0-9643-78AF85B19D3E}" destId="{5A3491B2-5949-451C-B268-87F2352F87DF}" srcOrd="0" destOrd="0" presId="urn:microsoft.com/office/officeart/2008/layout/LinedList"/>
    <dgm:cxn modelId="{EB517E31-8589-4303-9221-BB3EC56BCC7F}" type="presParOf" srcId="{DA7D36E4-13B3-48D0-9643-78AF85B19D3E}" destId="{6BA759E2-D5E7-49C9-8052-B357EFBEDAAB}" srcOrd="1" destOrd="0" presId="urn:microsoft.com/office/officeart/2008/layout/LinedList"/>
    <dgm:cxn modelId="{64A1F622-A03A-406A-9841-0B3D89F9386E}" type="presParOf" srcId="{DA7D36E4-13B3-48D0-9643-78AF85B19D3E}" destId="{F428C548-1DCA-47FD-877A-3C0C646D85E3}" srcOrd="2" destOrd="0" presId="urn:microsoft.com/office/officeart/2008/layout/LinedList"/>
    <dgm:cxn modelId="{95F8D777-788F-4C4A-AF5E-2D98CAE5B7B0}" type="presParOf" srcId="{21D3FF90-E9D8-4C5C-B6C9-1F6CA8E59491}" destId="{E5C00341-64DF-4A56-91BE-1A800A1AF019}" srcOrd="11" destOrd="0" presId="urn:microsoft.com/office/officeart/2008/layout/LinedList"/>
    <dgm:cxn modelId="{F814B9E0-47A0-4D12-840B-DF11C4D816AB}" type="presParOf" srcId="{21D3FF90-E9D8-4C5C-B6C9-1F6CA8E59491}" destId="{8AA61188-9FAB-4DD3-8754-0B5729DD9171}" srcOrd="12" destOrd="0" presId="urn:microsoft.com/office/officeart/2008/layout/LinedList"/>
    <dgm:cxn modelId="{74C9018E-BE88-4302-AD42-FF9535BD39E4}" type="presParOf" srcId="{21D3FF90-E9D8-4C5C-B6C9-1F6CA8E59491}" destId="{5A3B5D99-EB25-4545-9E7B-A2037BB8B5C3}" srcOrd="13" destOrd="0" presId="urn:microsoft.com/office/officeart/2008/layout/LinedList"/>
    <dgm:cxn modelId="{D02868E7-4098-482B-BE3E-61BF906069FE}" type="presParOf" srcId="{5A3B5D99-EB25-4545-9E7B-A2037BB8B5C3}" destId="{89F3B896-538D-4688-954E-0FD38FD7EE04}" srcOrd="0" destOrd="0" presId="urn:microsoft.com/office/officeart/2008/layout/LinedList"/>
    <dgm:cxn modelId="{9F5F17DD-74E6-4C76-AB64-3F3424FF93FF}" type="presParOf" srcId="{5A3B5D99-EB25-4545-9E7B-A2037BB8B5C3}" destId="{211F2DEE-5851-4CAC-B1F5-5A32D2E3ACAD}" srcOrd="1" destOrd="0" presId="urn:microsoft.com/office/officeart/2008/layout/LinedList"/>
    <dgm:cxn modelId="{CB86BF16-5736-4AF8-943A-35382C83957D}" type="presParOf" srcId="{5A3B5D99-EB25-4545-9E7B-A2037BB8B5C3}" destId="{849432F9-EA87-4FA3-BB3D-744F52D6B2CB}" srcOrd="2" destOrd="0" presId="urn:microsoft.com/office/officeart/2008/layout/LinedList"/>
    <dgm:cxn modelId="{0CA5B4F1-F589-4DB9-8CE9-83F48BDBB0FF}" type="presParOf" srcId="{21D3FF90-E9D8-4C5C-B6C9-1F6CA8E59491}" destId="{3E6F105D-0194-4BF1-8422-D4CA365F9F40}" srcOrd="14" destOrd="0" presId="urn:microsoft.com/office/officeart/2008/layout/LinedList"/>
    <dgm:cxn modelId="{FD01DF6C-C39E-4D6F-BC12-3E140B177031}" type="presParOf" srcId="{21D3FF90-E9D8-4C5C-B6C9-1F6CA8E59491}" destId="{40C4994D-1F5B-4175-A671-A93FBF14D5AE}" srcOrd="15" destOrd="0" presId="urn:microsoft.com/office/officeart/2008/layout/LinedList"/>
  </dgm:cxnLst>
  <dgm:bg/>
  <dgm:whole/>
  <dgm:extLst>
    <a:ext uri="http://schemas.microsoft.com/office/drawing/2008/diagram">
      <dsp:dataModelExt xmlns:dsp="http://schemas.microsoft.com/office/drawing/2008/diagram" relId="rId3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3" csCatId="colorful" phldr="1"/>
      <dgm:spPr/>
      <dgm:t>
        <a:bodyPr/>
        <a:lstStyle/>
        <a:p>
          <a:endParaRPr lang="en-US"/>
        </a:p>
      </dgm:t>
    </dgm:pt>
    <dgm:pt modelId="{6EEF343E-C747-4199-BE3A-CCE030A2D76E}">
      <dgm:prSet phldrT="[Text]" custT="1"/>
      <dgm:spPr/>
      <dgm:t>
        <a:bodyPr/>
        <a:lstStyle/>
        <a:p>
          <a:r>
            <a:rPr lang="en-CA" sz="800" b="1" dirty="0" smtClean="0"/>
            <a:t>Developer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Doris</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ym typeface="Wing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3A89F2D6-1757-4165-8A1A-87A7E82CDBD2}">
      <dgm:prSet phldrT="[Text]" custT="1"/>
      <dgm:spPr/>
      <dgm:t>
        <a:bodyPr/>
        <a:lstStyle/>
        <a:p>
          <a:pPr algn="r"/>
          <a:r>
            <a:rPr lang="en-CA" sz="500" b="1" dirty="0" smtClean="0">
              <a:sym typeface="Wingdings"/>
            </a:rPr>
            <a:t> </a:t>
          </a:r>
          <a:r>
            <a:rPr lang="en-CA" sz="500" b="0" dirty="0" smtClean="0">
              <a:sym typeface="Wingdings"/>
            </a:rPr>
            <a:t>TFS Team Build</a:t>
          </a:r>
          <a:endParaRPr lang="en-US" sz="500" b="0" dirty="0"/>
        </a:p>
      </dgm:t>
    </dgm:pt>
    <dgm:pt modelId="{2245F326-8750-4A0B-B9F3-207393E75C5F}" type="parTrans" cxnId="{E641525A-9AB6-40DA-A13E-20C7E36BB330}">
      <dgm:prSet/>
      <dgm:spPr/>
      <dgm:t>
        <a:bodyPr/>
        <a:lstStyle/>
        <a:p>
          <a:endParaRPr lang="en-US"/>
        </a:p>
      </dgm:t>
    </dgm:pt>
    <dgm:pt modelId="{53FD9AA3-B7FB-4248-9E79-6FC079C7B683}" type="sibTrans" cxnId="{E641525A-9AB6-40DA-A13E-20C7E36BB330}">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t>
        <a:bodyPr/>
        <a:lstStyle/>
        <a:p>
          <a:endParaRPr lang="en-US"/>
        </a:p>
      </dgm:t>
    </dgm:pt>
    <dgm:pt modelId="{DF9D84DB-8B82-4732-BED3-D062B77F6A74}" type="pres">
      <dgm:prSet presAssocID="{6EEF343E-C747-4199-BE3A-CCE030A2D76E}" presName="horz1" presStyleCnt="0"/>
      <dgm:spPr/>
      <dgm:t>
        <a:bodyPr/>
        <a:lstStyle/>
        <a:p>
          <a:endParaRPr lang="en-US"/>
        </a:p>
      </dgm:t>
    </dgm:pt>
    <dgm:pt modelId="{51995745-46E7-4E07-805C-94E68B60FE0A}" type="pres">
      <dgm:prSet presAssocID="{6EEF343E-C747-4199-BE3A-CCE030A2D76E}" presName="tx1" presStyleLbl="revTx" presStyleIdx="0" presStyleCnt="5" custScaleX="458139"/>
      <dgm:spPr/>
      <dgm:t>
        <a:bodyPr/>
        <a:lstStyle/>
        <a:p>
          <a:endParaRPr lang="en-US"/>
        </a:p>
      </dgm:t>
    </dgm:pt>
    <dgm:pt modelId="{21D3FF90-E9D8-4C5C-B6C9-1F6CA8E59491}" type="pres">
      <dgm:prSet presAssocID="{6EEF343E-C747-4199-BE3A-CCE030A2D76E}" presName="vert1" presStyleCnt="0"/>
      <dgm:spPr/>
      <dgm:t>
        <a:bodyPr/>
        <a:lstStyle/>
        <a:p>
          <a:endParaRPr lang="en-US"/>
        </a:p>
      </dgm:t>
    </dgm:pt>
    <dgm:pt modelId="{3F69F5E7-EEAB-4E3B-9529-1DF69C85178D}" type="pres">
      <dgm:prSet presAssocID="{D3EC115C-F4A2-48A9-BA95-725FEED9C9FA}" presName="vertSpace2a" presStyleCnt="0"/>
      <dgm:spPr/>
      <dgm:t>
        <a:bodyPr/>
        <a:lstStyle/>
        <a:p>
          <a:endParaRPr lang="en-US"/>
        </a:p>
      </dgm:t>
    </dgm:pt>
    <dgm:pt modelId="{B4BF7EB0-7AEE-4E4B-8FDA-C7617EAAA0C7}" type="pres">
      <dgm:prSet presAssocID="{D3EC115C-F4A2-48A9-BA95-725FEED9C9FA}" presName="horz2" presStyleCnt="0"/>
      <dgm:spPr/>
      <dgm:t>
        <a:bodyPr/>
        <a:lstStyle/>
        <a:p>
          <a:endParaRPr lang="en-US"/>
        </a:p>
      </dgm:t>
    </dgm:pt>
    <dgm:pt modelId="{99B75950-F11B-45A4-82E5-831C031E0B1B}" type="pres">
      <dgm:prSet presAssocID="{D3EC115C-F4A2-48A9-BA95-725FEED9C9FA}" presName="horzSpace2" presStyleCnt="0"/>
      <dgm:spPr/>
      <dgm:t>
        <a:bodyPr/>
        <a:lstStyle/>
        <a:p>
          <a:endParaRPr lang="en-US"/>
        </a:p>
      </dgm:t>
    </dgm:pt>
    <dgm:pt modelId="{12C80B81-B3A7-48F4-A146-9F3DE737AEFA}" type="pres">
      <dgm:prSet presAssocID="{D3EC115C-F4A2-48A9-BA95-725FEED9C9FA}" presName="tx2" presStyleLbl="revTx" presStyleIdx="1" presStyleCnt="5"/>
      <dgm:spPr/>
      <dgm:t>
        <a:bodyPr/>
        <a:lstStyle/>
        <a:p>
          <a:endParaRPr lang="en-US"/>
        </a:p>
      </dgm:t>
    </dgm:pt>
    <dgm:pt modelId="{FC88F486-3FC2-48EA-9741-0C1097E66D46}" type="pres">
      <dgm:prSet presAssocID="{D3EC115C-F4A2-48A9-BA95-725FEED9C9FA}" presName="vert2" presStyleCnt="0"/>
      <dgm:spPr/>
      <dgm:t>
        <a:bodyPr/>
        <a:lstStyle/>
        <a:p>
          <a:endParaRPr lang="en-US"/>
        </a:p>
      </dgm:t>
    </dgm:pt>
    <dgm:pt modelId="{7A9AD8C2-B19F-40D6-8B1C-DDC0D58685FC}" type="pres">
      <dgm:prSet presAssocID="{D3EC115C-F4A2-48A9-BA95-725FEED9C9FA}" presName="thinLine2b" presStyleLbl="callout" presStyleIdx="0" presStyleCnt="4"/>
      <dgm:spPr/>
      <dgm:t>
        <a:bodyPr/>
        <a:lstStyle/>
        <a:p>
          <a:endParaRPr lang="en-US"/>
        </a:p>
      </dgm:t>
    </dgm:pt>
    <dgm:pt modelId="{CA13DAE5-CDCE-43E5-9F7F-78B7E12CAB47}" type="pres">
      <dgm:prSet presAssocID="{D3EC115C-F4A2-48A9-BA95-725FEED9C9FA}" presName="vertSpace2b" presStyleCnt="0"/>
      <dgm:spPr/>
      <dgm:t>
        <a:bodyPr/>
        <a:lstStyle/>
        <a:p>
          <a:endParaRPr lang="en-US"/>
        </a:p>
      </dgm:t>
    </dgm:pt>
    <dgm:pt modelId="{2D3BC803-B346-4E04-9064-301F691840BE}" type="pres">
      <dgm:prSet presAssocID="{0720B521-8657-423B-B76C-953078607957}" presName="horz2" presStyleCnt="0"/>
      <dgm:spPr/>
      <dgm:t>
        <a:bodyPr/>
        <a:lstStyle/>
        <a:p>
          <a:endParaRPr lang="en-US"/>
        </a:p>
      </dgm:t>
    </dgm:pt>
    <dgm:pt modelId="{CD2E0129-C677-40F3-8F0D-270AB3DDE0BC}" type="pres">
      <dgm:prSet presAssocID="{0720B521-8657-423B-B76C-953078607957}" presName="horzSpace2" presStyleCnt="0"/>
      <dgm:spPr/>
      <dgm:t>
        <a:bodyPr/>
        <a:lstStyle/>
        <a:p>
          <a:endParaRPr lang="en-US"/>
        </a:p>
      </dgm:t>
    </dgm:pt>
    <dgm:pt modelId="{8D52C155-3C28-4A91-A0B1-E3CE36D58FC1}" type="pres">
      <dgm:prSet presAssocID="{0720B521-8657-423B-B76C-953078607957}" presName="tx2" presStyleLbl="revTx" presStyleIdx="2" presStyleCnt="5"/>
      <dgm:spPr/>
      <dgm:t>
        <a:bodyPr/>
        <a:lstStyle/>
        <a:p>
          <a:endParaRPr lang="en-US"/>
        </a:p>
      </dgm:t>
    </dgm:pt>
    <dgm:pt modelId="{F8E2CC5D-EB0D-419B-B02C-008A52C73CE8}" type="pres">
      <dgm:prSet presAssocID="{0720B521-8657-423B-B76C-953078607957}" presName="vert2" presStyleCnt="0"/>
      <dgm:spPr/>
      <dgm:t>
        <a:bodyPr/>
        <a:lstStyle/>
        <a:p>
          <a:endParaRPr lang="en-US"/>
        </a:p>
      </dgm:t>
    </dgm:pt>
    <dgm:pt modelId="{E6A20403-A5BB-4C9D-89A4-A9B9EA9C051F}" type="pres">
      <dgm:prSet presAssocID="{0720B521-8657-423B-B76C-953078607957}" presName="thinLine2b" presStyleLbl="callout" presStyleIdx="1" presStyleCnt="4"/>
      <dgm:spPr/>
      <dgm:t>
        <a:bodyPr/>
        <a:lstStyle/>
        <a:p>
          <a:endParaRPr lang="en-US"/>
        </a:p>
      </dgm:t>
    </dgm:pt>
    <dgm:pt modelId="{43504240-7E6C-4AF3-A1BB-7C24347D8A05}" type="pres">
      <dgm:prSet presAssocID="{0720B521-8657-423B-B76C-953078607957}" presName="vertSpace2b" presStyleCnt="0"/>
      <dgm:spPr/>
      <dgm:t>
        <a:bodyPr/>
        <a:lstStyle/>
        <a:p>
          <a:endParaRPr lang="en-US"/>
        </a:p>
      </dgm:t>
    </dgm:pt>
    <dgm:pt modelId="{D195CAEB-CF1D-4F7A-A89F-C35AB357E09D}" type="pres">
      <dgm:prSet presAssocID="{12623576-5C10-406F-8408-E3130DDB86D2}" presName="horz2" presStyleCnt="0"/>
      <dgm:spPr/>
      <dgm:t>
        <a:bodyPr/>
        <a:lstStyle/>
        <a:p>
          <a:endParaRPr lang="en-US"/>
        </a:p>
      </dgm:t>
    </dgm:pt>
    <dgm:pt modelId="{AFA0A981-842D-4DF4-8706-9FDD56C6E47C}" type="pres">
      <dgm:prSet presAssocID="{12623576-5C10-406F-8408-E3130DDB86D2}" presName="horzSpace2" presStyleCnt="0"/>
      <dgm:spPr/>
      <dgm:t>
        <a:bodyPr/>
        <a:lstStyle/>
        <a:p>
          <a:endParaRPr lang="en-US"/>
        </a:p>
      </dgm:t>
    </dgm:pt>
    <dgm:pt modelId="{F99E6277-581C-4791-9BF9-1F9AB4A84B6E}" type="pres">
      <dgm:prSet presAssocID="{12623576-5C10-406F-8408-E3130DDB86D2}" presName="tx2" presStyleLbl="revTx" presStyleIdx="3" presStyleCnt="5"/>
      <dgm:spPr/>
      <dgm:t>
        <a:bodyPr/>
        <a:lstStyle/>
        <a:p>
          <a:endParaRPr lang="en-US"/>
        </a:p>
      </dgm:t>
    </dgm:pt>
    <dgm:pt modelId="{CC338E85-08DC-4CD7-AE19-EF2E822F7D1B}" type="pres">
      <dgm:prSet presAssocID="{12623576-5C10-406F-8408-E3130DDB86D2}" presName="vert2" presStyleCnt="0"/>
      <dgm:spPr/>
      <dgm:t>
        <a:bodyPr/>
        <a:lstStyle/>
        <a:p>
          <a:endParaRPr lang="en-US"/>
        </a:p>
      </dgm:t>
    </dgm:pt>
    <dgm:pt modelId="{4B654F54-B78F-42A8-8FA4-C4A3C1F3EB44}" type="pres">
      <dgm:prSet presAssocID="{12623576-5C10-406F-8408-E3130DDB86D2}" presName="thinLine2b" presStyleLbl="callout" presStyleIdx="2" presStyleCnt="4"/>
      <dgm:spPr/>
      <dgm:t>
        <a:bodyPr/>
        <a:lstStyle/>
        <a:p>
          <a:endParaRPr lang="en-US"/>
        </a:p>
      </dgm:t>
    </dgm:pt>
    <dgm:pt modelId="{163CE000-335E-4D88-8673-3BA7DCAF8E33}" type="pres">
      <dgm:prSet presAssocID="{12623576-5C10-406F-8408-E3130DDB86D2}" presName="vertSpace2b" presStyleCnt="0"/>
      <dgm:spPr/>
      <dgm:t>
        <a:bodyPr/>
        <a:lstStyle/>
        <a:p>
          <a:endParaRPr lang="en-US"/>
        </a:p>
      </dgm:t>
    </dgm:pt>
    <dgm:pt modelId="{2A86FF6A-C8DC-4511-88A1-555ED655432C}" type="pres">
      <dgm:prSet presAssocID="{3A89F2D6-1757-4165-8A1A-87A7E82CDBD2}" presName="horz2" presStyleCnt="0"/>
      <dgm:spPr/>
    </dgm:pt>
    <dgm:pt modelId="{D4F15D4E-0BFA-4ADC-930C-D5E96B0612B2}" type="pres">
      <dgm:prSet presAssocID="{3A89F2D6-1757-4165-8A1A-87A7E82CDBD2}" presName="horzSpace2" presStyleCnt="0"/>
      <dgm:spPr/>
    </dgm:pt>
    <dgm:pt modelId="{A6907F23-A241-4D91-983E-425FE95BB76F}" type="pres">
      <dgm:prSet presAssocID="{3A89F2D6-1757-4165-8A1A-87A7E82CDBD2}" presName="tx2" presStyleLbl="revTx" presStyleIdx="4" presStyleCnt="5"/>
      <dgm:spPr/>
      <dgm:t>
        <a:bodyPr/>
        <a:lstStyle/>
        <a:p>
          <a:endParaRPr lang="en-US"/>
        </a:p>
      </dgm:t>
    </dgm:pt>
    <dgm:pt modelId="{A0D71E48-E1E5-40C4-A5DC-31A59BDC3589}" type="pres">
      <dgm:prSet presAssocID="{3A89F2D6-1757-4165-8A1A-87A7E82CDBD2}" presName="vert2" presStyleCnt="0"/>
      <dgm:spPr/>
    </dgm:pt>
    <dgm:pt modelId="{A73635C0-E0CA-4E62-BE66-5EB1D61A4518}" type="pres">
      <dgm:prSet presAssocID="{3A89F2D6-1757-4165-8A1A-87A7E82CDBD2}" presName="thinLine2b" presStyleLbl="callout" presStyleIdx="3" presStyleCnt="4"/>
      <dgm:spPr/>
    </dgm:pt>
    <dgm:pt modelId="{2A063867-4F52-43CB-9F45-8D88C42BDA29}" type="pres">
      <dgm:prSet presAssocID="{3A89F2D6-1757-4165-8A1A-87A7E82CDBD2}" presName="vertSpace2b" presStyleCnt="0"/>
      <dgm:spPr/>
    </dgm:pt>
  </dgm:ptLst>
  <dgm:cxnLst>
    <dgm:cxn modelId="{581D5BD5-1302-4EBF-A25D-E6289D8E9674}" srcId="{6EEF343E-C747-4199-BE3A-CCE030A2D76E}" destId="{0720B521-8657-423B-B76C-953078607957}" srcOrd="1" destOrd="0" parTransId="{C9E5E221-68FB-4332-B1CE-9A4D901E5F55}" sibTransId="{DC7C5302-7DD6-46B2-ACA9-84A5DE156F9C}"/>
    <dgm:cxn modelId="{7975F2B0-5105-4617-BB35-3D9428E5B9C3}" type="presOf" srcId="{6EEF343E-C747-4199-BE3A-CCE030A2D76E}" destId="{51995745-46E7-4E07-805C-94E68B60FE0A}" srcOrd="0" destOrd="0" presId="urn:microsoft.com/office/officeart/2008/layout/LinedList"/>
    <dgm:cxn modelId="{EE28B204-FA80-4C50-B2A1-194DB902EE48}" type="presOf" srcId="{3A89F2D6-1757-4165-8A1A-87A7E82CDBD2}" destId="{A6907F23-A241-4D91-983E-425FE95BB76F}" srcOrd="0" destOrd="0" presId="urn:microsoft.com/office/officeart/2008/layout/LinedList"/>
    <dgm:cxn modelId="{255CBD14-DD88-4A8D-920D-A49D2C827349}" type="presOf" srcId="{18127815-386A-49E6-9B7B-B7E0DB5B14B0}" destId="{B00EA13E-7F80-4FC4-8877-45001502C505}"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E641525A-9AB6-40DA-A13E-20C7E36BB330}" srcId="{6EEF343E-C747-4199-BE3A-CCE030A2D76E}" destId="{3A89F2D6-1757-4165-8A1A-87A7E82CDBD2}" srcOrd="3" destOrd="0" parTransId="{2245F326-8750-4A0B-B9F3-207393E75C5F}" sibTransId="{53FD9AA3-B7FB-4248-9E79-6FC079C7B683}"/>
    <dgm:cxn modelId="{6DC21E8B-EEA3-45B1-ABA0-6BDEB7083CA2}" type="presOf" srcId="{0720B521-8657-423B-B76C-953078607957}" destId="{8D52C155-3C28-4A91-A0B1-E3CE36D58FC1}" srcOrd="0" destOrd="0" presId="urn:microsoft.com/office/officeart/2008/layout/LinedList"/>
    <dgm:cxn modelId="{DF48F9B0-566F-41B9-9FF5-50A3AA893796}" type="presOf" srcId="{D3EC115C-F4A2-48A9-BA95-725FEED9C9FA}" destId="{12C80B81-B3A7-48F4-A146-9F3DE737AEFA}" srcOrd="0" destOrd="0" presId="urn:microsoft.com/office/officeart/2008/layout/LinedList"/>
    <dgm:cxn modelId="{03A02A66-E5CD-41EC-8CC9-1AD6BBCFE0B8}" type="presOf" srcId="{12623576-5C10-406F-8408-E3130DDB86D2}" destId="{F99E6277-581C-4791-9BF9-1F9AB4A84B6E}"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28ABC108-4911-4861-9539-BEEE133629DD}" type="presParOf" srcId="{B00EA13E-7F80-4FC4-8877-45001502C505}" destId="{CCFF2212-7BB1-47CF-8022-32708F9CC957}" srcOrd="0" destOrd="0" presId="urn:microsoft.com/office/officeart/2008/layout/LinedList"/>
    <dgm:cxn modelId="{1A61E56E-F9EA-4DF7-8AB1-4573115BE304}" type="presParOf" srcId="{B00EA13E-7F80-4FC4-8877-45001502C505}" destId="{DF9D84DB-8B82-4732-BED3-D062B77F6A74}" srcOrd="1" destOrd="0" presId="urn:microsoft.com/office/officeart/2008/layout/LinedList"/>
    <dgm:cxn modelId="{0483DA0B-F484-40E7-86DF-5B6F8258E444}" type="presParOf" srcId="{DF9D84DB-8B82-4732-BED3-D062B77F6A74}" destId="{51995745-46E7-4E07-805C-94E68B60FE0A}" srcOrd="0" destOrd="0" presId="urn:microsoft.com/office/officeart/2008/layout/LinedList"/>
    <dgm:cxn modelId="{7B4FCA15-43F9-4CD3-BF07-3DF4501C0D97}" type="presParOf" srcId="{DF9D84DB-8B82-4732-BED3-D062B77F6A74}" destId="{21D3FF90-E9D8-4C5C-B6C9-1F6CA8E59491}" srcOrd="1" destOrd="0" presId="urn:microsoft.com/office/officeart/2008/layout/LinedList"/>
    <dgm:cxn modelId="{2E9AE465-F72C-4B09-8E0C-8B539FB9E871}" type="presParOf" srcId="{21D3FF90-E9D8-4C5C-B6C9-1F6CA8E59491}" destId="{3F69F5E7-EEAB-4E3B-9529-1DF69C85178D}" srcOrd="0" destOrd="0" presId="urn:microsoft.com/office/officeart/2008/layout/LinedList"/>
    <dgm:cxn modelId="{755FC714-93A7-4A0F-9D31-C45816AE5134}" type="presParOf" srcId="{21D3FF90-E9D8-4C5C-B6C9-1F6CA8E59491}" destId="{B4BF7EB0-7AEE-4E4B-8FDA-C7617EAAA0C7}" srcOrd="1" destOrd="0" presId="urn:microsoft.com/office/officeart/2008/layout/LinedList"/>
    <dgm:cxn modelId="{B181ED81-88CA-4AC4-8AC6-6DF13AD42076}" type="presParOf" srcId="{B4BF7EB0-7AEE-4E4B-8FDA-C7617EAAA0C7}" destId="{99B75950-F11B-45A4-82E5-831C031E0B1B}" srcOrd="0" destOrd="0" presId="urn:microsoft.com/office/officeart/2008/layout/LinedList"/>
    <dgm:cxn modelId="{C15535AB-AD1A-4668-B4D5-7BE21A525278}" type="presParOf" srcId="{B4BF7EB0-7AEE-4E4B-8FDA-C7617EAAA0C7}" destId="{12C80B81-B3A7-48F4-A146-9F3DE737AEFA}" srcOrd="1" destOrd="0" presId="urn:microsoft.com/office/officeart/2008/layout/LinedList"/>
    <dgm:cxn modelId="{889612A5-ADF6-46C3-81D8-0805BB4A2C1D}" type="presParOf" srcId="{B4BF7EB0-7AEE-4E4B-8FDA-C7617EAAA0C7}" destId="{FC88F486-3FC2-48EA-9741-0C1097E66D46}" srcOrd="2" destOrd="0" presId="urn:microsoft.com/office/officeart/2008/layout/LinedList"/>
    <dgm:cxn modelId="{8F0C3B6F-F480-428B-A326-DF6C52740C62}" type="presParOf" srcId="{21D3FF90-E9D8-4C5C-B6C9-1F6CA8E59491}" destId="{7A9AD8C2-B19F-40D6-8B1C-DDC0D58685FC}" srcOrd="2" destOrd="0" presId="urn:microsoft.com/office/officeart/2008/layout/LinedList"/>
    <dgm:cxn modelId="{38944BE3-8FEE-4AAC-B0BE-2E2E990481BE}" type="presParOf" srcId="{21D3FF90-E9D8-4C5C-B6C9-1F6CA8E59491}" destId="{CA13DAE5-CDCE-43E5-9F7F-78B7E12CAB47}" srcOrd="3" destOrd="0" presId="urn:microsoft.com/office/officeart/2008/layout/LinedList"/>
    <dgm:cxn modelId="{9D75DE23-9F06-4435-90B3-13644F6B2FBD}" type="presParOf" srcId="{21D3FF90-E9D8-4C5C-B6C9-1F6CA8E59491}" destId="{2D3BC803-B346-4E04-9064-301F691840BE}" srcOrd="4" destOrd="0" presId="urn:microsoft.com/office/officeart/2008/layout/LinedList"/>
    <dgm:cxn modelId="{47FAA0FC-09C7-4D64-A820-44F273A4DBAB}" type="presParOf" srcId="{2D3BC803-B346-4E04-9064-301F691840BE}" destId="{CD2E0129-C677-40F3-8F0D-270AB3DDE0BC}" srcOrd="0" destOrd="0" presId="urn:microsoft.com/office/officeart/2008/layout/LinedList"/>
    <dgm:cxn modelId="{AC9F3E79-D3F0-446F-811D-934EBA84F673}" type="presParOf" srcId="{2D3BC803-B346-4E04-9064-301F691840BE}" destId="{8D52C155-3C28-4A91-A0B1-E3CE36D58FC1}" srcOrd="1" destOrd="0" presId="urn:microsoft.com/office/officeart/2008/layout/LinedList"/>
    <dgm:cxn modelId="{AF1AD976-418C-49EB-B626-3C59E065D13F}" type="presParOf" srcId="{2D3BC803-B346-4E04-9064-301F691840BE}" destId="{F8E2CC5D-EB0D-419B-B02C-008A52C73CE8}" srcOrd="2" destOrd="0" presId="urn:microsoft.com/office/officeart/2008/layout/LinedList"/>
    <dgm:cxn modelId="{3BEAB967-C902-49CC-B154-2E4A87EFF195}" type="presParOf" srcId="{21D3FF90-E9D8-4C5C-B6C9-1F6CA8E59491}" destId="{E6A20403-A5BB-4C9D-89A4-A9B9EA9C051F}" srcOrd="5" destOrd="0" presId="urn:microsoft.com/office/officeart/2008/layout/LinedList"/>
    <dgm:cxn modelId="{4DECFEBF-8C9B-4F3F-BB37-4B6CAB7D3295}" type="presParOf" srcId="{21D3FF90-E9D8-4C5C-B6C9-1F6CA8E59491}" destId="{43504240-7E6C-4AF3-A1BB-7C24347D8A05}" srcOrd="6" destOrd="0" presId="urn:microsoft.com/office/officeart/2008/layout/LinedList"/>
    <dgm:cxn modelId="{EA184B10-6C37-44B9-9DE0-CBC0ADD8AD1A}" type="presParOf" srcId="{21D3FF90-E9D8-4C5C-B6C9-1F6CA8E59491}" destId="{D195CAEB-CF1D-4F7A-A89F-C35AB357E09D}" srcOrd="7" destOrd="0" presId="urn:microsoft.com/office/officeart/2008/layout/LinedList"/>
    <dgm:cxn modelId="{2621D681-88D3-4A31-99BF-F5232845BB6B}" type="presParOf" srcId="{D195CAEB-CF1D-4F7A-A89F-C35AB357E09D}" destId="{AFA0A981-842D-4DF4-8706-9FDD56C6E47C}" srcOrd="0" destOrd="0" presId="urn:microsoft.com/office/officeart/2008/layout/LinedList"/>
    <dgm:cxn modelId="{A971929F-4576-40E4-B1E3-F81476FBED8A}" type="presParOf" srcId="{D195CAEB-CF1D-4F7A-A89F-C35AB357E09D}" destId="{F99E6277-581C-4791-9BF9-1F9AB4A84B6E}" srcOrd="1" destOrd="0" presId="urn:microsoft.com/office/officeart/2008/layout/LinedList"/>
    <dgm:cxn modelId="{A4120BE6-83A6-4BE5-856E-DFD698617183}" type="presParOf" srcId="{D195CAEB-CF1D-4F7A-A89F-C35AB357E09D}" destId="{CC338E85-08DC-4CD7-AE19-EF2E822F7D1B}" srcOrd="2" destOrd="0" presId="urn:microsoft.com/office/officeart/2008/layout/LinedList"/>
    <dgm:cxn modelId="{34C55781-2F75-4892-9F35-28D23B55DC71}" type="presParOf" srcId="{21D3FF90-E9D8-4C5C-B6C9-1F6CA8E59491}" destId="{4B654F54-B78F-42A8-8FA4-C4A3C1F3EB44}" srcOrd="8" destOrd="0" presId="urn:microsoft.com/office/officeart/2008/layout/LinedList"/>
    <dgm:cxn modelId="{D7DDABE1-B867-444B-96AE-0EB7C40A4E0A}" type="presParOf" srcId="{21D3FF90-E9D8-4C5C-B6C9-1F6CA8E59491}" destId="{163CE000-335E-4D88-8673-3BA7DCAF8E33}" srcOrd="9" destOrd="0" presId="urn:microsoft.com/office/officeart/2008/layout/LinedList"/>
    <dgm:cxn modelId="{E8D65151-E5CC-4720-AD18-E1A00035E775}" type="presParOf" srcId="{21D3FF90-E9D8-4C5C-B6C9-1F6CA8E59491}" destId="{2A86FF6A-C8DC-4511-88A1-555ED655432C}" srcOrd="10" destOrd="0" presId="urn:microsoft.com/office/officeart/2008/layout/LinedList"/>
    <dgm:cxn modelId="{4A523AF7-F716-4A90-9B29-8CF5ED49CE64}" type="presParOf" srcId="{2A86FF6A-C8DC-4511-88A1-555ED655432C}" destId="{D4F15D4E-0BFA-4ADC-930C-D5E96B0612B2}" srcOrd="0" destOrd="0" presId="urn:microsoft.com/office/officeart/2008/layout/LinedList"/>
    <dgm:cxn modelId="{9BDB70F7-23FE-470F-8F83-0DAF399AB313}" type="presParOf" srcId="{2A86FF6A-C8DC-4511-88A1-555ED655432C}" destId="{A6907F23-A241-4D91-983E-425FE95BB76F}" srcOrd="1" destOrd="0" presId="urn:microsoft.com/office/officeart/2008/layout/LinedList"/>
    <dgm:cxn modelId="{7FB6A544-583D-44C6-8FF7-D1D0966714AC}" type="presParOf" srcId="{2A86FF6A-C8DC-4511-88A1-555ED655432C}" destId="{A0D71E48-E1E5-40C4-A5DC-31A59BDC3589}" srcOrd="2" destOrd="0" presId="urn:microsoft.com/office/officeart/2008/layout/LinedList"/>
    <dgm:cxn modelId="{E5235E50-28C0-46B9-8031-0C6839539C56}" type="presParOf" srcId="{21D3FF90-E9D8-4C5C-B6C9-1F6CA8E59491}" destId="{A73635C0-E0CA-4E62-BE66-5EB1D61A4518}" srcOrd="11" destOrd="0" presId="urn:microsoft.com/office/officeart/2008/layout/LinedList"/>
    <dgm:cxn modelId="{597D0252-3C14-4284-8B33-65FAE7F28B2E}" type="presParOf" srcId="{21D3FF90-E9D8-4C5C-B6C9-1F6CA8E59491}" destId="{2A063867-4F52-43CB-9F45-8D88C42BDA29}" srcOrd="12" destOrd="0" presId="urn:microsoft.com/office/officeart/2008/layout/LinedList"/>
  </dgm:cxnLst>
  <dgm:bg/>
  <dgm:whole/>
  <dgm:extLst>
    <a:ext uri="http://schemas.microsoft.com/office/drawing/2008/diagram">
      <dsp:dataModelExt xmlns:dsp="http://schemas.microsoft.com/office/drawing/2008/diagram" relId="rId4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3" csCatId="colorful" phldr="1"/>
      <dgm:spPr/>
      <dgm:t>
        <a:bodyPr/>
        <a:lstStyle/>
        <a:p>
          <a:endParaRPr lang="en-US"/>
        </a:p>
      </dgm:t>
    </dgm:pt>
    <dgm:pt modelId="{6EEF343E-C747-4199-BE3A-CCE030A2D76E}">
      <dgm:prSet phldrT="[Text]" custT="1"/>
      <dgm:spPr/>
      <dgm:t>
        <a:bodyPr/>
        <a:lstStyle/>
        <a:p>
          <a:r>
            <a:rPr lang="en-CA" sz="800" b="1" dirty="0" smtClean="0"/>
            <a:t>Tester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Christine</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ym typeface="Wing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t>
        <a:bodyPr/>
        <a:lstStyle/>
        <a:p>
          <a:endParaRPr lang="en-US"/>
        </a:p>
      </dgm:t>
    </dgm:pt>
    <dgm:pt modelId="{DF9D84DB-8B82-4732-BED3-D062B77F6A74}" type="pres">
      <dgm:prSet presAssocID="{6EEF343E-C747-4199-BE3A-CCE030A2D76E}" presName="horz1" presStyleCnt="0"/>
      <dgm:spPr/>
      <dgm:t>
        <a:bodyPr/>
        <a:lstStyle/>
        <a:p>
          <a:endParaRPr lang="en-US"/>
        </a:p>
      </dgm:t>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t>
        <a:bodyPr/>
        <a:lstStyle/>
        <a:p>
          <a:endParaRPr lang="en-US"/>
        </a:p>
      </dgm:t>
    </dgm:pt>
    <dgm:pt modelId="{3F69F5E7-EEAB-4E3B-9529-1DF69C85178D}" type="pres">
      <dgm:prSet presAssocID="{D3EC115C-F4A2-48A9-BA95-725FEED9C9FA}" presName="vertSpace2a" presStyleCnt="0"/>
      <dgm:spPr/>
      <dgm:t>
        <a:bodyPr/>
        <a:lstStyle/>
        <a:p>
          <a:endParaRPr lang="en-US"/>
        </a:p>
      </dgm:t>
    </dgm:pt>
    <dgm:pt modelId="{B4BF7EB0-7AEE-4E4B-8FDA-C7617EAAA0C7}" type="pres">
      <dgm:prSet presAssocID="{D3EC115C-F4A2-48A9-BA95-725FEED9C9FA}" presName="horz2" presStyleCnt="0"/>
      <dgm:spPr/>
      <dgm:t>
        <a:bodyPr/>
        <a:lstStyle/>
        <a:p>
          <a:endParaRPr lang="en-US"/>
        </a:p>
      </dgm:t>
    </dgm:pt>
    <dgm:pt modelId="{99B75950-F11B-45A4-82E5-831C031E0B1B}" type="pres">
      <dgm:prSet presAssocID="{D3EC115C-F4A2-48A9-BA95-725FEED9C9FA}" presName="horzSpace2" presStyleCnt="0"/>
      <dgm:spPr/>
      <dgm:t>
        <a:bodyPr/>
        <a:lstStyle/>
        <a:p>
          <a:endParaRPr lang="en-US"/>
        </a:p>
      </dgm:t>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t>
        <a:bodyPr/>
        <a:lstStyle/>
        <a:p>
          <a:endParaRPr lang="en-US"/>
        </a:p>
      </dgm:t>
    </dgm:pt>
    <dgm:pt modelId="{7A9AD8C2-B19F-40D6-8B1C-DDC0D58685FC}" type="pres">
      <dgm:prSet presAssocID="{D3EC115C-F4A2-48A9-BA95-725FEED9C9FA}" presName="thinLine2b" presStyleLbl="callout" presStyleIdx="0" presStyleCnt="3"/>
      <dgm:spPr/>
      <dgm:t>
        <a:bodyPr/>
        <a:lstStyle/>
        <a:p>
          <a:endParaRPr lang="en-US"/>
        </a:p>
      </dgm:t>
    </dgm:pt>
    <dgm:pt modelId="{CA13DAE5-CDCE-43E5-9F7F-78B7E12CAB47}" type="pres">
      <dgm:prSet presAssocID="{D3EC115C-F4A2-48A9-BA95-725FEED9C9FA}" presName="vertSpace2b" presStyleCnt="0"/>
      <dgm:spPr/>
      <dgm:t>
        <a:bodyPr/>
        <a:lstStyle/>
        <a:p>
          <a:endParaRPr lang="en-US"/>
        </a:p>
      </dgm:t>
    </dgm:pt>
    <dgm:pt modelId="{2D3BC803-B346-4E04-9064-301F691840BE}" type="pres">
      <dgm:prSet presAssocID="{0720B521-8657-423B-B76C-953078607957}" presName="horz2" presStyleCnt="0"/>
      <dgm:spPr/>
      <dgm:t>
        <a:bodyPr/>
        <a:lstStyle/>
        <a:p>
          <a:endParaRPr lang="en-US"/>
        </a:p>
      </dgm:t>
    </dgm:pt>
    <dgm:pt modelId="{CD2E0129-C677-40F3-8F0D-270AB3DDE0BC}" type="pres">
      <dgm:prSet presAssocID="{0720B521-8657-423B-B76C-953078607957}" presName="horzSpace2" presStyleCnt="0"/>
      <dgm:spPr/>
      <dgm:t>
        <a:bodyPr/>
        <a:lstStyle/>
        <a:p>
          <a:endParaRPr lang="en-US"/>
        </a:p>
      </dgm:t>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t>
        <a:bodyPr/>
        <a:lstStyle/>
        <a:p>
          <a:endParaRPr lang="en-US"/>
        </a:p>
      </dgm:t>
    </dgm:pt>
    <dgm:pt modelId="{E6A20403-A5BB-4C9D-89A4-A9B9EA9C051F}" type="pres">
      <dgm:prSet presAssocID="{0720B521-8657-423B-B76C-953078607957}" presName="thinLine2b" presStyleLbl="callout" presStyleIdx="1" presStyleCnt="3"/>
      <dgm:spPr/>
      <dgm:t>
        <a:bodyPr/>
        <a:lstStyle/>
        <a:p>
          <a:endParaRPr lang="en-US"/>
        </a:p>
      </dgm:t>
    </dgm:pt>
    <dgm:pt modelId="{43504240-7E6C-4AF3-A1BB-7C24347D8A05}" type="pres">
      <dgm:prSet presAssocID="{0720B521-8657-423B-B76C-953078607957}" presName="vertSpace2b" presStyleCnt="0"/>
      <dgm:spPr/>
      <dgm:t>
        <a:bodyPr/>
        <a:lstStyle/>
        <a:p>
          <a:endParaRPr lang="en-US"/>
        </a:p>
      </dgm:t>
    </dgm:pt>
    <dgm:pt modelId="{D195CAEB-CF1D-4F7A-A89F-C35AB357E09D}" type="pres">
      <dgm:prSet presAssocID="{12623576-5C10-406F-8408-E3130DDB86D2}" presName="horz2" presStyleCnt="0"/>
      <dgm:spPr/>
      <dgm:t>
        <a:bodyPr/>
        <a:lstStyle/>
        <a:p>
          <a:endParaRPr lang="en-US"/>
        </a:p>
      </dgm:t>
    </dgm:pt>
    <dgm:pt modelId="{AFA0A981-842D-4DF4-8706-9FDD56C6E47C}" type="pres">
      <dgm:prSet presAssocID="{12623576-5C10-406F-8408-E3130DDB86D2}" presName="horzSpace2" presStyleCnt="0"/>
      <dgm:spPr/>
      <dgm:t>
        <a:bodyPr/>
        <a:lstStyle/>
        <a:p>
          <a:endParaRPr lang="en-US"/>
        </a:p>
      </dgm:t>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t>
        <a:bodyPr/>
        <a:lstStyle/>
        <a:p>
          <a:endParaRPr lang="en-US"/>
        </a:p>
      </dgm:t>
    </dgm:pt>
    <dgm:pt modelId="{4B654F54-B78F-42A8-8FA4-C4A3C1F3EB44}" type="pres">
      <dgm:prSet presAssocID="{12623576-5C10-406F-8408-E3130DDB86D2}" presName="thinLine2b" presStyleLbl="callout" presStyleIdx="2" presStyleCnt="3"/>
      <dgm:spPr/>
      <dgm:t>
        <a:bodyPr/>
        <a:lstStyle/>
        <a:p>
          <a:endParaRPr lang="en-US"/>
        </a:p>
      </dgm:t>
    </dgm:pt>
    <dgm:pt modelId="{163CE000-335E-4D88-8673-3BA7DCAF8E33}" type="pres">
      <dgm:prSet presAssocID="{12623576-5C10-406F-8408-E3130DDB86D2}" presName="vertSpace2b" presStyleCnt="0"/>
      <dgm:spPr/>
      <dgm:t>
        <a:bodyPr/>
        <a:lstStyle/>
        <a:p>
          <a:endParaRPr lang="en-US"/>
        </a:p>
      </dgm:t>
    </dgm:pt>
  </dgm:ptLst>
  <dgm:cxnLst>
    <dgm:cxn modelId="{581D5BD5-1302-4EBF-A25D-E6289D8E9674}" srcId="{6EEF343E-C747-4199-BE3A-CCE030A2D76E}" destId="{0720B521-8657-423B-B76C-953078607957}" srcOrd="1" destOrd="0" parTransId="{C9E5E221-68FB-4332-B1CE-9A4D901E5F55}" sibTransId="{DC7C5302-7DD6-46B2-ACA9-84A5DE156F9C}"/>
    <dgm:cxn modelId="{F2FFFA56-DCF7-4E31-8350-129E3A49B37B}" type="presOf" srcId="{6EEF343E-C747-4199-BE3A-CCE030A2D76E}" destId="{51995745-46E7-4E07-805C-94E68B60FE0A}" srcOrd="0" destOrd="0" presId="urn:microsoft.com/office/officeart/2008/layout/LinedList"/>
    <dgm:cxn modelId="{F4CC1871-D732-4F31-9269-92CA14618520}" type="presOf" srcId="{0720B521-8657-423B-B76C-953078607957}" destId="{8D52C155-3C28-4A91-A0B1-E3CE36D58FC1}" srcOrd="0" destOrd="0" presId="urn:microsoft.com/office/officeart/2008/layout/LinedList"/>
    <dgm:cxn modelId="{45DE65E1-352B-4883-A451-ADD44A6EF548}" type="presOf" srcId="{D3EC115C-F4A2-48A9-BA95-725FEED9C9FA}" destId="{12C80B81-B3A7-48F4-A146-9F3DE737AEFA}"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5CA0C152-8EEE-45D7-9958-8448A70B5032}" type="presOf" srcId="{12623576-5C10-406F-8408-E3130DDB86D2}" destId="{F99E6277-581C-4791-9BF9-1F9AB4A84B6E}" srcOrd="0" destOrd="0" presId="urn:microsoft.com/office/officeart/2008/layout/LinedList"/>
    <dgm:cxn modelId="{9B91F1E3-8B3D-4EA3-B1A7-B64F300C79AA}" type="presOf" srcId="{18127815-386A-49E6-9B7B-B7E0DB5B14B0}" destId="{B00EA13E-7F80-4FC4-8877-45001502C505}"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664F790F-E9CF-4D62-97E7-B80339590CEC}" type="presParOf" srcId="{B00EA13E-7F80-4FC4-8877-45001502C505}" destId="{CCFF2212-7BB1-47CF-8022-32708F9CC957}" srcOrd="0" destOrd="0" presId="urn:microsoft.com/office/officeart/2008/layout/LinedList"/>
    <dgm:cxn modelId="{61866600-AA71-4FB0-94A3-4E66853F2675}" type="presParOf" srcId="{B00EA13E-7F80-4FC4-8877-45001502C505}" destId="{DF9D84DB-8B82-4732-BED3-D062B77F6A74}" srcOrd="1" destOrd="0" presId="urn:microsoft.com/office/officeart/2008/layout/LinedList"/>
    <dgm:cxn modelId="{6BCEF6E8-CFD9-453D-8A8D-34ED51A38C0B}" type="presParOf" srcId="{DF9D84DB-8B82-4732-BED3-D062B77F6A74}" destId="{51995745-46E7-4E07-805C-94E68B60FE0A}" srcOrd="0" destOrd="0" presId="urn:microsoft.com/office/officeart/2008/layout/LinedList"/>
    <dgm:cxn modelId="{BEC42D17-9A49-4415-AA02-820D3E8C2CB4}" type="presParOf" srcId="{DF9D84DB-8B82-4732-BED3-D062B77F6A74}" destId="{21D3FF90-E9D8-4C5C-B6C9-1F6CA8E59491}" srcOrd="1" destOrd="0" presId="urn:microsoft.com/office/officeart/2008/layout/LinedList"/>
    <dgm:cxn modelId="{3BC5CAF1-D3BF-45E3-B366-CF49B437ACBC}" type="presParOf" srcId="{21D3FF90-E9D8-4C5C-B6C9-1F6CA8E59491}" destId="{3F69F5E7-EEAB-4E3B-9529-1DF69C85178D}" srcOrd="0" destOrd="0" presId="urn:microsoft.com/office/officeart/2008/layout/LinedList"/>
    <dgm:cxn modelId="{D18431A9-A9B7-49C9-9ADB-BE1BB98FD867}" type="presParOf" srcId="{21D3FF90-E9D8-4C5C-B6C9-1F6CA8E59491}" destId="{B4BF7EB0-7AEE-4E4B-8FDA-C7617EAAA0C7}" srcOrd="1" destOrd="0" presId="urn:microsoft.com/office/officeart/2008/layout/LinedList"/>
    <dgm:cxn modelId="{0950CB87-A5D9-4A50-9B20-91C3134249A5}" type="presParOf" srcId="{B4BF7EB0-7AEE-4E4B-8FDA-C7617EAAA0C7}" destId="{99B75950-F11B-45A4-82E5-831C031E0B1B}" srcOrd="0" destOrd="0" presId="urn:microsoft.com/office/officeart/2008/layout/LinedList"/>
    <dgm:cxn modelId="{A8C5729F-D8CB-4647-8858-1612C1A4B873}" type="presParOf" srcId="{B4BF7EB0-7AEE-4E4B-8FDA-C7617EAAA0C7}" destId="{12C80B81-B3A7-48F4-A146-9F3DE737AEFA}" srcOrd="1" destOrd="0" presId="urn:microsoft.com/office/officeart/2008/layout/LinedList"/>
    <dgm:cxn modelId="{E87F781D-0A2F-46F2-9E45-2ADD537B9566}" type="presParOf" srcId="{B4BF7EB0-7AEE-4E4B-8FDA-C7617EAAA0C7}" destId="{FC88F486-3FC2-48EA-9741-0C1097E66D46}" srcOrd="2" destOrd="0" presId="urn:microsoft.com/office/officeart/2008/layout/LinedList"/>
    <dgm:cxn modelId="{18425A3B-9FA4-480B-A6A1-D5B6E45C6117}" type="presParOf" srcId="{21D3FF90-E9D8-4C5C-B6C9-1F6CA8E59491}" destId="{7A9AD8C2-B19F-40D6-8B1C-DDC0D58685FC}" srcOrd="2" destOrd="0" presId="urn:microsoft.com/office/officeart/2008/layout/LinedList"/>
    <dgm:cxn modelId="{117309E3-366F-49E9-B202-BF4EDCD69995}" type="presParOf" srcId="{21D3FF90-E9D8-4C5C-B6C9-1F6CA8E59491}" destId="{CA13DAE5-CDCE-43E5-9F7F-78B7E12CAB47}" srcOrd="3" destOrd="0" presId="urn:microsoft.com/office/officeart/2008/layout/LinedList"/>
    <dgm:cxn modelId="{619B65D8-55EC-4F55-9FBC-8ECB7C15B8B5}" type="presParOf" srcId="{21D3FF90-E9D8-4C5C-B6C9-1F6CA8E59491}" destId="{2D3BC803-B346-4E04-9064-301F691840BE}" srcOrd="4" destOrd="0" presId="urn:microsoft.com/office/officeart/2008/layout/LinedList"/>
    <dgm:cxn modelId="{6AEC372E-4118-47C5-A2E1-0063CAACE46F}" type="presParOf" srcId="{2D3BC803-B346-4E04-9064-301F691840BE}" destId="{CD2E0129-C677-40F3-8F0D-270AB3DDE0BC}" srcOrd="0" destOrd="0" presId="urn:microsoft.com/office/officeart/2008/layout/LinedList"/>
    <dgm:cxn modelId="{8C74FE86-8F64-42E6-BFED-ECBFAB6CF46B}" type="presParOf" srcId="{2D3BC803-B346-4E04-9064-301F691840BE}" destId="{8D52C155-3C28-4A91-A0B1-E3CE36D58FC1}" srcOrd="1" destOrd="0" presId="urn:microsoft.com/office/officeart/2008/layout/LinedList"/>
    <dgm:cxn modelId="{21D74388-7B26-4549-8A44-4480F3657032}" type="presParOf" srcId="{2D3BC803-B346-4E04-9064-301F691840BE}" destId="{F8E2CC5D-EB0D-419B-B02C-008A52C73CE8}" srcOrd="2" destOrd="0" presId="urn:microsoft.com/office/officeart/2008/layout/LinedList"/>
    <dgm:cxn modelId="{36DA0AFF-4E17-4A47-B840-E033B167C926}" type="presParOf" srcId="{21D3FF90-E9D8-4C5C-B6C9-1F6CA8E59491}" destId="{E6A20403-A5BB-4C9D-89A4-A9B9EA9C051F}" srcOrd="5" destOrd="0" presId="urn:microsoft.com/office/officeart/2008/layout/LinedList"/>
    <dgm:cxn modelId="{C0628FDC-92FD-4315-B526-B888D99BBDD9}" type="presParOf" srcId="{21D3FF90-E9D8-4C5C-B6C9-1F6CA8E59491}" destId="{43504240-7E6C-4AF3-A1BB-7C24347D8A05}" srcOrd="6" destOrd="0" presId="urn:microsoft.com/office/officeart/2008/layout/LinedList"/>
    <dgm:cxn modelId="{0D47166E-31C7-4EA3-AEE6-8C390BA77AA2}" type="presParOf" srcId="{21D3FF90-E9D8-4C5C-B6C9-1F6CA8E59491}" destId="{D195CAEB-CF1D-4F7A-A89F-C35AB357E09D}" srcOrd="7" destOrd="0" presId="urn:microsoft.com/office/officeart/2008/layout/LinedList"/>
    <dgm:cxn modelId="{E458DEE2-3BB6-4CD8-AE25-0EB49D55541C}" type="presParOf" srcId="{D195CAEB-CF1D-4F7A-A89F-C35AB357E09D}" destId="{AFA0A981-842D-4DF4-8706-9FDD56C6E47C}" srcOrd="0" destOrd="0" presId="urn:microsoft.com/office/officeart/2008/layout/LinedList"/>
    <dgm:cxn modelId="{C3CF5FD8-D3BD-4945-923D-468B70343912}" type="presParOf" srcId="{D195CAEB-CF1D-4F7A-A89F-C35AB357E09D}" destId="{F99E6277-581C-4791-9BF9-1F9AB4A84B6E}" srcOrd="1" destOrd="0" presId="urn:microsoft.com/office/officeart/2008/layout/LinedList"/>
    <dgm:cxn modelId="{C221C0E6-AA7E-4AEE-9E58-D2B1F5E4814A}" type="presParOf" srcId="{D195CAEB-CF1D-4F7A-A89F-C35AB357E09D}" destId="{CC338E85-08DC-4CD7-AE19-EF2E822F7D1B}" srcOrd="2" destOrd="0" presId="urn:microsoft.com/office/officeart/2008/layout/LinedList"/>
    <dgm:cxn modelId="{F4A50E8E-690F-49AD-9FEE-CCA1E041800F}" type="presParOf" srcId="{21D3FF90-E9D8-4C5C-B6C9-1F6CA8E59491}" destId="{4B654F54-B78F-42A8-8FA4-C4A3C1F3EB44}" srcOrd="8" destOrd="0" presId="urn:microsoft.com/office/officeart/2008/layout/LinedList"/>
    <dgm:cxn modelId="{09DE309E-14B3-4F7B-A750-CC0D2EA005C1}"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4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E9B9A-5984-400B-9536-E5F937C365C3}">
      <dsp:nvSpPr>
        <dsp:cNvPr id="0" name=""/>
        <dsp:cNvSpPr/>
      </dsp:nvSpPr>
      <dsp:spPr>
        <a:xfrm>
          <a:off x="-887600" y="-140886"/>
          <a:ext cx="1069482" cy="1069482"/>
        </a:xfrm>
        <a:prstGeom prst="blockArc">
          <a:avLst>
            <a:gd name="adj1" fmla="val 18900000"/>
            <a:gd name="adj2" fmla="val 2700000"/>
            <a:gd name="adj3" fmla="val 2020"/>
          </a:avLst>
        </a:pr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01F839-D961-4292-9E2A-DF9C983F0126}">
      <dsp:nvSpPr>
        <dsp:cNvPr id="0" name=""/>
        <dsp:cNvSpPr/>
      </dsp:nvSpPr>
      <dsp:spPr>
        <a:xfrm>
          <a:off x="96440" y="60559"/>
          <a:ext cx="1314058" cy="121181"/>
        </a:xfrm>
        <a:prstGeom prst="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188"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Decentralized Management</a:t>
          </a:r>
          <a:endParaRPr lang="en-US" sz="600" kern="1200" dirty="0"/>
        </a:p>
      </dsp:txBody>
      <dsp:txXfrm>
        <a:off x="96440" y="60559"/>
        <a:ext cx="1314058" cy="121181"/>
      </dsp:txXfrm>
    </dsp:sp>
    <dsp:sp modelId="{69983324-CAC4-44E6-9A35-F585608FD224}">
      <dsp:nvSpPr>
        <dsp:cNvPr id="0" name=""/>
        <dsp:cNvSpPr/>
      </dsp:nvSpPr>
      <dsp:spPr>
        <a:xfrm>
          <a:off x="20702" y="45411"/>
          <a:ext cx="151476" cy="151476"/>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4B4564-2ECE-4E19-9E72-88E6A87484F4}">
      <dsp:nvSpPr>
        <dsp:cNvPr id="0" name=""/>
        <dsp:cNvSpPr/>
      </dsp:nvSpPr>
      <dsp:spPr>
        <a:xfrm>
          <a:off x="165916" y="242362"/>
          <a:ext cx="1244582" cy="121181"/>
        </a:xfrm>
        <a:prstGeom prst="rect">
          <a:avLst/>
        </a:prstGeom>
        <a:solidFill>
          <a:schemeClr val="accent2">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188"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 1000 employees</a:t>
          </a:r>
          <a:endParaRPr lang="en-US" sz="600" kern="1200" dirty="0"/>
        </a:p>
      </dsp:txBody>
      <dsp:txXfrm>
        <a:off x="165916" y="242362"/>
        <a:ext cx="1244582" cy="121181"/>
      </dsp:txXfrm>
    </dsp:sp>
    <dsp:sp modelId="{E15687A3-F80D-4FEF-8BBC-4F463E3DD73D}">
      <dsp:nvSpPr>
        <dsp:cNvPr id="0" name=""/>
        <dsp:cNvSpPr/>
      </dsp:nvSpPr>
      <dsp:spPr>
        <a:xfrm>
          <a:off x="90178" y="227214"/>
          <a:ext cx="151476" cy="151476"/>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13333"/>
            </a:schemeClr>
          </a:solidFill>
          <a:prstDash val="solid"/>
        </a:ln>
        <a:effectLst/>
      </dsp:spPr>
      <dsp:style>
        <a:lnRef idx="2">
          <a:scrgbClr r="0" g="0" b="0"/>
        </a:lnRef>
        <a:fillRef idx="1">
          <a:scrgbClr r="0" g="0" b="0"/>
        </a:fillRef>
        <a:effectRef idx="0">
          <a:scrgbClr r="0" g="0" b="0"/>
        </a:effectRef>
        <a:fontRef idx="minor"/>
      </dsp:style>
    </dsp:sp>
    <dsp:sp modelId="{A48904AA-20DB-43E7-B71E-C588AEDE32D6}">
      <dsp:nvSpPr>
        <dsp:cNvPr id="0" name=""/>
        <dsp:cNvSpPr/>
      </dsp:nvSpPr>
      <dsp:spPr>
        <a:xfrm>
          <a:off x="165916" y="424166"/>
          <a:ext cx="1244582" cy="121181"/>
        </a:xfrm>
        <a:prstGeom prst="rect">
          <a:avLst/>
        </a:prstGeom>
        <a:solidFill>
          <a:schemeClr val="accent2">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188"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 &lt;20 Developers</a:t>
          </a:r>
          <a:endParaRPr lang="en-US" sz="600" kern="1200" dirty="0"/>
        </a:p>
      </dsp:txBody>
      <dsp:txXfrm>
        <a:off x="165916" y="424166"/>
        <a:ext cx="1244582" cy="121181"/>
      </dsp:txXfrm>
    </dsp:sp>
    <dsp:sp modelId="{D34ADE76-2316-42BD-821F-65755A5EE5C7}">
      <dsp:nvSpPr>
        <dsp:cNvPr id="0" name=""/>
        <dsp:cNvSpPr/>
      </dsp:nvSpPr>
      <dsp:spPr>
        <a:xfrm>
          <a:off x="90178" y="409018"/>
          <a:ext cx="151476" cy="151476"/>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26667"/>
            </a:schemeClr>
          </a:solidFill>
          <a:prstDash val="solid"/>
        </a:ln>
        <a:effectLst/>
      </dsp:spPr>
      <dsp:style>
        <a:lnRef idx="2">
          <a:scrgbClr r="0" g="0" b="0"/>
        </a:lnRef>
        <a:fillRef idx="1">
          <a:scrgbClr r="0" g="0" b="0"/>
        </a:fillRef>
        <a:effectRef idx="0">
          <a:scrgbClr r="0" g="0" b="0"/>
        </a:effectRef>
        <a:fontRef idx="minor"/>
      </dsp:style>
    </dsp:sp>
    <dsp:sp modelId="{BB07C911-1B5E-4FD8-AF72-62DC5B12F9A0}">
      <dsp:nvSpPr>
        <dsp:cNvPr id="0" name=""/>
        <dsp:cNvSpPr/>
      </dsp:nvSpPr>
      <dsp:spPr>
        <a:xfrm>
          <a:off x="96440" y="605969"/>
          <a:ext cx="1314058" cy="121181"/>
        </a:xfrm>
        <a:prstGeom prst="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188"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Loosely Defined Processes</a:t>
          </a:r>
          <a:endParaRPr lang="en-US" sz="600" kern="1200" dirty="0"/>
        </a:p>
      </dsp:txBody>
      <dsp:txXfrm>
        <a:off x="96440" y="605969"/>
        <a:ext cx="1314058" cy="121181"/>
      </dsp:txXfrm>
    </dsp:sp>
    <dsp:sp modelId="{E61DE3BD-3927-4C7E-9103-B01E6E7DDFDB}">
      <dsp:nvSpPr>
        <dsp:cNvPr id="0" name=""/>
        <dsp:cNvSpPr/>
      </dsp:nvSpPr>
      <dsp:spPr>
        <a:xfrm>
          <a:off x="20702" y="590821"/>
          <a:ext cx="151476" cy="151476"/>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E9B9A-5984-400B-9536-E5F937C365C3}">
      <dsp:nvSpPr>
        <dsp:cNvPr id="0" name=""/>
        <dsp:cNvSpPr/>
      </dsp:nvSpPr>
      <dsp:spPr>
        <a:xfrm>
          <a:off x="-887600" y="-140886"/>
          <a:ext cx="1069482" cy="1069482"/>
        </a:xfrm>
        <a:prstGeom prst="blockArc">
          <a:avLst>
            <a:gd name="adj1" fmla="val 18900000"/>
            <a:gd name="adj2" fmla="val 2700000"/>
            <a:gd name="adj3" fmla="val 2020"/>
          </a:avLst>
        </a:pr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01F839-D961-4292-9E2A-DF9C983F0126}">
      <dsp:nvSpPr>
        <dsp:cNvPr id="0" name=""/>
        <dsp:cNvSpPr/>
      </dsp:nvSpPr>
      <dsp:spPr>
        <a:xfrm>
          <a:off x="96440" y="60559"/>
          <a:ext cx="1314058" cy="121181"/>
        </a:xfrm>
        <a:prstGeom prst="rect">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188"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Centralized Management</a:t>
          </a:r>
          <a:endParaRPr lang="en-US" sz="600" kern="1200" dirty="0"/>
        </a:p>
      </dsp:txBody>
      <dsp:txXfrm>
        <a:off x="96440" y="60559"/>
        <a:ext cx="1314058" cy="121181"/>
      </dsp:txXfrm>
    </dsp:sp>
    <dsp:sp modelId="{69983324-CAC4-44E6-9A35-F585608FD224}">
      <dsp:nvSpPr>
        <dsp:cNvPr id="0" name=""/>
        <dsp:cNvSpPr/>
      </dsp:nvSpPr>
      <dsp:spPr>
        <a:xfrm>
          <a:off x="20702" y="45411"/>
          <a:ext cx="151476" cy="151476"/>
        </a:xfrm>
        <a:prstGeom prst="ellipse">
          <a:avLst/>
        </a:prstGeom>
        <a:solidFill>
          <a:schemeClr val="lt1">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4B4564-2ECE-4E19-9E72-88E6A87484F4}">
      <dsp:nvSpPr>
        <dsp:cNvPr id="0" name=""/>
        <dsp:cNvSpPr/>
      </dsp:nvSpPr>
      <dsp:spPr>
        <a:xfrm>
          <a:off x="165916" y="242362"/>
          <a:ext cx="1244582" cy="121181"/>
        </a:xfrm>
        <a:prstGeom prst="rect">
          <a:avLst/>
        </a:prstGeom>
        <a:solidFill>
          <a:schemeClr val="accent1">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188"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 1000 employees</a:t>
          </a:r>
          <a:endParaRPr lang="en-US" sz="600" kern="1200" dirty="0"/>
        </a:p>
      </dsp:txBody>
      <dsp:txXfrm>
        <a:off x="165916" y="242362"/>
        <a:ext cx="1244582" cy="121181"/>
      </dsp:txXfrm>
    </dsp:sp>
    <dsp:sp modelId="{E15687A3-F80D-4FEF-8BBC-4F463E3DD73D}">
      <dsp:nvSpPr>
        <dsp:cNvPr id="0" name=""/>
        <dsp:cNvSpPr/>
      </dsp:nvSpPr>
      <dsp:spPr>
        <a:xfrm>
          <a:off x="90178" y="227214"/>
          <a:ext cx="151476" cy="151476"/>
        </a:xfrm>
        <a:prstGeom prst="ellipse">
          <a:avLst/>
        </a:prstGeom>
        <a:solidFill>
          <a:schemeClr val="lt1">
            <a:hueOff val="0"/>
            <a:satOff val="0"/>
            <a:lumOff val="0"/>
            <a:alphaOff val="0"/>
          </a:schemeClr>
        </a:solidFill>
        <a:ln w="25400" cap="flat" cmpd="sng" algn="ctr">
          <a:solidFill>
            <a:schemeClr val="accent1">
              <a:alpha val="90000"/>
              <a:hueOff val="0"/>
              <a:satOff val="0"/>
              <a:lumOff val="0"/>
              <a:alphaOff val="-13333"/>
            </a:schemeClr>
          </a:solidFill>
          <a:prstDash val="solid"/>
        </a:ln>
        <a:effectLst/>
      </dsp:spPr>
      <dsp:style>
        <a:lnRef idx="2">
          <a:scrgbClr r="0" g="0" b="0"/>
        </a:lnRef>
        <a:fillRef idx="1">
          <a:scrgbClr r="0" g="0" b="0"/>
        </a:fillRef>
        <a:effectRef idx="0">
          <a:scrgbClr r="0" g="0" b="0"/>
        </a:effectRef>
        <a:fontRef idx="minor"/>
      </dsp:style>
    </dsp:sp>
    <dsp:sp modelId="{A48904AA-20DB-43E7-B71E-C588AEDE32D6}">
      <dsp:nvSpPr>
        <dsp:cNvPr id="0" name=""/>
        <dsp:cNvSpPr/>
      </dsp:nvSpPr>
      <dsp:spPr>
        <a:xfrm>
          <a:off x="165916" y="424166"/>
          <a:ext cx="1244582" cy="121181"/>
        </a:xfrm>
        <a:prstGeom prst="rect">
          <a:avLst/>
        </a:prstGeom>
        <a:solidFill>
          <a:schemeClr val="accent1">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188"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 200 TFS Users</a:t>
          </a:r>
          <a:endParaRPr lang="en-US" sz="600" kern="1200" dirty="0"/>
        </a:p>
      </dsp:txBody>
      <dsp:txXfrm>
        <a:off x="165916" y="424166"/>
        <a:ext cx="1244582" cy="121181"/>
      </dsp:txXfrm>
    </dsp:sp>
    <dsp:sp modelId="{D34ADE76-2316-42BD-821F-65755A5EE5C7}">
      <dsp:nvSpPr>
        <dsp:cNvPr id="0" name=""/>
        <dsp:cNvSpPr/>
      </dsp:nvSpPr>
      <dsp:spPr>
        <a:xfrm>
          <a:off x="90178" y="409018"/>
          <a:ext cx="151476" cy="151476"/>
        </a:xfrm>
        <a:prstGeom prst="ellipse">
          <a:avLst/>
        </a:prstGeom>
        <a:solidFill>
          <a:schemeClr val="lt1">
            <a:hueOff val="0"/>
            <a:satOff val="0"/>
            <a:lumOff val="0"/>
            <a:alphaOff val="0"/>
          </a:schemeClr>
        </a:solidFill>
        <a:ln w="25400" cap="flat" cmpd="sng" algn="ctr">
          <a:solidFill>
            <a:schemeClr val="accent1">
              <a:alpha val="90000"/>
              <a:hueOff val="0"/>
              <a:satOff val="0"/>
              <a:lumOff val="0"/>
              <a:alphaOff val="-26667"/>
            </a:schemeClr>
          </a:solidFill>
          <a:prstDash val="solid"/>
        </a:ln>
        <a:effectLst/>
      </dsp:spPr>
      <dsp:style>
        <a:lnRef idx="2">
          <a:scrgbClr r="0" g="0" b="0"/>
        </a:lnRef>
        <a:fillRef idx="1">
          <a:scrgbClr r="0" g="0" b="0"/>
        </a:fillRef>
        <a:effectRef idx="0">
          <a:scrgbClr r="0" g="0" b="0"/>
        </a:effectRef>
        <a:fontRef idx="minor"/>
      </dsp:style>
    </dsp:sp>
    <dsp:sp modelId="{BB07C911-1B5E-4FD8-AF72-62DC5B12F9A0}">
      <dsp:nvSpPr>
        <dsp:cNvPr id="0" name=""/>
        <dsp:cNvSpPr/>
      </dsp:nvSpPr>
      <dsp:spPr>
        <a:xfrm>
          <a:off x="96440" y="605969"/>
          <a:ext cx="1314058" cy="121181"/>
        </a:xfrm>
        <a:prstGeom prst="rect">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188"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Defined Processes</a:t>
          </a:r>
          <a:endParaRPr lang="en-US" sz="600" kern="1200" dirty="0"/>
        </a:p>
      </dsp:txBody>
      <dsp:txXfrm>
        <a:off x="96440" y="605969"/>
        <a:ext cx="1314058" cy="121181"/>
      </dsp:txXfrm>
    </dsp:sp>
    <dsp:sp modelId="{E61DE3BD-3927-4C7E-9103-B01E6E7DDFDB}">
      <dsp:nvSpPr>
        <dsp:cNvPr id="0" name=""/>
        <dsp:cNvSpPr/>
      </dsp:nvSpPr>
      <dsp:spPr>
        <a:xfrm>
          <a:off x="20702" y="590821"/>
          <a:ext cx="151476" cy="151476"/>
        </a:xfrm>
        <a:prstGeom prst="ellipse">
          <a:avLst/>
        </a:prstGeom>
        <a:solidFill>
          <a:schemeClr val="lt1">
            <a:hueOff val="0"/>
            <a:satOff val="0"/>
            <a:lumOff val="0"/>
            <a:alphaOff val="0"/>
          </a:schemeClr>
        </a:solidFill>
        <a:ln w="25400" cap="flat" cmpd="sng" algn="ctr">
          <a:solidFill>
            <a:schemeClr val="accent1">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173"/>
          <a:ext cx="154780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173"/>
          <a:ext cx="825447" cy="35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Team Foundation Server Administrator</a:t>
          </a:r>
          <a:endParaRPr lang="en-US" sz="800" b="1" kern="1200" dirty="0"/>
        </a:p>
      </dsp:txBody>
      <dsp:txXfrm>
        <a:off x="0" y="173"/>
        <a:ext cx="825447" cy="354320"/>
      </dsp:txXfrm>
    </dsp:sp>
    <dsp:sp modelId="{12C80B81-B3A7-48F4-A146-9F3DE737AEFA}">
      <dsp:nvSpPr>
        <dsp:cNvPr id="0" name=""/>
        <dsp:cNvSpPr/>
      </dsp:nvSpPr>
      <dsp:spPr>
        <a:xfrm>
          <a:off x="838960" y="5709"/>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kern="1200" dirty="0" smtClean="0"/>
            <a:t>Dave</a:t>
          </a:r>
          <a:endParaRPr lang="en-US" sz="500" b="1" kern="1200" dirty="0"/>
        </a:p>
      </dsp:txBody>
      <dsp:txXfrm>
        <a:off x="838960" y="5709"/>
        <a:ext cx="707183" cy="110725"/>
      </dsp:txXfrm>
    </dsp:sp>
    <dsp:sp modelId="{7A9AD8C2-B19F-40D6-8B1C-DDC0D58685FC}">
      <dsp:nvSpPr>
        <dsp:cNvPr id="0" name=""/>
        <dsp:cNvSpPr/>
      </dsp:nvSpPr>
      <dsp:spPr>
        <a:xfrm>
          <a:off x="825447" y="116434"/>
          <a:ext cx="72069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838960" y="121970"/>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b="1" kern="1200" dirty="0" smtClean="0">
              <a:sym typeface="Wingdings"/>
            </a:rPr>
            <a:t> </a:t>
          </a:r>
          <a:r>
            <a:rPr lang="en-CA" sz="500" kern="1200" dirty="0" smtClean="0"/>
            <a:t>TFS Experience</a:t>
          </a:r>
          <a:endParaRPr lang="en-US" sz="500" kern="1200" dirty="0"/>
        </a:p>
      </dsp:txBody>
      <dsp:txXfrm>
        <a:off x="838960" y="121970"/>
        <a:ext cx="707183" cy="110725"/>
      </dsp:txXfrm>
    </dsp:sp>
    <dsp:sp modelId="{E6A20403-A5BB-4C9D-89A4-A9B9EA9C051F}">
      <dsp:nvSpPr>
        <dsp:cNvPr id="0" name=""/>
        <dsp:cNvSpPr/>
      </dsp:nvSpPr>
      <dsp:spPr>
        <a:xfrm>
          <a:off x="825447" y="232696"/>
          <a:ext cx="72069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838960" y="238232"/>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ingdings"/>
            </a:rPr>
            <a:t>  </a:t>
          </a:r>
          <a:r>
            <a:rPr lang="en-CA" sz="500" kern="1200" dirty="0" smtClean="0"/>
            <a:t>VM Experience</a:t>
          </a:r>
          <a:endParaRPr lang="en-US" sz="500" kern="1200" dirty="0"/>
        </a:p>
      </dsp:txBody>
      <dsp:txXfrm>
        <a:off x="838960" y="238232"/>
        <a:ext cx="707183" cy="110725"/>
      </dsp:txXfrm>
    </dsp:sp>
    <dsp:sp modelId="{4B654F54-B78F-42A8-8FA4-C4A3C1F3EB44}">
      <dsp:nvSpPr>
        <dsp:cNvPr id="0" name=""/>
        <dsp:cNvSpPr/>
      </dsp:nvSpPr>
      <dsp:spPr>
        <a:xfrm>
          <a:off x="825447" y="348957"/>
          <a:ext cx="72069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173"/>
          <a:ext cx="154780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173"/>
          <a:ext cx="825447" cy="35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Infrastructure Specialist</a:t>
          </a:r>
          <a:endParaRPr lang="en-US" sz="800" b="1" kern="1200" dirty="0"/>
        </a:p>
      </dsp:txBody>
      <dsp:txXfrm>
        <a:off x="0" y="173"/>
        <a:ext cx="825447" cy="354320"/>
      </dsp:txXfrm>
    </dsp:sp>
    <dsp:sp modelId="{12C80B81-B3A7-48F4-A146-9F3DE737AEFA}">
      <dsp:nvSpPr>
        <dsp:cNvPr id="0" name=""/>
        <dsp:cNvSpPr/>
      </dsp:nvSpPr>
      <dsp:spPr>
        <a:xfrm>
          <a:off x="838960" y="5709"/>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Jane</a:t>
          </a:r>
          <a:endParaRPr lang="en-US" sz="500" b="1" i="1" kern="1200" dirty="0"/>
        </a:p>
      </dsp:txBody>
      <dsp:txXfrm>
        <a:off x="838960" y="5709"/>
        <a:ext cx="707183" cy="110725"/>
      </dsp:txXfrm>
    </dsp:sp>
    <dsp:sp modelId="{7A9AD8C2-B19F-40D6-8B1C-DDC0D58685FC}">
      <dsp:nvSpPr>
        <dsp:cNvPr id="0" name=""/>
        <dsp:cNvSpPr/>
      </dsp:nvSpPr>
      <dsp:spPr>
        <a:xfrm>
          <a:off x="825447" y="116434"/>
          <a:ext cx="72069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838960" y="121970"/>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ebdings"/>
            </a:rPr>
            <a:t> </a:t>
          </a:r>
          <a:r>
            <a:rPr lang="en-CA" sz="500" kern="1200" dirty="0" smtClean="0"/>
            <a:t>TFS Experience</a:t>
          </a:r>
          <a:endParaRPr lang="en-US" sz="500" kern="1200" dirty="0"/>
        </a:p>
      </dsp:txBody>
      <dsp:txXfrm>
        <a:off x="838960" y="121970"/>
        <a:ext cx="707183" cy="110725"/>
      </dsp:txXfrm>
    </dsp:sp>
    <dsp:sp modelId="{E6A20403-A5BB-4C9D-89A4-A9B9EA9C051F}">
      <dsp:nvSpPr>
        <dsp:cNvPr id="0" name=""/>
        <dsp:cNvSpPr/>
      </dsp:nvSpPr>
      <dsp:spPr>
        <a:xfrm>
          <a:off x="825447" y="232696"/>
          <a:ext cx="72069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838960" y="238232"/>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kern="1200" dirty="0" smtClean="0">
              <a:sym typeface="Wingdings"/>
            </a:rPr>
            <a:t> </a:t>
          </a:r>
          <a:r>
            <a:rPr lang="en-CA" sz="500" kern="1200" dirty="0" smtClean="0"/>
            <a:t>VM Experience</a:t>
          </a:r>
          <a:endParaRPr lang="en-US" sz="500" kern="1200" dirty="0"/>
        </a:p>
      </dsp:txBody>
      <dsp:txXfrm>
        <a:off x="838960" y="238232"/>
        <a:ext cx="707183" cy="110725"/>
      </dsp:txXfrm>
    </dsp:sp>
    <dsp:sp modelId="{4B654F54-B78F-42A8-8FA4-C4A3C1F3EB44}">
      <dsp:nvSpPr>
        <dsp:cNvPr id="0" name=""/>
        <dsp:cNvSpPr/>
      </dsp:nvSpPr>
      <dsp:spPr>
        <a:xfrm>
          <a:off x="825447" y="348957"/>
          <a:ext cx="72069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173"/>
          <a:ext cx="1547804"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173"/>
          <a:ext cx="825447" cy="35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Development</a:t>
          </a:r>
          <a:br>
            <a:rPr lang="en-CA" sz="800" b="1" kern="1200" dirty="0" smtClean="0"/>
          </a:br>
          <a:r>
            <a:rPr lang="en-CA" sz="800" b="1" kern="1200" dirty="0" smtClean="0"/>
            <a:t>Lead</a:t>
          </a:r>
          <a:endParaRPr lang="en-US" sz="800" b="1" kern="1200" dirty="0"/>
        </a:p>
      </dsp:txBody>
      <dsp:txXfrm>
        <a:off x="0" y="173"/>
        <a:ext cx="825447" cy="354320"/>
      </dsp:txXfrm>
    </dsp:sp>
    <dsp:sp modelId="{12C80B81-B3A7-48F4-A146-9F3DE737AEFA}">
      <dsp:nvSpPr>
        <dsp:cNvPr id="0" name=""/>
        <dsp:cNvSpPr/>
      </dsp:nvSpPr>
      <dsp:spPr>
        <a:xfrm>
          <a:off x="838960" y="5709"/>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Garry</a:t>
          </a:r>
          <a:endParaRPr lang="en-US" sz="500" b="1" i="1" kern="1200" dirty="0"/>
        </a:p>
      </dsp:txBody>
      <dsp:txXfrm>
        <a:off x="838960" y="5709"/>
        <a:ext cx="707183" cy="110725"/>
      </dsp:txXfrm>
    </dsp:sp>
    <dsp:sp modelId="{7A9AD8C2-B19F-40D6-8B1C-DDC0D58685FC}">
      <dsp:nvSpPr>
        <dsp:cNvPr id="0" name=""/>
        <dsp:cNvSpPr/>
      </dsp:nvSpPr>
      <dsp:spPr>
        <a:xfrm>
          <a:off x="825447" y="116434"/>
          <a:ext cx="720696"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838960" y="121970"/>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b="1" kern="1200" dirty="0" smtClean="0">
              <a:sym typeface="Wingdings"/>
            </a:rPr>
            <a:t> </a:t>
          </a:r>
          <a:r>
            <a:rPr lang="en-CA" sz="500" kern="1200" dirty="0" smtClean="0"/>
            <a:t>TFS Experience</a:t>
          </a:r>
          <a:endParaRPr lang="en-US" sz="500" kern="1200" dirty="0"/>
        </a:p>
      </dsp:txBody>
      <dsp:txXfrm>
        <a:off x="838960" y="121970"/>
        <a:ext cx="707183" cy="110725"/>
      </dsp:txXfrm>
    </dsp:sp>
    <dsp:sp modelId="{E6A20403-A5BB-4C9D-89A4-A9B9EA9C051F}">
      <dsp:nvSpPr>
        <dsp:cNvPr id="0" name=""/>
        <dsp:cNvSpPr/>
      </dsp:nvSpPr>
      <dsp:spPr>
        <a:xfrm>
          <a:off x="825447" y="232696"/>
          <a:ext cx="720696"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838960" y="238232"/>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ingdings"/>
            </a:rPr>
            <a:t>  </a:t>
          </a:r>
          <a:r>
            <a:rPr lang="en-CA" sz="500" kern="1200" dirty="0" smtClean="0"/>
            <a:t>VM Experience</a:t>
          </a:r>
          <a:endParaRPr lang="en-US" sz="500" kern="1200" dirty="0"/>
        </a:p>
      </dsp:txBody>
      <dsp:txXfrm>
        <a:off x="838960" y="238232"/>
        <a:ext cx="707183" cy="110725"/>
      </dsp:txXfrm>
    </dsp:sp>
    <dsp:sp modelId="{4B654F54-B78F-42A8-8FA4-C4A3C1F3EB44}">
      <dsp:nvSpPr>
        <dsp:cNvPr id="0" name=""/>
        <dsp:cNvSpPr/>
      </dsp:nvSpPr>
      <dsp:spPr>
        <a:xfrm>
          <a:off x="825447" y="348957"/>
          <a:ext cx="720696"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173"/>
          <a:ext cx="1547804"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173"/>
          <a:ext cx="825447" cy="35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Release Manager</a:t>
          </a:r>
          <a:endParaRPr lang="en-US" sz="800" b="1" kern="1200" dirty="0"/>
        </a:p>
      </dsp:txBody>
      <dsp:txXfrm>
        <a:off x="0" y="173"/>
        <a:ext cx="825447" cy="354320"/>
      </dsp:txXfrm>
    </dsp:sp>
    <dsp:sp modelId="{12C80B81-B3A7-48F4-A146-9F3DE737AEFA}">
      <dsp:nvSpPr>
        <dsp:cNvPr id="0" name=""/>
        <dsp:cNvSpPr/>
      </dsp:nvSpPr>
      <dsp:spPr>
        <a:xfrm>
          <a:off x="838960" y="5709"/>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Sam</a:t>
          </a:r>
          <a:endParaRPr lang="en-US" sz="500" b="1" i="1" kern="1200" dirty="0"/>
        </a:p>
      </dsp:txBody>
      <dsp:txXfrm>
        <a:off x="838960" y="5709"/>
        <a:ext cx="707183" cy="110725"/>
      </dsp:txXfrm>
    </dsp:sp>
    <dsp:sp modelId="{7A9AD8C2-B19F-40D6-8B1C-DDC0D58685FC}">
      <dsp:nvSpPr>
        <dsp:cNvPr id="0" name=""/>
        <dsp:cNvSpPr/>
      </dsp:nvSpPr>
      <dsp:spPr>
        <a:xfrm>
          <a:off x="825447" y="116434"/>
          <a:ext cx="720696"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838960" y="121970"/>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ebdings"/>
            </a:rPr>
            <a:t> </a:t>
          </a:r>
          <a:r>
            <a:rPr lang="en-CA" sz="500" kern="1200" dirty="0" smtClean="0"/>
            <a:t>TFS Experience</a:t>
          </a:r>
          <a:endParaRPr lang="en-US" sz="500" kern="1200" dirty="0"/>
        </a:p>
      </dsp:txBody>
      <dsp:txXfrm>
        <a:off x="838960" y="121970"/>
        <a:ext cx="707183" cy="110725"/>
      </dsp:txXfrm>
    </dsp:sp>
    <dsp:sp modelId="{E6A20403-A5BB-4C9D-89A4-A9B9EA9C051F}">
      <dsp:nvSpPr>
        <dsp:cNvPr id="0" name=""/>
        <dsp:cNvSpPr/>
      </dsp:nvSpPr>
      <dsp:spPr>
        <a:xfrm>
          <a:off x="825447" y="232696"/>
          <a:ext cx="720696"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838960" y="238232"/>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kern="1200" dirty="0" smtClean="0">
              <a:sym typeface="Wingdings"/>
            </a:rPr>
            <a:t> </a:t>
          </a:r>
          <a:r>
            <a:rPr lang="en-CA" sz="500" kern="1200" dirty="0" smtClean="0"/>
            <a:t>VM Experience</a:t>
          </a:r>
          <a:endParaRPr lang="en-US" sz="500" kern="1200" dirty="0"/>
        </a:p>
      </dsp:txBody>
      <dsp:txXfrm>
        <a:off x="838960" y="238232"/>
        <a:ext cx="707183" cy="110725"/>
      </dsp:txXfrm>
    </dsp:sp>
    <dsp:sp modelId="{4B654F54-B78F-42A8-8FA4-C4A3C1F3EB44}">
      <dsp:nvSpPr>
        <dsp:cNvPr id="0" name=""/>
        <dsp:cNvSpPr/>
      </dsp:nvSpPr>
      <dsp:spPr>
        <a:xfrm>
          <a:off x="825447" y="348957"/>
          <a:ext cx="720696"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173"/>
          <a:ext cx="1547804"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173"/>
          <a:ext cx="825447" cy="35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Build Master</a:t>
          </a:r>
          <a:endParaRPr lang="en-US" sz="800" b="1" kern="1200" dirty="0"/>
        </a:p>
      </dsp:txBody>
      <dsp:txXfrm>
        <a:off x="0" y="173"/>
        <a:ext cx="825447" cy="354320"/>
      </dsp:txXfrm>
    </dsp:sp>
    <dsp:sp modelId="{12C80B81-B3A7-48F4-A146-9F3DE737AEFA}">
      <dsp:nvSpPr>
        <dsp:cNvPr id="0" name=""/>
        <dsp:cNvSpPr/>
      </dsp:nvSpPr>
      <dsp:spPr>
        <a:xfrm>
          <a:off x="838960" y="3512"/>
          <a:ext cx="707183" cy="66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Abu</a:t>
          </a:r>
          <a:endParaRPr lang="en-US" sz="500" b="1" i="1" kern="1200" dirty="0"/>
        </a:p>
      </dsp:txBody>
      <dsp:txXfrm>
        <a:off x="838960" y="3512"/>
        <a:ext cx="707183" cy="66781"/>
      </dsp:txXfrm>
    </dsp:sp>
    <dsp:sp modelId="{7A9AD8C2-B19F-40D6-8B1C-DDC0D58685FC}">
      <dsp:nvSpPr>
        <dsp:cNvPr id="0" name=""/>
        <dsp:cNvSpPr/>
      </dsp:nvSpPr>
      <dsp:spPr>
        <a:xfrm>
          <a:off x="825447" y="70293"/>
          <a:ext cx="720696"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838960" y="73632"/>
          <a:ext cx="707183" cy="66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kern="1200" dirty="0" smtClean="0"/>
            <a:t>TFS Experience</a:t>
          </a:r>
          <a:endParaRPr lang="en-US" sz="500" kern="1200" dirty="0"/>
        </a:p>
      </dsp:txBody>
      <dsp:txXfrm>
        <a:off x="838960" y="73632"/>
        <a:ext cx="707183" cy="66781"/>
      </dsp:txXfrm>
    </dsp:sp>
    <dsp:sp modelId="{E6A20403-A5BB-4C9D-89A4-A9B9EA9C051F}">
      <dsp:nvSpPr>
        <dsp:cNvPr id="0" name=""/>
        <dsp:cNvSpPr/>
      </dsp:nvSpPr>
      <dsp:spPr>
        <a:xfrm>
          <a:off x="825447" y="140413"/>
          <a:ext cx="720696"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838960" y="143752"/>
          <a:ext cx="707183" cy="66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ingdings"/>
            </a:rPr>
            <a:t>  </a:t>
          </a:r>
          <a:r>
            <a:rPr lang="en-CA" sz="500" kern="1200" dirty="0" smtClean="0"/>
            <a:t>VM Experience</a:t>
          </a:r>
          <a:endParaRPr lang="en-US" sz="500" kern="1200" dirty="0"/>
        </a:p>
      </dsp:txBody>
      <dsp:txXfrm>
        <a:off x="838960" y="143752"/>
        <a:ext cx="707183" cy="66781"/>
      </dsp:txXfrm>
    </dsp:sp>
    <dsp:sp modelId="{4B654F54-B78F-42A8-8FA4-C4A3C1F3EB44}">
      <dsp:nvSpPr>
        <dsp:cNvPr id="0" name=""/>
        <dsp:cNvSpPr/>
      </dsp:nvSpPr>
      <dsp:spPr>
        <a:xfrm>
          <a:off x="825447" y="210533"/>
          <a:ext cx="720696"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A759E2-D5E7-49C9-8052-B357EFBEDAAB}">
      <dsp:nvSpPr>
        <dsp:cNvPr id="0" name=""/>
        <dsp:cNvSpPr/>
      </dsp:nvSpPr>
      <dsp:spPr>
        <a:xfrm>
          <a:off x="838960" y="213872"/>
          <a:ext cx="707183" cy="66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ingdings"/>
            </a:rPr>
            <a:t>  TFS Team Build</a:t>
          </a:r>
          <a:endParaRPr lang="en-US" sz="500" kern="1200" dirty="0"/>
        </a:p>
      </dsp:txBody>
      <dsp:txXfrm>
        <a:off x="838960" y="213872"/>
        <a:ext cx="707183" cy="66781"/>
      </dsp:txXfrm>
    </dsp:sp>
    <dsp:sp modelId="{E5C00341-64DF-4A56-91BE-1A800A1AF019}">
      <dsp:nvSpPr>
        <dsp:cNvPr id="0" name=""/>
        <dsp:cNvSpPr/>
      </dsp:nvSpPr>
      <dsp:spPr>
        <a:xfrm>
          <a:off x="825447" y="280653"/>
          <a:ext cx="720696"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1F2DEE-5851-4CAC-B1F5-5A32D2E3ACAD}">
      <dsp:nvSpPr>
        <dsp:cNvPr id="0" name=""/>
        <dsp:cNvSpPr/>
      </dsp:nvSpPr>
      <dsp:spPr>
        <a:xfrm>
          <a:off x="838960" y="283993"/>
          <a:ext cx="707183" cy="66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ingdings"/>
            </a:rPr>
            <a:t>  </a:t>
          </a:r>
          <a:r>
            <a:rPr lang="en-CA" sz="500" kern="1200" dirty="0" smtClean="0"/>
            <a:t>Build Scripts</a:t>
          </a:r>
          <a:endParaRPr lang="en-US" sz="500" kern="1200" dirty="0"/>
        </a:p>
      </dsp:txBody>
      <dsp:txXfrm>
        <a:off x="838960" y="283993"/>
        <a:ext cx="707183" cy="66781"/>
      </dsp:txXfrm>
    </dsp:sp>
    <dsp:sp modelId="{3E6F105D-0194-4BF1-8422-D4CA365F9F40}">
      <dsp:nvSpPr>
        <dsp:cNvPr id="0" name=""/>
        <dsp:cNvSpPr/>
      </dsp:nvSpPr>
      <dsp:spPr>
        <a:xfrm>
          <a:off x="825447" y="350774"/>
          <a:ext cx="720696"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173"/>
          <a:ext cx="1547804"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173"/>
          <a:ext cx="825447" cy="35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Developer</a:t>
          </a:r>
          <a:endParaRPr lang="en-US" sz="800" b="1" kern="1200" dirty="0"/>
        </a:p>
      </dsp:txBody>
      <dsp:txXfrm>
        <a:off x="0" y="173"/>
        <a:ext cx="825447" cy="354320"/>
      </dsp:txXfrm>
    </dsp:sp>
    <dsp:sp modelId="{12C80B81-B3A7-48F4-A146-9F3DE737AEFA}">
      <dsp:nvSpPr>
        <dsp:cNvPr id="0" name=""/>
        <dsp:cNvSpPr/>
      </dsp:nvSpPr>
      <dsp:spPr>
        <a:xfrm>
          <a:off x="838960" y="4338"/>
          <a:ext cx="707183" cy="83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Doris</a:t>
          </a:r>
          <a:endParaRPr lang="en-US" sz="500" b="1" i="1" kern="1200" dirty="0"/>
        </a:p>
      </dsp:txBody>
      <dsp:txXfrm>
        <a:off x="838960" y="4338"/>
        <a:ext cx="707183" cy="83303"/>
      </dsp:txXfrm>
    </dsp:sp>
    <dsp:sp modelId="{7A9AD8C2-B19F-40D6-8B1C-DDC0D58685FC}">
      <dsp:nvSpPr>
        <dsp:cNvPr id="0" name=""/>
        <dsp:cNvSpPr/>
      </dsp:nvSpPr>
      <dsp:spPr>
        <a:xfrm>
          <a:off x="825447" y="87641"/>
          <a:ext cx="720696"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838960" y="91806"/>
          <a:ext cx="707183" cy="83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ebdings"/>
            </a:rPr>
            <a:t> </a:t>
          </a:r>
          <a:r>
            <a:rPr lang="en-CA" sz="500" kern="1200" dirty="0" smtClean="0"/>
            <a:t>TFS Experience</a:t>
          </a:r>
          <a:endParaRPr lang="en-US" sz="500" kern="1200" dirty="0"/>
        </a:p>
      </dsp:txBody>
      <dsp:txXfrm>
        <a:off x="838960" y="91806"/>
        <a:ext cx="707183" cy="83303"/>
      </dsp:txXfrm>
    </dsp:sp>
    <dsp:sp modelId="{E6A20403-A5BB-4C9D-89A4-A9B9EA9C051F}">
      <dsp:nvSpPr>
        <dsp:cNvPr id="0" name=""/>
        <dsp:cNvSpPr/>
      </dsp:nvSpPr>
      <dsp:spPr>
        <a:xfrm>
          <a:off x="825447" y="175110"/>
          <a:ext cx="720696"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838960" y="179275"/>
          <a:ext cx="707183" cy="83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kern="1200" dirty="0" smtClean="0">
              <a:sym typeface="Wingdings"/>
            </a:rPr>
            <a:t> </a:t>
          </a:r>
          <a:r>
            <a:rPr lang="en-CA" sz="500" kern="1200" dirty="0" smtClean="0"/>
            <a:t>VM Experience</a:t>
          </a:r>
          <a:endParaRPr lang="en-US" sz="500" kern="1200" dirty="0"/>
        </a:p>
      </dsp:txBody>
      <dsp:txXfrm>
        <a:off x="838960" y="179275"/>
        <a:ext cx="707183" cy="83303"/>
      </dsp:txXfrm>
    </dsp:sp>
    <dsp:sp modelId="{4B654F54-B78F-42A8-8FA4-C4A3C1F3EB44}">
      <dsp:nvSpPr>
        <dsp:cNvPr id="0" name=""/>
        <dsp:cNvSpPr/>
      </dsp:nvSpPr>
      <dsp:spPr>
        <a:xfrm>
          <a:off x="825447" y="262578"/>
          <a:ext cx="720696"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907F23-A241-4D91-983E-425FE95BB76F}">
      <dsp:nvSpPr>
        <dsp:cNvPr id="0" name=""/>
        <dsp:cNvSpPr/>
      </dsp:nvSpPr>
      <dsp:spPr>
        <a:xfrm>
          <a:off x="838960" y="266744"/>
          <a:ext cx="707183" cy="83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b="0" kern="1200" dirty="0" smtClean="0">
              <a:sym typeface="Wingdings"/>
            </a:rPr>
            <a:t>TFS Team Build</a:t>
          </a:r>
          <a:endParaRPr lang="en-US" sz="500" b="0" kern="1200" dirty="0"/>
        </a:p>
      </dsp:txBody>
      <dsp:txXfrm>
        <a:off x="838960" y="266744"/>
        <a:ext cx="707183" cy="83303"/>
      </dsp:txXfrm>
    </dsp:sp>
    <dsp:sp modelId="{A73635C0-E0CA-4E62-BE66-5EB1D61A4518}">
      <dsp:nvSpPr>
        <dsp:cNvPr id="0" name=""/>
        <dsp:cNvSpPr/>
      </dsp:nvSpPr>
      <dsp:spPr>
        <a:xfrm>
          <a:off x="825447" y="350047"/>
          <a:ext cx="720696"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173"/>
          <a:ext cx="1547804"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173"/>
          <a:ext cx="825447" cy="35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Tester</a:t>
          </a:r>
          <a:endParaRPr lang="en-US" sz="800" b="1" kern="1200" dirty="0"/>
        </a:p>
      </dsp:txBody>
      <dsp:txXfrm>
        <a:off x="0" y="173"/>
        <a:ext cx="825447" cy="354320"/>
      </dsp:txXfrm>
    </dsp:sp>
    <dsp:sp modelId="{12C80B81-B3A7-48F4-A146-9F3DE737AEFA}">
      <dsp:nvSpPr>
        <dsp:cNvPr id="0" name=""/>
        <dsp:cNvSpPr/>
      </dsp:nvSpPr>
      <dsp:spPr>
        <a:xfrm>
          <a:off x="838960" y="5709"/>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Christine</a:t>
          </a:r>
          <a:endParaRPr lang="en-US" sz="500" b="1" i="1" kern="1200" dirty="0"/>
        </a:p>
      </dsp:txBody>
      <dsp:txXfrm>
        <a:off x="838960" y="5709"/>
        <a:ext cx="707183" cy="110725"/>
      </dsp:txXfrm>
    </dsp:sp>
    <dsp:sp modelId="{7A9AD8C2-B19F-40D6-8B1C-DDC0D58685FC}">
      <dsp:nvSpPr>
        <dsp:cNvPr id="0" name=""/>
        <dsp:cNvSpPr/>
      </dsp:nvSpPr>
      <dsp:spPr>
        <a:xfrm>
          <a:off x="825447" y="116434"/>
          <a:ext cx="720696"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838960" y="121970"/>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ebdings"/>
            </a:rPr>
            <a:t> </a:t>
          </a:r>
          <a:r>
            <a:rPr lang="en-CA" sz="500" kern="1200" dirty="0" smtClean="0"/>
            <a:t>TFS Experience</a:t>
          </a:r>
          <a:endParaRPr lang="en-US" sz="500" kern="1200" dirty="0"/>
        </a:p>
      </dsp:txBody>
      <dsp:txXfrm>
        <a:off x="838960" y="121970"/>
        <a:ext cx="707183" cy="110725"/>
      </dsp:txXfrm>
    </dsp:sp>
    <dsp:sp modelId="{E6A20403-A5BB-4C9D-89A4-A9B9EA9C051F}">
      <dsp:nvSpPr>
        <dsp:cNvPr id="0" name=""/>
        <dsp:cNvSpPr/>
      </dsp:nvSpPr>
      <dsp:spPr>
        <a:xfrm>
          <a:off x="825447" y="232696"/>
          <a:ext cx="720696"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838960" y="238232"/>
          <a:ext cx="707183" cy="110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kern="1200" dirty="0" smtClean="0">
              <a:sym typeface="Wingdings"/>
            </a:rPr>
            <a:t> </a:t>
          </a:r>
          <a:r>
            <a:rPr lang="en-CA" sz="500" kern="1200" dirty="0" smtClean="0"/>
            <a:t>VM Experience</a:t>
          </a:r>
          <a:endParaRPr lang="en-US" sz="500" kern="1200" dirty="0"/>
        </a:p>
      </dsp:txBody>
      <dsp:txXfrm>
        <a:off x="838960" y="238232"/>
        <a:ext cx="707183" cy="110725"/>
      </dsp:txXfrm>
    </dsp:sp>
    <dsp:sp modelId="{4B654F54-B78F-42A8-8FA4-C4A3C1F3EB44}">
      <dsp:nvSpPr>
        <dsp:cNvPr id="0" name=""/>
        <dsp:cNvSpPr/>
      </dsp:nvSpPr>
      <dsp:spPr>
        <a:xfrm>
          <a:off x="825447" y="348957"/>
          <a:ext cx="720696"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7/18/2012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7/18/2012</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11715367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chemeClr val="accent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1810415580"/>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chemeClr val="accent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91624867"/>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21577804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523393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993035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12069"/>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chemeClr val="accent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085763"/>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chemeClr val="accent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81070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937342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5024168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217384526"/>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006434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4641056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62939304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7"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9" name="Text Placeholder 8"/>
          <p:cNvSpPr>
            <a:spLocks noGrp="1"/>
          </p:cNvSpPr>
          <p:nvPr>
            <p:ph type="body" sz="quarter" idx="11" hasCustomPrompt="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spTree>
    <p:extLst>
      <p:ext uri="{BB962C8B-B14F-4D97-AF65-F5344CB8AC3E}">
        <p14:creationId xmlns:p14="http://schemas.microsoft.com/office/powerpoint/2010/main" val="1995687508"/>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chemeClr val="accent2"/>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175552859"/>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theme" Target="../theme/theme2.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69786927"/>
      </p:ext>
    </p:extLst>
  </p:cSld>
  <p:clrMap bg1="lt1" tx1="dk1" bg2="lt2" tx2="dk2" accent1="accent1" accent2="accent2" accent3="accent3" accent4="accent4" accent5="accent5" accent6="accent6" hlink="hlink" folHlink="folHlink"/>
  <p:sldLayoutIdLst>
    <p:sldLayoutId id="2147483744" r:id="rId1"/>
    <p:sldLayoutId id="2147483735" r:id="rId2"/>
    <p:sldLayoutId id="2147483736" r:id="rId3"/>
    <p:sldLayoutId id="2147483739" r:id="rId4"/>
    <p:sldLayoutId id="2147483740" r:id="rId5"/>
    <p:sldLayoutId id="2147483742" r:id="rId6"/>
    <p:sldLayoutId id="2147483743" r:id="rId7"/>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25013393"/>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26" Type="http://schemas.microsoft.com/office/2007/relationships/diagramDrawing" Target="../diagrams/drawing5.xml"/><Relationship Id="rId39" Type="http://schemas.openxmlformats.org/officeDocument/2006/relationships/diagramQuickStyle" Target="../diagrams/quickStyle8.xml"/><Relationship Id="rId3" Type="http://schemas.openxmlformats.org/officeDocument/2006/relationships/diagramLayout" Target="../diagrams/layout1.xml"/><Relationship Id="rId21" Type="http://schemas.microsoft.com/office/2007/relationships/diagramDrawing" Target="../diagrams/drawing4.xml"/><Relationship Id="rId34" Type="http://schemas.openxmlformats.org/officeDocument/2006/relationships/diagramQuickStyle" Target="../diagrams/quickStyle7.xml"/><Relationship Id="rId42" Type="http://schemas.openxmlformats.org/officeDocument/2006/relationships/diagramData" Target="../diagrams/data9.xml"/><Relationship Id="rId47" Type="http://schemas.openxmlformats.org/officeDocument/2006/relationships/image" Target="../media/image2.png"/><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5" Type="http://schemas.openxmlformats.org/officeDocument/2006/relationships/diagramColors" Target="../diagrams/colors5.xml"/><Relationship Id="rId33" Type="http://schemas.openxmlformats.org/officeDocument/2006/relationships/diagramLayout" Target="../diagrams/layout7.xml"/><Relationship Id="rId38" Type="http://schemas.openxmlformats.org/officeDocument/2006/relationships/diagramLayout" Target="../diagrams/layout8.xml"/><Relationship Id="rId46" Type="http://schemas.microsoft.com/office/2007/relationships/diagramDrawing" Target="../diagrams/drawing9.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29" Type="http://schemas.openxmlformats.org/officeDocument/2006/relationships/diagramQuickStyle" Target="../diagrams/quickStyle6.xml"/><Relationship Id="rId41" Type="http://schemas.microsoft.com/office/2007/relationships/diagramDrawing" Target="../diagrams/drawing8.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24" Type="http://schemas.openxmlformats.org/officeDocument/2006/relationships/diagramQuickStyle" Target="../diagrams/quickStyle5.xml"/><Relationship Id="rId32" Type="http://schemas.openxmlformats.org/officeDocument/2006/relationships/diagramData" Target="../diagrams/data7.xml"/><Relationship Id="rId37" Type="http://schemas.openxmlformats.org/officeDocument/2006/relationships/diagramData" Target="../diagrams/data8.xml"/><Relationship Id="rId40" Type="http://schemas.openxmlformats.org/officeDocument/2006/relationships/diagramColors" Target="../diagrams/colors8.xml"/><Relationship Id="rId45" Type="http://schemas.openxmlformats.org/officeDocument/2006/relationships/diagramColors" Target="../diagrams/colors9.xml"/><Relationship Id="rId5" Type="http://schemas.openxmlformats.org/officeDocument/2006/relationships/diagramColors" Target="../diagrams/colors1.xml"/><Relationship Id="rId15" Type="http://schemas.openxmlformats.org/officeDocument/2006/relationships/diagramColors" Target="../diagrams/colors3.xml"/><Relationship Id="rId23" Type="http://schemas.openxmlformats.org/officeDocument/2006/relationships/diagramLayout" Target="../diagrams/layout5.xml"/><Relationship Id="rId28" Type="http://schemas.openxmlformats.org/officeDocument/2006/relationships/diagramLayout" Target="../diagrams/layout6.xml"/><Relationship Id="rId36" Type="http://schemas.microsoft.com/office/2007/relationships/diagramDrawing" Target="../diagrams/drawing7.xml"/><Relationship Id="rId10" Type="http://schemas.openxmlformats.org/officeDocument/2006/relationships/diagramColors" Target="../diagrams/colors2.xml"/><Relationship Id="rId19" Type="http://schemas.openxmlformats.org/officeDocument/2006/relationships/diagramQuickStyle" Target="../diagrams/quickStyle4.xml"/><Relationship Id="rId31" Type="http://schemas.microsoft.com/office/2007/relationships/diagramDrawing" Target="../diagrams/drawing6.xml"/><Relationship Id="rId44" Type="http://schemas.openxmlformats.org/officeDocument/2006/relationships/diagramQuickStyle" Target="../diagrams/quickStyle9.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 Id="rId22" Type="http://schemas.openxmlformats.org/officeDocument/2006/relationships/diagramData" Target="../diagrams/data5.xml"/><Relationship Id="rId27" Type="http://schemas.openxmlformats.org/officeDocument/2006/relationships/diagramData" Target="../diagrams/data6.xml"/><Relationship Id="rId30" Type="http://schemas.openxmlformats.org/officeDocument/2006/relationships/diagramColors" Target="../diagrams/colors6.xml"/><Relationship Id="rId35" Type="http://schemas.openxmlformats.org/officeDocument/2006/relationships/diagramColors" Target="../diagrams/colors7.xml"/><Relationship Id="rId43" Type="http://schemas.openxmlformats.org/officeDocument/2006/relationships/diagramLayout" Target="../diagrams/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223" y="228600"/>
            <a:ext cx="11396721" cy="387798"/>
          </a:xfrm>
        </p:spPr>
        <p:txBody>
          <a:bodyPr/>
          <a:lstStyle/>
          <a:p>
            <a:pPr algn="r">
              <a:tabLst>
                <a:tab pos="111125" algn="l"/>
                <a:tab pos="11314113" algn="r"/>
              </a:tabLst>
            </a:pPr>
            <a:r>
              <a:rPr lang="en-US" sz="2800" dirty="0">
                <a:solidFill>
                  <a:srgbClr val="9B4F96"/>
                </a:solidFill>
              </a:rPr>
              <a:t>VISUAL STUDIO </a:t>
            </a:r>
            <a:r>
              <a:rPr lang="en-US" sz="2800" dirty="0" smtClean="0">
                <a:solidFill>
                  <a:srgbClr val="9B4F96"/>
                </a:solidFill>
              </a:rPr>
              <a:t>2012 READINESS 	</a:t>
            </a:r>
            <a:r>
              <a:rPr lang="en-US" sz="2000" dirty="0" smtClean="0">
                <a:solidFill>
                  <a:srgbClr val="9B4F96"/>
                </a:solidFill>
              </a:rPr>
              <a:t>Lab Management Teams and Personas</a:t>
            </a:r>
            <a:endParaRPr lang="en-US" sz="2000" dirty="0">
              <a:solidFill>
                <a:srgbClr val="9B4F96"/>
              </a:solidFill>
            </a:endParaRPr>
          </a:p>
        </p:txBody>
      </p:sp>
      <p:grpSp>
        <p:nvGrpSpPr>
          <p:cNvPr id="11" name="Group 10"/>
          <p:cNvGrpSpPr>
            <a:grpSpLocks/>
          </p:cNvGrpSpPr>
          <p:nvPr/>
        </p:nvGrpSpPr>
        <p:grpSpPr bwMode="auto">
          <a:xfrm>
            <a:off x="324223" y="632659"/>
            <a:ext cx="11396721" cy="82550"/>
            <a:chOff x="184343" y="201168"/>
            <a:chExt cx="84856" cy="822"/>
          </a:xfrm>
        </p:grpSpPr>
        <p:sp>
          <p:nvSpPr>
            <p:cNvPr id="15" name="Rectangle 14" descr="Level bars"/>
            <p:cNvSpPr>
              <a:spLocks noChangeArrowheads="1" noChangeShapeType="1"/>
            </p:cNvSpPr>
            <p:nvPr/>
          </p:nvSpPr>
          <p:spPr bwMode="auto">
            <a:xfrm>
              <a:off x="184343" y="201168"/>
              <a:ext cx="28285" cy="822"/>
            </a:xfrm>
            <a:prstGeom prst="rect">
              <a:avLst/>
            </a:prstGeom>
            <a:solidFill>
              <a:srgbClr val="9B4F96"/>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US"/>
            </a:p>
          </p:txBody>
        </p:sp>
        <p:sp>
          <p:nvSpPr>
            <p:cNvPr id="17" name="Rectangle 16" descr="level bars"/>
            <p:cNvSpPr>
              <a:spLocks noChangeArrowheads="1" noChangeShapeType="1"/>
            </p:cNvSpPr>
            <p:nvPr/>
          </p:nvSpPr>
          <p:spPr bwMode="auto">
            <a:xfrm>
              <a:off x="212628" y="201168"/>
              <a:ext cx="28285" cy="822"/>
            </a:xfrm>
            <a:prstGeom prst="rect">
              <a:avLst/>
            </a:prstGeom>
            <a:solidFill>
              <a:srgbClr val="9B4F96"/>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US"/>
            </a:p>
          </p:txBody>
        </p:sp>
        <p:sp>
          <p:nvSpPr>
            <p:cNvPr id="18" name="Rectangle 17" descr="level bars"/>
            <p:cNvSpPr>
              <a:spLocks noChangeArrowheads="1" noChangeShapeType="1"/>
            </p:cNvSpPr>
            <p:nvPr/>
          </p:nvSpPr>
          <p:spPr bwMode="auto">
            <a:xfrm>
              <a:off x="240913" y="201168"/>
              <a:ext cx="28286" cy="822"/>
            </a:xfrm>
            <a:prstGeom prst="rect">
              <a:avLst/>
            </a:prstGeom>
            <a:solidFill>
              <a:srgbClr val="9B4F96"/>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US"/>
            </a:p>
          </p:txBody>
        </p:sp>
      </p:grpSp>
      <p:grpSp>
        <p:nvGrpSpPr>
          <p:cNvPr id="27" name="Group 26"/>
          <p:cNvGrpSpPr/>
          <p:nvPr/>
        </p:nvGrpSpPr>
        <p:grpSpPr>
          <a:xfrm>
            <a:off x="161192" y="725223"/>
            <a:ext cx="11481116" cy="5381160"/>
            <a:chOff x="-165416" y="16932"/>
            <a:chExt cx="9315026" cy="6918876"/>
          </a:xfrm>
        </p:grpSpPr>
        <p:sp>
          <p:nvSpPr>
            <p:cNvPr id="28" name="Rectangle 27"/>
            <p:cNvSpPr/>
            <p:nvPr/>
          </p:nvSpPr>
          <p:spPr>
            <a:xfrm>
              <a:off x="-165416" y="77808"/>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Right Arrow 28"/>
            <p:cNvSpPr/>
            <p:nvPr/>
          </p:nvSpPr>
          <p:spPr>
            <a:xfrm>
              <a:off x="6629400" y="16933"/>
              <a:ext cx="2286000" cy="398583"/>
            </a:xfrm>
            <a:prstGeom prst="rightArrow">
              <a:avLst>
                <a:gd name="adj1" fmla="val 71242"/>
                <a:gd name="adj2" fmla="val 50000"/>
              </a:avLst>
            </a:prstGeom>
            <a:effectLst/>
          </p:spPr>
          <p:style>
            <a:lnRef idx="1">
              <a:schemeClr val="accent6"/>
            </a:lnRef>
            <a:fillRef idx="3">
              <a:schemeClr val="accent6"/>
            </a:fillRef>
            <a:effectRef idx="2">
              <a:schemeClr val="accent6"/>
            </a:effectRef>
            <a:fontRef idx="minor">
              <a:schemeClr val="lt1"/>
            </a:fontRef>
          </p:style>
          <p:txBody>
            <a:bodyPr rtlCol="0" anchor="ctr"/>
            <a:lstStyle/>
            <a:p>
              <a:pPr algn="r"/>
              <a:r>
                <a:rPr lang="en-CA" dirty="0" smtClean="0"/>
                <a:t>Goto </a:t>
              </a:r>
              <a:r>
                <a:rPr lang="en-CA" b="1" dirty="0" smtClean="0">
                  <a:effectLst>
                    <a:outerShdw blurRad="38100" dist="38100" dir="2700000" algn="tl">
                      <a:srgbClr val="000000">
                        <a:alpha val="43137"/>
                      </a:srgbClr>
                    </a:outerShdw>
                  </a:effectLst>
                </a:rPr>
                <a:t>Guidance </a:t>
              </a:r>
              <a:r>
                <a:rPr lang="en-CA" sz="1000" b="1" dirty="0" smtClean="0">
                  <a:effectLst>
                    <a:outerShdw blurRad="38100" dist="38100" dir="2700000" algn="tl">
                      <a:srgbClr val="000000">
                        <a:alpha val="43137"/>
                      </a:srgbClr>
                    </a:outerShdw>
                  </a:effectLst>
                </a:rPr>
                <a:t>(Epic)</a:t>
              </a:r>
              <a:endParaRPr lang="en-CA" sz="1000" b="1" dirty="0">
                <a:effectLst>
                  <a:outerShdw blurRad="38100" dist="38100" dir="2700000" algn="tl">
                    <a:srgbClr val="000000">
                      <a:alpha val="43137"/>
                    </a:srgbClr>
                  </a:outerShdw>
                </a:effectLst>
              </a:endParaRPr>
            </a:p>
          </p:txBody>
        </p:sp>
        <p:sp>
          <p:nvSpPr>
            <p:cNvPr id="31" name="Right Arrow 30"/>
            <p:cNvSpPr/>
            <p:nvPr/>
          </p:nvSpPr>
          <p:spPr>
            <a:xfrm>
              <a:off x="3564039" y="16932"/>
              <a:ext cx="3293961" cy="398583"/>
            </a:xfrm>
            <a:prstGeom prst="rightArrow">
              <a:avLst>
                <a:gd name="adj1" fmla="val 71242"/>
                <a:gd name="adj2" fmla="val 50000"/>
              </a:avLst>
            </a:prstGeom>
            <a:effectLst/>
          </p:spPr>
          <p:style>
            <a:lnRef idx="1">
              <a:schemeClr val="accent4"/>
            </a:lnRef>
            <a:fillRef idx="3">
              <a:schemeClr val="accent4"/>
            </a:fillRef>
            <a:effectRef idx="2">
              <a:schemeClr val="accent4"/>
            </a:effectRef>
            <a:fontRef idx="minor">
              <a:schemeClr val="lt1"/>
            </a:fontRef>
          </p:style>
          <p:txBody>
            <a:bodyPr rtlCol="0" anchor="ctr"/>
            <a:lstStyle/>
            <a:p>
              <a:pPr algn="ctr"/>
              <a:r>
                <a:rPr lang="en-CA" b="1" dirty="0" smtClean="0">
                  <a:effectLst>
                    <a:outerShdw blurRad="38100" dist="38100" dir="2700000" algn="tl">
                      <a:srgbClr val="000000">
                        <a:alpha val="43137"/>
                      </a:srgbClr>
                    </a:outerShdw>
                  </a:effectLst>
                </a:rPr>
                <a:t>… Scenario</a:t>
              </a:r>
              <a:endParaRPr lang="en-CA" b="1" dirty="0">
                <a:effectLst>
                  <a:outerShdw blurRad="38100" dist="38100" dir="2700000" algn="tl">
                    <a:srgbClr val="000000">
                      <a:alpha val="43137"/>
                    </a:srgbClr>
                  </a:outerShdw>
                </a:effectLst>
              </a:endParaRPr>
            </a:p>
          </p:txBody>
        </p:sp>
        <p:sp>
          <p:nvSpPr>
            <p:cNvPr id="32" name="Right Arrow 31"/>
            <p:cNvSpPr/>
            <p:nvPr/>
          </p:nvSpPr>
          <p:spPr>
            <a:xfrm>
              <a:off x="1551317" y="16933"/>
              <a:ext cx="2334883" cy="398583"/>
            </a:xfrm>
            <a:prstGeom prst="rightArrow">
              <a:avLst>
                <a:gd name="adj1" fmla="val 71242"/>
                <a:gd name="adj2" fmla="val 50000"/>
              </a:avLst>
            </a:prstGeom>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CA" b="1" dirty="0" smtClean="0">
                  <a:effectLst>
                    <a:outerShdw blurRad="38100" dist="38100" dir="2700000" algn="tl">
                      <a:srgbClr val="000000">
                        <a:alpha val="43137"/>
                      </a:srgbClr>
                    </a:outerShdw>
                  </a:effectLst>
                </a:rPr>
                <a:t>… Persona</a:t>
              </a:r>
              <a:endParaRPr lang="en-CA" b="1" dirty="0">
                <a:effectLst>
                  <a:outerShdw blurRad="38100" dist="38100" dir="2700000" algn="tl">
                    <a:srgbClr val="000000">
                      <a:alpha val="43137"/>
                    </a:srgbClr>
                  </a:outerShdw>
                </a:effectLst>
              </a:endParaRPr>
            </a:p>
          </p:txBody>
        </p:sp>
        <p:graphicFrame>
          <p:nvGraphicFramePr>
            <p:cNvPr id="33" name="Diagram 32"/>
            <p:cNvGraphicFramePr/>
            <p:nvPr>
              <p:extLst>
                <p:ext uri="{D42A27DB-BD31-4B8C-83A1-F6EECF244321}">
                  <p14:modId xmlns:p14="http://schemas.microsoft.com/office/powerpoint/2010/main" val="2677092687"/>
                </p:ext>
              </p:extLst>
            </p:nvPr>
          </p:nvGraphicFramePr>
          <p:xfrm>
            <a:off x="257227" y="4469736"/>
            <a:ext cx="1147178" cy="101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4" name="Diagram 33"/>
            <p:cNvGraphicFramePr/>
            <p:nvPr>
              <p:extLst>
                <p:ext uri="{D42A27DB-BD31-4B8C-83A1-F6EECF244321}">
                  <p14:modId xmlns:p14="http://schemas.microsoft.com/office/powerpoint/2010/main" val="2576032167"/>
                </p:ext>
              </p:extLst>
            </p:nvPr>
          </p:nvGraphicFramePr>
          <p:xfrm>
            <a:off x="257497" y="1663264"/>
            <a:ext cx="1147178" cy="101280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cxnSp>
          <p:nvCxnSpPr>
            <p:cNvPr id="36" name="Elbow Connector 35"/>
            <p:cNvCxnSpPr>
              <a:stCxn id="41" idx="1"/>
              <a:endCxn id="60" idx="2"/>
            </p:cNvCxnSpPr>
            <p:nvPr/>
          </p:nvCxnSpPr>
          <p:spPr>
            <a:xfrm rot="16200000" flipH="1">
              <a:off x="-172718" y="3038765"/>
              <a:ext cx="1190364" cy="463005"/>
            </a:xfrm>
            <a:prstGeom prst="bentConnector2">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284911" y="2820496"/>
              <a:ext cx="105157" cy="184666"/>
            </a:xfrm>
            <a:prstGeom prst="rect">
              <a:avLst/>
            </a:prstGeom>
            <a:noFill/>
          </p:spPr>
          <p:txBody>
            <a:bodyPr wrap="square" rtlCol="0">
              <a:spAutoFit/>
            </a:bodyPr>
            <a:lstStyle/>
            <a:p>
              <a:pPr algn="ctr"/>
              <a:r>
                <a:rPr lang="en-CA" sz="600" b="1" dirty="0" smtClean="0"/>
                <a:t>1</a:t>
              </a:r>
              <a:endParaRPr lang="en-US" sz="600" b="1" dirty="0"/>
            </a:p>
          </p:txBody>
        </p:sp>
        <p:cxnSp>
          <p:nvCxnSpPr>
            <p:cNvPr id="38" name="Straight Connector 37"/>
            <p:cNvCxnSpPr/>
            <p:nvPr/>
          </p:nvCxnSpPr>
          <p:spPr>
            <a:xfrm>
              <a:off x="3511958" y="2152634"/>
              <a:ext cx="563204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511958" y="2896671"/>
              <a:ext cx="563204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3505200" y="4624676"/>
              <a:ext cx="564441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1" name="Half Frame 40"/>
            <p:cNvSpPr/>
            <p:nvPr/>
          </p:nvSpPr>
          <p:spPr>
            <a:xfrm>
              <a:off x="104394" y="880988"/>
              <a:ext cx="1604296" cy="1896429"/>
            </a:xfrm>
            <a:prstGeom prst="halfFrame">
              <a:avLst>
                <a:gd name="adj1" fmla="val 37381"/>
                <a:gd name="adj2" fmla="val 14468"/>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solidFill>
                  <a:schemeClr val="tx1"/>
                </a:solidFill>
              </a:endParaRPr>
            </a:p>
          </p:txBody>
        </p:sp>
        <p:sp>
          <p:nvSpPr>
            <p:cNvPr id="42" name="Half Frame 41"/>
            <p:cNvSpPr/>
            <p:nvPr/>
          </p:nvSpPr>
          <p:spPr>
            <a:xfrm flipV="1">
              <a:off x="129775" y="4321962"/>
              <a:ext cx="1447800" cy="1827766"/>
            </a:xfrm>
            <a:prstGeom prst="halfFrame">
              <a:avLst>
                <a:gd name="adj1" fmla="val 37381"/>
                <a:gd name="adj2" fmla="val 14468"/>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solidFill>
                  <a:schemeClr val="tx1"/>
                </a:solidFill>
              </a:endParaRPr>
            </a:p>
          </p:txBody>
        </p:sp>
        <p:sp>
          <p:nvSpPr>
            <p:cNvPr id="43" name="TextBox 42"/>
            <p:cNvSpPr txBox="1"/>
            <p:nvPr/>
          </p:nvSpPr>
          <p:spPr>
            <a:xfrm>
              <a:off x="216073" y="842537"/>
              <a:ext cx="1005916" cy="584775"/>
            </a:xfrm>
            <a:prstGeom prst="rect">
              <a:avLst/>
            </a:prstGeom>
            <a:noFill/>
          </p:spPr>
          <p:txBody>
            <a:bodyPr wrap="none" rtlCol="0">
              <a:spAutoFit/>
            </a:bodyPr>
            <a:lstStyle/>
            <a:p>
              <a:pPr algn="ctr"/>
              <a:r>
                <a:rPr lang="en-CA" sz="1600" b="1" dirty="0" smtClean="0">
                  <a:solidFill>
                    <a:schemeClr val="bg1"/>
                  </a:solidFill>
                  <a:effectLst>
                    <a:outerShdw blurRad="38100" dist="38100" dir="2700000" algn="tl">
                      <a:srgbClr val="000000">
                        <a:alpha val="43137"/>
                      </a:srgbClr>
                    </a:outerShdw>
                  </a:effectLst>
                </a:rPr>
                <a:t>Large </a:t>
              </a:r>
            </a:p>
            <a:p>
              <a:pPr algn="ctr"/>
              <a:r>
                <a:rPr lang="en-CA" sz="1600" b="1" dirty="0" smtClean="0">
                  <a:solidFill>
                    <a:schemeClr val="bg1"/>
                  </a:solidFill>
                  <a:effectLst>
                    <a:outerShdw blurRad="38100" dist="38100" dir="2700000" algn="tl">
                      <a:srgbClr val="000000">
                        <a:alpha val="43137"/>
                      </a:srgbClr>
                    </a:outerShdw>
                  </a:effectLst>
                </a:rPr>
                <a:t>Customer</a:t>
              </a:r>
              <a:endParaRPr lang="en-US" sz="1600" b="1" dirty="0">
                <a:solidFill>
                  <a:schemeClr val="bg1"/>
                </a:solidFill>
                <a:effectLst>
                  <a:outerShdw blurRad="38100" dist="38100" dir="2700000" algn="tl">
                    <a:srgbClr val="000000">
                      <a:alpha val="43137"/>
                    </a:srgbClr>
                  </a:outerShdw>
                </a:effectLst>
              </a:endParaRPr>
            </a:p>
          </p:txBody>
        </p:sp>
        <p:sp>
          <p:nvSpPr>
            <p:cNvPr id="44" name="TextBox 43"/>
            <p:cNvSpPr txBox="1"/>
            <p:nvPr/>
          </p:nvSpPr>
          <p:spPr>
            <a:xfrm>
              <a:off x="232948" y="5474460"/>
              <a:ext cx="1005916" cy="584775"/>
            </a:xfrm>
            <a:prstGeom prst="rect">
              <a:avLst/>
            </a:prstGeom>
            <a:noFill/>
          </p:spPr>
          <p:txBody>
            <a:bodyPr wrap="none" rtlCol="0">
              <a:spAutoFit/>
            </a:bodyPr>
            <a:lstStyle/>
            <a:p>
              <a:pPr algn="ctr"/>
              <a:r>
                <a:rPr lang="en-CA" sz="1600" b="1" dirty="0" smtClean="0">
                  <a:solidFill>
                    <a:schemeClr val="bg1"/>
                  </a:solidFill>
                  <a:effectLst>
                    <a:outerShdw blurRad="38100" dist="38100" dir="2700000" algn="tl">
                      <a:srgbClr val="000000">
                        <a:alpha val="43137"/>
                      </a:srgbClr>
                    </a:outerShdw>
                  </a:effectLst>
                </a:rPr>
                <a:t>Small</a:t>
              </a:r>
              <a:br>
                <a:rPr lang="en-CA" sz="1600" b="1" dirty="0" smtClean="0">
                  <a:solidFill>
                    <a:schemeClr val="bg1"/>
                  </a:solidFill>
                  <a:effectLst>
                    <a:outerShdw blurRad="38100" dist="38100" dir="2700000" algn="tl">
                      <a:srgbClr val="000000">
                        <a:alpha val="43137"/>
                      </a:srgbClr>
                    </a:outerShdw>
                  </a:effectLst>
                </a:rPr>
              </a:br>
              <a:r>
                <a:rPr lang="en-CA" sz="1600" b="1" dirty="0" smtClean="0">
                  <a:solidFill>
                    <a:schemeClr val="bg1"/>
                  </a:solidFill>
                  <a:effectLst>
                    <a:outerShdw blurRad="38100" dist="38100" dir="2700000" algn="tl">
                      <a:srgbClr val="000000">
                        <a:alpha val="43137"/>
                      </a:srgbClr>
                    </a:outerShdw>
                  </a:effectLst>
                </a:rPr>
                <a:t>Customer</a:t>
              </a:r>
              <a:endParaRPr lang="en-US" sz="1600" b="1" dirty="0">
                <a:solidFill>
                  <a:schemeClr val="bg1"/>
                </a:solidFill>
                <a:effectLst>
                  <a:outerShdw blurRad="38100" dist="38100" dir="2700000" algn="tl">
                    <a:srgbClr val="000000">
                      <a:alpha val="43137"/>
                    </a:srgbClr>
                  </a:outerShdw>
                </a:effectLst>
              </a:endParaRPr>
            </a:p>
          </p:txBody>
        </p:sp>
        <p:sp>
          <p:nvSpPr>
            <p:cNvPr id="56" name="TextBox 55"/>
            <p:cNvSpPr txBox="1"/>
            <p:nvPr/>
          </p:nvSpPr>
          <p:spPr>
            <a:xfrm>
              <a:off x="235427" y="6203568"/>
              <a:ext cx="1079334" cy="276999"/>
            </a:xfrm>
            <a:prstGeom prst="rect">
              <a:avLst/>
            </a:prstGeom>
            <a:noFill/>
          </p:spPr>
          <p:txBody>
            <a:bodyPr wrap="none" rtlCol="0">
              <a:spAutoFit/>
            </a:bodyPr>
            <a:lstStyle/>
            <a:p>
              <a:r>
                <a:rPr lang="en-CA" sz="1200" i="1" dirty="0">
                  <a:solidFill>
                    <a:schemeClr val="accent2">
                      <a:lumMod val="75000"/>
                    </a:schemeClr>
                  </a:solidFill>
                </a:rPr>
                <a:t> Trey Research</a:t>
              </a:r>
              <a:endParaRPr lang="en-US" sz="1200" i="1" dirty="0">
                <a:solidFill>
                  <a:schemeClr val="accent2">
                    <a:lumMod val="75000"/>
                  </a:schemeClr>
                </a:solidFill>
              </a:endParaRPr>
            </a:p>
          </p:txBody>
        </p:sp>
        <p:sp>
          <p:nvSpPr>
            <p:cNvPr id="57" name="TextBox 56"/>
            <p:cNvSpPr txBox="1"/>
            <p:nvPr/>
          </p:nvSpPr>
          <p:spPr>
            <a:xfrm>
              <a:off x="103122" y="542638"/>
              <a:ext cx="1605568" cy="276999"/>
            </a:xfrm>
            <a:prstGeom prst="rect">
              <a:avLst/>
            </a:prstGeom>
            <a:noFill/>
          </p:spPr>
          <p:txBody>
            <a:bodyPr wrap="none" rtlCol="0">
              <a:spAutoFit/>
            </a:bodyPr>
            <a:lstStyle/>
            <a:p>
              <a:r>
                <a:rPr lang="en-CA" sz="1200" i="1" dirty="0">
                  <a:solidFill>
                    <a:schemeClr val="accent1">
                      <a:lumMod val="75000"/>
                    </a:schemeClr>
                  </a:solidFill>
                </a:rPr>
                <a:t>Humongous Insurance </a:t>
              </a:r>
              <a:endParaRPr lang="en-US" sz="1200" i="1" dirty="0">
                <a:solidFill>
                  <a:schemeClr val="accent1">
                    <a:lumMod val="75000"/>
                  </a:schemeClr>
                </a:solidFill>
              </a:endParaRPr>
            </a:p>
          </p:txBody>
        </p:sp>
        <p:cxnSp>
          <p:nvCxnSpPr>
            <p:cNvPr id="58" name="Elbow Connector 57"/>
            <p:cNvCxnSpPr>
              <a:stCxn id="41" idx="1"/>
              <a:endCxn id="59" idx="2"/>
            </p:cNvCxnSpPr>
            <p:nvPr/>
          </p:nvCxnSpPr>
          <p:spPr>
            <a:xfrm rot="16200000" flipH="1">
              <a:off x="240983" y="2625064"/>
              <a:ext cx="497607" cy="597649"/>
            </a:xfrm>
            <a:prstGeom prst="bentConnector2">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sp>
          <p:nvSpPr>
            <p:cNvPr id="59" name="Flowchart: Connector 58"/>
            <p:cNvSpPr/>
            <p:nvPr/>
          </p:nvSpPr>
          <p:spPr>
            <a:xfrm>
              <a:off x="788611" y="3138946"/>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60" name="Flowchart: Connector 59"/>
            <p:cNvSpPr/>
            <p:nvPr/>
          </p:nvSpPr>
          <p:spPr>
            <a:xfrm>
              <a:off x="653967" y="3831702"/>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61" name="Flowchart: Connector 60"/>
            <p:cNvSpPr/>
            <p:nvPr/>
          </p:nvSpPr>
          <p:spPr>
            <a:xfrm>
              <a:off x="653967" y="3983025"/>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cxnSp>
          <p:nvCxnSpPr>
            <p:cNvPr id="62" name="Elbow Connector 61"/>
            <p:cNvCxnSpPr>
              <a:stCxn id="42" idx="1"/>
              <a:endCxn id="61" idx="2"/>
            </p:cNvCxnSpPr>
            <p:nvPr/>
          </p:nvCxnSpPr>
          <p:spPr>
            <a:xfrm rot="5400000" flipH="1" flipV="1">
              <a:off x="228328" y="4001653"/>
              <a:ext cx="410520" cy="440758"/>
            </a:xfrm>
            <a:prstGeom prst="bentConnector2">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sp>
          <p:nvSpPr>
            <p:cNvPr id="63" name="TextBox 62"/>
            <p:cNvSpPr txBox="1"/>
            <p:nvPr/>
          </p:nvSpPr>
          <p:spPr>
            <a:xfrm>
              <a:off x="291379" y="4150694"/>
              <a:ext cx="105157" cy="184666"/>
            </a:xfrm>
            <a:prstGeom prst="rect">
              <a:avLst/>
            </a:prstGeom>
            <a:noFill/>
          </p:spPr>
          <p:txBody>
            <a:bodyPr wrap="square" rtlCol="0">
              <a:spAutoFit/>
            </a:bodyPr>
            <a:lstStyle/>
            <a:p>
              <a:pPr algn="ctr"/>
              <a:r>
                <a:rPr lang="en-CA" sz="600" b="1" dirty="0" smtClean="0"/>
                <a:t>1</a:t>
              </a:r>
              <a:endParaRPr lang="en-US" sz="600" b="1" dirty="0"/>
            </a:p>
          </p:txBody>
        </p:sp>
        <p:sp>
          <p:nvSpPr>
            <p:cNvPr id="64" name="TextBox 63"/>
            <p:cNvSpPr txBox="1"/>
            <p:nvPr/>
          </p:nvSpPr>
          <p:spPr>
            <a:xfrm>
              <a:off x="660465" y="3018805"/>
              <a:ext cx="105157" cy="184666"/>
            </a:xfrm>
            <a:prstGeom prst="rect">
              <a:avLst/>
            </a:prstGeom>
            <a:noFill/>
          </p:spPr>
          <p:txBody>
            <a:bodyPr wrap="square" rtlCol="0">
              <a:spAutoFit/>
            </a:bodyPr>
            <a:lstStyle/>
            <a:p>
              <a:pPr algn="ctr"/>
              <a:r>
                <a:rPr lang="en-CA" sz="600" b="1" dirty="0" smtClean="0"/>
                <a:t>*</a:t>
              </a:r>
              <a:endParaRPr lang="en-US" sz="600" b="1" dirty="0"/>
            </a:p>
          </p:txBody>
        </p:sp>
        <p:sp>
          <p:nvSpPr>
            <p:cNvPr id="65" name="TextBox 64"/>
            <p:cNvSpPr txBox="1"/>
            <p:nvPr/>
          </p:nvSpPr>
          <p:spPr>
            <a:xfrm>
              <a:off x="525821" y="3711561"/>
              <a:ext cx="105157" cy="184666"/>
            </a:xfrm>
            <a:prstGeom prst="rect">
              <a:avLst/>
            </a:prstGeom>
            <a:noFill/>
          </p:spPr>
          <p:txBody>
            <a:bodyPr wrap="square" rtlCol="0">
              <a:spAutoFit/>
            </a:bodyPr>
            <a:lstStyle/>
            <a:p>
              <a:pPr algn="ctr"/>
              <a:r>
                <a:rPr lang="en-CA" sz="600" b="1" dirty="0" smtClean="0"/>
                <a:t>*</a:t>
              </a:r>
              <a:endParaRPr lang="en-US" sz="600" b="1" dirty="0"/>
            </a:p>
          </p:txBody>
        </p:sp>
        <p:sp>
          <p:nvSpPr>
            <p:cNvPr id="66" name="TextBox 65"/>
            <p:cNvSpPr txBox="1"/>
            <p:nvPr/>
          </p:nvSpPr>
          <p:spPr>
            <a:xfrm>
              <a:off x="525821" y="4012592"/>
              <a:ext cx="105157" cy="184666"/>
            </a:xfrm>
            <a:prstGeom prst="rect">
              <a:avLst/>
            </a:prstGeom>
            <a:noFill/>
          </p:spPr>
          <p:txBody>
            <a:bodyPr wrap="square" rtlCol="0">
              <a:spAutoFit/>
            </a:bodyPr>
            <a:lstStyle/>
            <a:p>
              <a:pPr algn="ctr"/>
              <a:r>
                <a:rPr lang="en-CA" sz="600" b="1" dirty="0" smtClean="0"/>
                <a:t>*</a:t>
              </a:r>
              <a:endParaRPr lang="en-US" sz="600" b="1" dirty="0"/>
            </a:p>
          </p:txBody>
        </p:sp>
        <p:sp>
          <p:nvSpPr>
            <p:cNvPr id="67" name="Down Arrow 66"/>
            <p:cNvSpPr/>
            <p:nvPr/>
          </p:nvSpPr>
          <p:spPr>
            <a:xfrm rot="10800000">
              <a:off x="775094" y="3462887"/>
              <a:ext cx="436432" cy="132835"/>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68" name="TextBox 67"/>
            <p:cNvSpPr txBox="1"/>
            <p:nvPr/>
          </p:nvSpPr>
          <p:spPr>
            <a:xfrm>
              <a:off x="798946" y="3615287"/>
              <a:ext cx="436432" cy="153888"/>
            </a:xfrm>
            <a:prstGeom prst="rect">
              <a:avLst/>
            </a:prstGeom>
            <a:noFill/>
          </p:spPr>
          <p:txBody>
            <a:bodyPr wrap="square" rtlCol="0">
              <a:spAutoFit/>
            </a:bodyPr>
            <a:lstStyle/>
            <a:p>
              <a:pPr algn="ctr"/>
              <a:r>
                <a:rPr lang="en-CA" sz="400" b="1" dirty="0" smtClean="0"/>
                <a:t>Evolve</a:t>
              </a:r>
              <a:endParaRPr lang="en-US" sz="400" b="1" dirty="0"/>
            </a:p>
          </p:txBody>
        </p:sp>
        <p:cxnSp>
          <p:nvCxnSpPr>
            <p:cNvPr id="69" name="Elbow Connector 68"/>
            <p:cNvCxnSpPr>
              <a:stCxn id="73" idx="3"/>
              <a:endCxn id="92" idx="2"/>
            </p:cNvCxnSpPr>
            <p:nvPr/>
          </p:nvCxnSpPr>
          <p:spPr>
            <a:xfrm flipV="1">
              <a:off x="1326915" y="2380556"/>
              <a:ext cx="710878" cy="806095"/>
            </a:xfrm>
            <a:prstGeom prst="bentConnector3">
              <a:avLst>
                <a:gd name="adj1" fmla="val 50000"/>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70" name="Elbow Connector 69"/>
            <p:cNvCxnSpPr>
              <a:endCxn id="91" idx="1"/>
            </p:cNvCxnSpPr>
            <p:nvPr/>
          </p:nvCxnSpPr>
          <p:spPr>
            <a:xfrm rot="5400000" flipH="1" flipV="1">
              <a:off x="1016206" y="2180624"/>
              <a:ext cx="1677656" cy="345361"/>
            </a:xfrm>
            <a:prstGeom prst="bentConnector3">
              <a:avLst>
                <a:gd name="adj1" fmla="val 99616"/>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71" name="Elbow Connector 70"/>
            <p:cNvCxnSpPr>
              <a:stCxn id="74" idx="3"/>
              <a:endCxn id="98" idx="2"/>
            </p:cNvCxnSpPr>
            <p:nvPr/>
          </p:nvCxnSpPr>
          <p:spPr>
            <a:xfrm>
              <a:off x="1313156" y="3934882"/>
              <a:ext cx="724637" cy="1652962"/>
            </a:xfrm>
            <a:prstGeom prst="bentConnector3">
              <a:avLst>
                <a:gd name="adj1" fmla="val 50000"/>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cxnSp>
          <p:nvCxnSpPr>
            <p:cNvPr id="72" name="Elbow Connector 71"/>
            <p:cNvCxnSpPr>
              <a:stCxn id="74" idx="3"/>
              <a:endCxn id="99" idx="2"/>
            </p:cNvCxnSpPr>
            <p:nvPr/>
          </p:nvCxnSpPr>
          <p:spPr>
            <a:xfrm>
              <a:off x="1313156" y="3934882"/>
              <a:ext cx="724637" cy="2286285"/>
            </a:xfrm>
            <a:prstGeom prst="bentConnector3">
              <a:avLst>
                <a:gd name="adj1" fmla="val 50000"/>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sp>
          <p:nvSpPr>
            <p:cNvPr id="73" name="Rounded Rectangle 72"/>
            <p:cNvSpPr/>
            <p:nvPr/>
          </p:nvSpPr>
          <p:spPr>
            <a:xfrm>
              <a:off x="707409" y="3003771"/>
              <a:ext cx="619506" cy="3657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000" dirty="0" smtClean="0"/>
                <a:t>Large </a:t>
              </a:r>
              <a:r>
                <a:rPr lang="en-CA" sz="1000" b="1" dirty="0" smtClean="0"/>
                <a:t>Team</a:t>
              </a:r>
              <a:endParaRPr lang="en-US" sz="1000" b="1" dirty="0"/>
            </a:p>
          </p:txBody>
        </p:sp>
        <p:sp>
          <p:nvSpPr>
            <p:cNvPr id="74" name="Rounded Rectangle 73"/>
            <p:cNvSpPr/>
            <p:nvPr/>
          </p:nvSpPr>
          <p:spPr>
            <a:xfrm>
              <a:off x="693650" y="3752002"/>
              <a:ext cx="619506" cy="36576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CA" sz="1000" dirty="0" smtClean="0"/>
                <a:t>Small </a:t>
              </a:r>
              <a:r>
                <a:rPr lang="en-CA" sz="1000" b="1" dirty="0" smtClean="0"/>
                <a:t>Team</a:t>
              </a:r>
              <a:endParaRPr lang="en-US" sz="1000" b="1" dirty="0"/>
            </a:p>
          </p:txBody>
        </p:sp>
        <p:graphicFrame>
          <p:nvGraphicFramePr>
            <p:cNvPr id="75" name="Diagram 74"/>
            <p:cNvGraphicFramePr/>
            <p:nvPr>
              <p:extLst>
                <p:ext uri="{D42A27DB-BD31-4B8C-83A1-F6EECF244321}">
                  <p14:modId xmlns:p14="http://schemas.microsoft.com/office/powerpoint/2010/main" val="1436209950"/>
                </p:ext>
              </p:extLst>
            </p:nvPr>
          </p:nvGraphicFramePr>
          <p:xfrm>
            <a:off x="2044998" y="1174191"/>
            <a:ext cx="1255787" cy="45601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76" name="Diagram 75"/>
            <p:cNvGraphicFramePr/>
            <p:nvPr>
              <p:extLst>
                <p:ext uri="{D42A27DB-BD31-4B8C-83A1-F6EECF244321}">
                  <p14:modId xmlns:p14="http://schemas.microsoft.com/office/powerpoint/2010/main" val="3526798218"/>
                </p:ext>
              </p:extLst>
            </p:nvPr>
          </p:nvGraphicFramePr>
          <p:xfrm>
            <a:off x="2044998" y="2032872"/>
            <a:ext cx="1255787" cy="456016"/>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77" name="TextBox 76"/>
            <p:cNvSpPr txBox="1"/>
            <p:nvPr/>
          </p:nvSpPr>
          <p:spPr>
            <a:xfrm>
              <a:off x="345931" y="1908923"/>
              <a:ext cx="261610" cy="276999"/>
            </a:xfrm>
            <a:prstGeom prst="rect">
              <a:avLst/>
            </a:prstGeom>
            <a:noFill/>
          </p:spPr>
          <p:txBody>
            <a:bodyPr wrap="none" rtlCol="0">
              <a:spAutoFit/>
            </a:bodyPr>
            <a:lstStyle/>
            <a:p>
              <a:r>
                <a:rPr lang="en-CA" sz="1200" b="1" dirty="0" smtClean="0">
                  <a:solidFill>
                    <a:schemeClr val="accent1">
                      <a:lumMod val="75000"/>
                    </a:schemeClr>
                  </a:solidFill>
                  <a:effectLst>
                    <a:outerShdw blurRad="38100" dist="38100" dir="2700000" algn="tl">
                      <a:srgbClr val="000000">
                        <a:alpha val="43137"/>
                      </a:srgbClr>
                    </a:outerShdw>
                  </a:effectLst>
                </a:rPr>
                <a:t>&gt;</a:t>
              </a:r>
              <a:endParaRPr lang="en-US" sz="1200" b="1" dirty="0">
                <a:solidFill>
                  <a:schemeClr val="accent1">
                    <a:lumMod val="75000"/>
                  </a:schemeClr>
                </a:solidFill>
                <a:effectLst>
                  <a:outerShdw blurRad="38100" dist="38100" dir="2700000" algn="tl">
                    <a:srgbClr val="000000">
                      <a:alpha val="43137"/>
                    </a:srgbClr>
                  </a:outerShdw>
                </a:effectLst>
              </a:endParaRPr>
            </a:p>
          </p:txBody>
        </p:sp>
        <p:sp>
          <p:nvSpPr>
            <p:cNvPr id="78" name="TextBox 77"/>
            <p:cNvSpPr txBox="1"/>
            <p:nvPr/>
          </p:nvSpPr>
          <p:spPr>
            <a:xfrm>
              <a:off x="347654" y="2144473"/>
              <a:ext cx="261610" cy="276999"/>
            </a:xfrm>
            <a:prstGeom prst="rect">
              <a:avLst/>
            </a:prstGeom>
            <a:noFill/>
          </p:spPr>
          <p:txBody>
            <a:bodyPr wrap="none" rtlCol="0">
              <a:spAutoFit/>
            </a:bodyPr>
            <a:lstStyle/>
            <a:p>
              <a:r>
                <a:rPr lang="en-CA" sz="1200" b="1" dirty="0" smtClean="0">
                  <a:solidFill>
                    <a:schemeClr val="accent1">
                      <a:lumMod val="75000"/>
                    </a:schemeClr>
                  </a:solidFill>
                  <a:effectLst>
                    <a:outerShdw blurRad="38100" dist="38100" dir="2700000" algn="tl">
                      <a:srgbClr val="000000">
                        <a:alpha val="43137"/>
                      </a:srgbClr>
                    </a:outerShdw>
                  </a:effectLst>
                </a:rPr>
                <a:t>&gt;</a:t>
              </a:r>
              <a:endParaRPr lang="en-US" sz="1200" b="1" dirty="0">
                <a:solidFill>
                  <a:schemeClr val="accent1">
                    <a:lumMod val="75000"/>
                  </a:schemeClr>
                </a:solidFill>
                <a:effectLst>
                  <a:outerShdw blurRad="38100" dist="38100" dir="2700000" algn="tl">
                    <a:srgbClr val="000000">
                      <a:alpha val="43137"/>
                    </a:srgbClr>
                  </a:outerShdw>
                </a:effectLst>
              </a:endParaRPr>
            </a:p>
          </p:txBody>
        </p:sp>
        <p:sp>
          <p:nvSpPr>
            <p:cNvPr id="79" name="TextBox 78"/>
            <p:cNvSpPr txBox="1"/>
            <p:nvPr/>
          </p:nvSpPr>
          <p:spPr>
            <a:xfrm>
              <a:off x="336434" y="4716717"/>
              <a:ext cx="261610" cy="276999"/>
            </a:xfrm>
            <a:prstGeom prst="rect">
              <a:avLst/>
            </a:prstGeom>
            <a:noFill/>
          </p:spPr>
          <p:txBody>
            <a:bodyPr wrap="none" rtlCol="0">
              <a:spAutoFit/>
            </a:bodyPr>
            <a:lstStyle/>
            <a:p>
              <a:r>
                <a:rPr lang="en-CA" sz="1200" b="1" dirty="0" smtClean="0">
                  <a:solidFill>
                    <a:srgbClr val="C00000"/>
                  </a:solidFill>
                  <a:effectLst>
                    <a:outerShdw blurRad="38100" dist="38100" dir="2700000" algn="tl">
                      <a:srgbClr val="000000">
                        <a:alpha val="43137"/>
                      </a:srgbClr>
                    </a:outerShdw>
                  </a:effectLst>
                </a:rPr>
                <a:t>&lt;</a:t>
              </a:r>
              <a:endParaRPr lang="en-US" sz="1200" b="1" dirty="0">
                <a:solidFill>
                  <a:srgbClr val="C00000"/>
                </a:solidFill>
                <a:effectLst>
                  <a:outerShdw blurRad="38100" dist="38100" dir="2700000" algn="tl">
                    <a:srgbClr val="000000">
                      <a:alpha val="43137"/>
                    </a:srgbClr>
                  </a:outerShdw>
                </a:effectLst>
              </a:endParaRPr>
            </a:p>
          </p:txBody>
        </p:sp>
        <p:sp>
          <p:nvSpPr>
            <p:cNvPr id="80" name="TextBox 79"/>
            <p:cNvSpPr txBox="1"/>
            <p:nvPr/>
          </p:nvSpPr>
          <p:spPr>
            <a:xfrm>
              <a:off x="329020" y="4957444"/>
              <a:ext cx="261610" cy="276999"/>
            </a:xfrm>
            <a:prstGeom prst="rect">
              <a:avLst/>
            </a:prstGeom>
            <a:noFill/>
          </p:spPr>
          <p:txBody>
            <a:bodyPr wrap="none" rtlCol="0">
              <a:spAutoFit/>
            </a:bodyPr>
            <a:lstStyle/>
            <a:p>
              <a:r>
                <a:rPr lang="en-CA" sz="1200" b="1" dirty="0" smtClean="0">
                  <a:solidFill>
                    <a:srgbClr val="C00000"/>
                  </a:solidFill>
                  <a:effectLst>
                    <a:outerShdw blurRad="38100" dist="38100" dir="2700000" algn="tl">
                      <a:srgbClr val="000000">
                        <a:alpha val="43137"/>
                      </a:srgbClr>
                    </a:outerShdw>
                  </a:effectLst>
                </a:rPr>
                <a:t>&lt;</a:t>
              </a:r>
              <a:endParaRPr lang="en-US" sz="1200" b="1" dirty="0">
                <a:solidFill>
                  <a:srgbClr val="C00000"/>
                </a:solidFill>
                <a:effectLst>
                  <a:outerShdw blurRad="38100" dist="38100" dir="2700000" algn="tl">
                    <a:srgbClr val="000000">
                      <a:alpha val="43137"/>
                    </a:srgbClr>
                  </a:outerShdw>
                </a:effectLst>
              </a:endParaRPr>
            </a:p>
          </p:txBody>
        </p:sp>
        <p:graphicFrame>
          <p:nvGraphicFramePr>
            <p:cNvPr id="81" name="Diagram 80"/>
            <p:cNvGraphicFramePr/>
            <p:nvPr>
              <p:extLst>
                <p:ext uri="{D42A27DB-BD31-4B8C-83A1-F6EECF244321}">
                  <p14:modId xmlns:p14="http://schemas.microsoft.com/office/powerpoint/2010/main" val="1907533954"/>
                </p:ext>
              </p:extLst>
            </p:nvPr>
          </p:nvGraphicFramePr>
          <p:xfrm>
            <a:off x="2044998" y="5107657"/>
            <a:ext cx="1255787" cy="456016"/>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graphicFrame>
          <p:nvGraphicFramePr>
            <p:cNvPr id="82" name="Diagram 81"/>
            <p:cNvGraphicFramePr/>
            <p:nvPr>
              <p:extLst>
                <p:ext uri="{D42A27DB-BD31-4B8C-83A1-F6EECF244321}">
                  <p14:modId xmlns:p14="http://schemas.microsoft.com/office/powerpoint/2010/main" val="3485794479"/>
                </p:ext>
              </p:extLst>
            </p:nvPr>
          </p:nvGraphicFramePr>
          <p:xfrm>
            <a:off x="2044998" y="5928935"/>
            <a:ext cx="1255787" cy="456016"/>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graphicFrame>
          <p:nvGraphicFramePr>
            <p:cNvPr id="83" name="Diagram 82"/>
            <p:cNvGraphicFramePr/>
            <p:nvPr>
              <p:extLst>
                <p:ext uri="{D42A27DB-BD31-4B8C-83A1-F6EECF244321}">
                  <p14:modId xmlns:p14="http://schemas.microsoft.com/office/powerpoint/2010/main" val="1636302948"/>
                </p:ext>
              </p:extLst>
            </p:nvPr>
          </p:nvGraphicFramePr>
          <p:xfrm>
            <a:off x="2044998" y="2860119"/>
            <a:ext cx="1255787" cy="456016"/>
          </p:xfrm>
          <a:graphic>
            <a:graphicData uri="http://schemas.openxmlformats.org/drawingml/2006/diagram">
              <dgm:relIds xmlns:dgm="http://schemas.openxmlformats.org/drawingml/2006/diagram" xmlns:r="http://schemas.openxmlformats.org/officeDocument/2006/relationships" r:dm="rId32" r:lo="rId33" r:qs="rId34" r:cs="rId35"/>
            </a:graphicData>
          </a:graphic>
        </p:graphicFrame>
        <p:graphicFrame>
          <p:nvGraphicFramePr>
            <p:cNvPr id="84" name="Diagram 83"/>
            <p:cNvGraphicFramePr/>
            <p:nvPr>
              <p:extLst>
                <p:ext uri="{D42A27DB-BD31-4B8C-83A1-F6EECF244321}">
                  <p14:modId xmlns:p14="http://schemas.microsoft.com/office/powerpoint/2010/main" val="2092228643"/>
                </p:ext>
              </p:extLst>
            </p:nvPr>
          </p:nvGraphicFramePr>
          <p:xfrm>
            <a:off x="2044998" y="3611331"/>
            <a:ext cx="1255787" cy="456016"/>
          </p:xfrm>
          <a:graphic>
            <a:graphicData uri="http://schemas.openxmlformats.org/drawingml/2006/diagram">
              <dgm:relIds xmlns:dgm="http://schemas.openxmlformats.org/drawingml/2006/diagram" xmlns:r="http://schemas.openxmlformats.org/officeDocument/2006/relationships" r:dm="rId37" r:lo="rId38" r:qs="rId39" r:cs="rId40"/>
            </a:graphicData>
          </a:graphic>
        </p:graphicFrame>
        <p:graphicFrame>
          <p:nvGraphicFramePr>
            <p:cNvPr id="85" name="Diagram 84"/>
            <p:cNvGraphicFramePr/>
            <p:nvPr>
              <p:extLst>
                <p:ext uri="{D42A27DB-BD31-4B8C-83A1-F6EECF244321}">
                  <p14:modId xmlns:p14="http://schemas.microsoft.com/office/powerpoint/2010/main" val="376666878"/>
                </p:ext>
              </p:extLst>
            </p:nvPr>
          </p:nvGraphicFramePr>
          <p:xfrm>
            <a:off x="2044998" y="4361053"/>
            <a:ext cx="1255787" cy="456016"/>
          </p:xfrm>
          <a:graphic>
            <a:graphicData uri="http://schemas.openxmlformats.org/drawingml/2006/diagram">
              <dgm:relIds xmlns:dgm="http://schemas.openxmlformats.org/drawingml/2006/diagram" xmlns:r="http://schemas.openxmlformats.org/officeDocument/2006/relationships" r:dm="rId42" r:lo="rId43" r:qs="rId44" r:cs="rId45"/>
            </a:graphicData>
          </a:graphic>
        </p:graphicFrame>
        <p:cxnSp>
          <p:nvCxnSpPr>
            <p:cNvPr id="86" name="Elbow Connector 85"/>
            <p:cNvCxnSpPr>
              <a:stCxn id="73" idx="3"/>
              <a:endCxn id="93" idx="2"/>
            </p:cNvCxnSpPr>
            <p:nvPr/>
          </p:nvCxnSpPr>
          <p:spPr>
            <a:xfrm flipV="1">
              <a:off x="1326915" y="3133558"/>
              <a:ext cx="710878" cy="53093"/>
            </a:xfrm>
            <a:prstGeom prst="bentConnector3">
              <a:avLst>
                <a:gd name="adj1" fmla="val 50000"/>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87" name="Elbow Connector 86"/>
            <p:cNvCxnSpPr>
              <a:stCxn id="73" idx="3"/>
              <a:endCxn id="94" idx="2"/>
            </p:cNvCxnSpPr>
            <p:nvPr/>
          </p:nvCxnSpPr>
          <p:spPr>
            <a:xfrm>
              <a:off x="1326915" y="3186651"/>
              <a:ext cx="710878" cy="652687"/>
            </a:xfrm>
            <a:prstGeom prst="bentConnector3">
              <a:avLst>
                <a:gd name="adj1" fmla="val 50000"/>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88" name="Elbow Connector 87"/>
            <p:cNvCxnSpPr>
              <a:stCxn id="73" idx="3"/>
              <a:endCxn id="96" idx="2"/>
            </p:cNvCxnSpPr>
            <p:nvPr/>
          </p:nvCxnSpPr>
          <p:spPr>
            <a:xfrm>
              <a:off x="1326915" y="3186651"/>
              <a:ext cx="710878" cy="1399959"/>
            </a:xfrm>
            <a:prstGeom prst="bentConnector3">
              <a:avLst>
                <a:gd name="adj1" fmla="val 50000"/>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89" name="Elbow Connector 88"/>
            <p:cNvCxnSpPr>
              <a:stCxn id="74" idx="3"/>
              <a:endCxn id="95" idx="2"/>
            </p:cNvCxnSpPr>
            <p:nvPr/>
          </p:nvCxnSpPr>
          <p:spPr>
            <a:xfrm>
              <a:off x="1313156" y="3934882"/>
              <a:ext cx="724637" cy="180"/>
            </a:xfrm>
            <a:prstGeom prst="bentConnector3">
              <a:avLst>
                <a:gd name="adj1" fmla="val 50000"/>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cxnSp>
          <p:nvCxnSpPr>
            <p:cNvPr id="90" name="Elbow Connector 89"/>
            <p:cNvCxnSpPr>
              <a:stCxn id="74" idx="3"/>
              <a:endCxn id="97" idx="2"/>
            </p:cNvCxnSpPr>
            <p:nvPr/>
          </p:nvCxnSpPr>
          <p:spPr>
            <a:xfrm>
              <a:off x="1313156" y="3934882"/>
              <a:ext cx="724637" cy="755253"/>
            </a:xfrm>
            <a:prstGeom prst="bentConnector3">
              <a:avLst>
                <a:gd name="adj1" fmla="val 50000"/>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sp>
          <p:nvSpPr>
            <p:cNvPr id="91" name="Flowchart: Connector 90"/>
            <p:cNvSpPr/>
            <p:nvPr/>
          </p:nvSpPr>
          <p:spPr>
            <a:xfrm>
              <a:off x="2018186" y="1504591"/>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92" name="Flowchart: Connector 91"/>
            <p:cNvSpPr/>
            <p:nvPr/>
          </p:nvSpPr>
          <p:spPr>
            <a:xfrm>
              <a:off x="2037793" y="2346809"/>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93" name="Flowchart: Connector 92"/>
            <p:cNvSpPr/>
            <p:nvPr/>
          </p:nvSpPr>
          <p:spPr>
            <a:xfrm>
              <a:off x="2037793" y="3099811"/>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94" name="Flowchart: Connector 93"/>
            <p:cNvSpPr/>
            <p:nvPr/>
          </p:nvSpPr>
          <p:spPr>
            <a:xfrm>
              <a:off x="2037793" y="3805591"/>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95" name="Flowchart: Connector 94"/>
            <p:cNvSpPr/>
            <p:nvPr/>
          </p:nvSpPr>
          <p:spPr>
            <a:xfrm>
              <a:off x="2037793" y="3901314"/>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96" name="Flowchart: Connector 95"/>
            <p:cNvSpPr/>
            <p:nvPr/>
          </p:nvSpPr>
          <p:spPr>
            <a:xfrm>
              <a:off x="2037793" y="4552863"/>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97" name="Flowchart: Connector 96"/>
            <p:cNvSpPr/>
            <p:nvPr/>
          </p:nvSpPr>
          <p:spPr>
            <a:xfrm>
              <a:off x="2037793" y="4656387"/>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98" name="Flowchart: Connector 97"/>
            <p:cNvSpPr/>
            <p:nvPr/>
          </p:nvSpPr>
          <p:spPr>
            <a:xfrm>
              <a:off x="2037793" y="5554096"/>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99" name="Flowchart: Connector 98"/>
            <p:cNvSpPr/>
            <p:nvPr/>
          </p:nvSpPr>
          <p:spPr>
            <a:xfrm>
              <a:off x="2037793" y="6187419"/>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00" name="Flowchart: Connector 99"/>
            <p:cNvSpPr/>
            <p:nvPr/>
          </p:nvSpPr>
          <p:spPr>
            <a:xfrm>
              <a:off x="2037793" y="5444087"/>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cxnSp>
          <p:nvCxnSpPr>
            <p:cNvPr id="101" name="Elbow Connector 100"/>
            <p:cNvCxnSpPr>
              <a:stCxn id="73" idx="3"/>
              <a:endCxn id="100" idx="2"/>
            </p:cNvCxnSpPr>
            <p:nvPr/>
          </p:nvCxnSpPr>
          <p:spPr>
            <a:xfrm>
              <a:off x="1326915" y="3186651"/>
              <a:ext cx="710878" cy="2291183"/>
            </a:xfrm>
            <a:prstGeom prst="bentConnector3">
              <a:avLst>
                <a:gd name="adj1" fmla="val 50000"/>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sp>
          <p:nvSpPr>
            <p:cNvPr id="102" name="Rounded Rectangle 101"/>
            <p:cNvSpPr/>
            <p:nvPr/>
          </p:nvSpPr>
          <p:spPr>
            <a:xfrm>
              <a:off x="4041034" y="536331"/>
              <a:ext cx="4859489" cy="88994"/>
            </a:xfrm>
            <a:prstGeom prst="roundRect">
              <a:avLst/>
            </a:prstGeom>
            <a:ln w="9525"/>
          </p:spPr>
          <p:style>
            <a:lnRef idx="2">
              <a:schemeClr val="accent1"/>
            </a:lnRef>
            <a:fillRef idx="1">
              <a:schemeClr val="lt1"/>
            </a:fillRef>
            <a:effectRef idx="0">
              <a:schemeClr val="accent1"/>
            </a:effectRef>
            <a:fontRef idx="minor">
              <a:schemeClr val="dk1"/>
            </a:fontRef>
          </p:style>
          <p:txBody>
            <a:bodyPr rtlCol="0" anchor="ctr"/>
            <a:lstStyle/>
            <a:p>
              <a:pPr algn="ctr"/>
              <a:r>
                <a:rPr lang="en-CA" sz="500" dirty="0" smtClean="0">
                  <a:solidFill>
                    <a:schemeClr val="accent1">
                      <a:lumMod val="50000"/>
                    </a:schemeClr>
                  </a:solidFill>
                  <a:latin typeface="Century Gothic" pitchFamily="34" charset="0"/>
                </a:rPr>
                <a:t>I </a:t>
              </a:r>
              <a:r>
                <a:rPr lang="en-CA" sz="500" dirty="0">
                  <a:solidFill>
                    <a:schemeClr val="accent1">
                      <a:lumMod val="50000"/>
                    </a:schemeClr>
                  </a:solidFill>
                  <a:latin typeface="Century Gothic" pitchFamily="34" charset="0"/>
                </a:rPr>
                <a:t>need to understand how many and what kind of software licenses to procure for </a:t>
              </a:r>
              <a:r>
                <a:rPr lang="en-CA" sz="500" dirty="0" smtClean="0">
                  <a:solidFill>
                    <a:schemeClr val="accent1">
                      <a:lumMod val="50000"/>
                    </a:schemeClr>
                  </a:solidFill>
                  <a:latin typeface="Century Gothic" pitchFamily="34" charset="0"/>
                </a:rPr>
                <a:t>Lab </a:t>
              </a:r>
              <a:r>
                <a:rPr lang="en-CA" sz="500" dirty="0">
                  <a:solidFill>
                    <a:schemeClr val="accent1">
                      <a:lumMod val="50000"/>
                    </a:schemeClr>
                  </a:solidFill>
                  <a:latin typeface="Century Gothic" pitchFamily="34" charset="0"/>
                </a:rPr>
                <a:t>M</a:t>
              </a:r>
              <a:r>
                <a:rPr lang="en-CA" sz="500" dirty="0" smtClean="0">
                  <a:solidFill>
                    <a:schemeClr val="accent1">
                      <a:lumMod val="50000"/>
                    </a:schemeClr>
                  </a:solidFill>
                  <a:latin typeface="Century Gothic" pitchFamily="34" charset="0"/>
                </a:rPr>
                <a:t>anagement </a:t>
              </a:r>
              <a:r>
                <a:rPr lang="en-CA" sz="500" dirty="0">
                  <a:solidFill>
                    <a:schemeClr val="accent1">
                      <a:lumMod val="50000"/>
                    </a:schemeClr>
                  </a:solidFill>
                  <a:latin typeface="Century Gothic" pitchFamily="34" charset="0"/>
                </a:rPr>
                <a:t>features</a:t>
              </a:r>
              <a:endParaRPr lang="en-US" sz="500" dirty="0">
                <a:solidFill>
                  <a:schemeClr val="accent1">
                    <a:lumMod val="50000"/>
                  </a:schemeClr>
                </a:solidFill>
                <a:latin typeface="Century Gothic" pitchFamily="34" charset="0"/>
              </a:endParaRPr>
            </a:p>
          </p:txBody>
        </p:sp>
        <p:sp>
          <p:nvSpPr>
            <p:cNvPr id="103" name="Rounded Rectangle 102"/>
            <p:cNvSpPr/>
            <p:nvPr/>
          </p:nvSpPr>
          <p:spPr>
            <a:xfrm>
              <a:off x="4041034" y="2347566"/>
              <a:ext cx="4859489" cy="88994"/>
            </a:xfrm>
            <a:prstGeom prst="roundRect">
              <a:avLst/>
            </a:prstGeom>
            <a:ln w="9525"/>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a:solidFill>
                    <a:schemeClr val="accent3">
                      <a:lumMod val="50000"/>
                    </a:schemeClr>
                  </a:solidFill>
                  <a:latin typeface="Century Gothic" pitchFamily="34" charset="0"/>
                </a:rPr>
                <a:t>I </a:t>
              </a:r>
              <a:r>
                <a:rPr lang="en-CA" sz="500" dirty="0">
                  <a:solidFill>
                    <a:schemeClr val="accent1">
                      <a:lumMod val="50000"/>
                    </a:schemeClr>
                  </a:solidFill>
                  <a:latin typeface="Century Gothic" pitchFamily="34" charset="0"/>
                </a:rPr>
                <a:t>need </a:t>
              </a:r>
              <a:r>
                <a:rPr lang="en-CA" sz="500" dirty="0" smtClean="0">
                  <a:solidFill>
                    <a:schemeClr val="accent3">
                      <a:lumMod val="50000"/>
                    </a:schemeClr>
                  </a:solidFill>
                  <a:latin typeface="Century Gothic" pitchFamily="34" charset="0"/>
                </a:rPr>
                <a:t>to </a:t>
              </a:r>
              <a:r>
                <a:rPr lang="en-CA" sz="500" dirty="0">
                  <a:solidFill>
                    <a:schemeClr val="accent3">
                      <a:lumMod val="50000"/>
                    </a:schemeClr>
                  </a:solidFill>
                  <a:latin typeface="Century Gothic" pitchFamily="34" charset="0"/>
                </a:rPr>
                <a:t>understand what the VM Factory is all about so that I have enough information to be able to </a:t>
              </a:r>
              <a:r>
                <a:rPr lang="en-CA" sz="500" dirty="0" smtClean="0">
                  <a:solidFill>
                    <a:schemeClr val="accent3">
                      <a:lumMod val="50000"/>
                    </a:schemeClr>
                  </a:solidFill>
                  <a:latin typeface="Century Gothic" pitchFamily="34" charset="0"/>
                </a:rPr>
                <a:t>install it</a:t>
              </a:r>
              <a:endParaRPr lang="en-US" sz="500" dirty="0">
                <a:solidFill>
                  <a:schemeClr val="accent3">
                    <a:lumMod val="50000"/>
                  </a:schemeClr>
                </a:solidFill>
                <a:latin typeface="Century Gothic" pitchFamily="34" charset="0"/>
              </a:endParaRPr>
            </a:p>
          </p:txBody>
        </p:sp>
        <p:sp>
          <p:nvSpPr>
            <p:cNvPr id="104" name="Flowchart: Connector 103"/>
            <p:cNvSpPr/>
            <p:nvPr/>
          </p:nvSpPr>
          <p:spPr>
            <a:xfrm>
              <a:off x="3235721" y="1210992"/>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05" name="Flowchart: Connector 104"/>
            <p:cNvSpPr/>
            <p:nvPr/>
          </p:nvSpPr>
          <p:spPr>
            <a:xfrm>
              <a:off x="3235721" y="2065983"/>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06" name="Flowchart: Connector 105"/>
            <p:cNvSpPr/>
            <p:nvPr/>
          </p:nvSpPr>
          <p:spPr>
            <a:xfrm>
              <a:off x="3236439" y="5145866"/>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07" name="Flowchart: Connector 106"/>
            <p:cNvSpPr/>
            <p:nvPr/>
          </p:nvSpPr>
          <p:spPr>
            <a:xfrm>
              <a:off x="3235721" y="5976414"/>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108" name="Oval 107"/>
            <p:cNvSpPr/>
            <p:nvPr/>
          </p:nvSpPr>
          <p:spPr>
            <a:xfrm>
              <a:off x="4022431" y="2397266"/>
              <a:ext cx="45719" cy="45719"/>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CA" dirty="0"/>
            </a:p>
          </p:txBody>
        </p:sp>
        <p:sp>
          <p:nvSpPr>
            <p:cNvPr id="109" name="Oval 108"/>
            <p:cNvSpPr/>
            <p:nvPr/>
          </p:nvSpPr>
          <p:spPr>
            <a:xfrm>
              <a:off x="4022431" y="2346066"/>
              <a:ext cx="45719" cy="45719"/>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CA" dirty="0"/>
            </a:p>
          </p:txBody>
        </p:sp>
        <p:sp>
          <p:nvSpPr>
            <p:cNvPr id="110" name="Oval 109"/>
            <p:cNvSpPr/>
            <p:nvPr/>
          </p:nvSpPr>
          <p:spPr>
            <a:xfrm>
              <a:off x="4022431" y="584600"/>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111" name="Oval 110"/>
            <p:cNvSpPr/>
            <p:nvPr/>
          </p:nvSpPr>
          <p:spPr>
            <a:xfrm>
              <a:off x="4022431" y="533400"/>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112" name="Right Arrow 111"/>
            <p:cNvSpPr/>
            <p:nvPr/>
          </p:nvSpPr>
          <p:spPr>
            <a:xfrm>
              <a:off x="-8432" y="16933"/>
              <a:ext cx="1747449" cy="398583"/>
            </a:xfrm>
            <a:prstGeom prst="rightArrow">
              <a:avLst>
                <a:gd name="adj1" fmla="val 71242"/>
                <a:gd name="adj2" fmla="val 50000"/>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dirty="0" smtClean="0"/>
                <a:t>Select </a:t>
              </a:r>
              <a:r>
                <a:rPr lang="en-CA" b="1" dirty="0" smtClean="0">
                  <a:effectLst>
                    <a:outerShdw blurRad="38100" dist="38100" dir="2700000" algn="tl">
                      <a:srgbClr val="000000">
                        <a:alpha val="43137"/>
                      </a:srgbClr>
                    </a:outerShdw>
                  </a:effectLst>
                </a:rPr>
                <a:t>Team</a:t>
              </a:r>
              <a:endParaRPr lang="en-CA" b="1" dirty="0">
                <a:effectLst>
                  <a:outerShdw blurRad="38100" dist="38100" dir="2700000" algn="tl">
                    <a:srgbClr val="000000">
                      <a:alpha val="43137"/>
                    </a:srgbClr>
                  </a:outerShdw>
                </a:effectLst>
              </a:endParaRPr>
            </a:p>
          </p:txBody>
        </p:sp>
        <p:sp>
          <p:nvSpPr>
            <p:cNvPr id="113" name="Rectangle 112"/>
            <p:cNvSpPr/>
            <p:nvPr/>
          </p:nvSpPr>
          <p:spPr>
            <a:xfrm rot="16200000">
              <a:off x="8720950" y="2441667"/>
              <a:ext cx="688091" cy="158009"/>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CA" sz="700" dirty="0" smtClean="0">
                  <a:effectLst>
                    <a:outerShdw blurRad="38100" dist="38100" dir="2700000" algn="tl">
                      <a:srgbClr val="000000">
                        <a:alpha val="43137"/>
                      </a:srgbClr>
                    </a:outerShdw>
                  </a:effectLst>
                </a:rPr>
                <a:t>VM </a:t>
              </a:r>
              <a:r>
                <a:rPr lang="en-CA" sz="700" dirty="0" smtClean="0"/>
                <a:t>Factory</a:t>
              </a:r>
              <a:endParaRPr lang="en-CA" sz="700" dirty="0"/>
            </a:p>
          </p:txBody>
        </p:sp>
        <p:sp>
          <p:nvSpPr>
            <p:cNvPr id="114" name="Rectangle 113"/>
            <p:cNvSpPr/>
            <p:nvPr/>
          </p:nvSpPr>
          <p:spPr>
            <a:xfrm rot="16200000">
              <a:off x="8242957" y="1198686"/>
              <a:ext cx="1636670" cy="165416"/>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CA" sz="700" dirty="0" smtClean="0">
                  <a:effectLst>
                    <a:outerShdw blurRad="38100" dist="38100" dir="2700000" algn="tl">
                      <a:srgbClr val="000000">
                        <a:alpha val="43137"/>
                      </a:srgbClr>
                    </a:outerShdw>
                  </a:effectLst>
                </a:rPr>
                <a:t>Planning &amp; Setup, Appendix</a:t>
              </a:r>
              <a:endParaRPr lang="en-CA" sz="700" dirty="0">
                <a:effectLst>
                  <a:outerShdw blurRad="38100" dist="38100" dir="2700000" algn="tl">
                    <a:srgbClr val="000000">
                      <a:alpha val="43137"/>
                    </a:srgbClr>
                  </a:outerShdw>
                </a:effectLst>
              </a:endParaRPr>
            </a:p>
          </p:txBody>
        </p:sp>
        <p:cxnSp>
          <p:nvCxnSpPr>
            <p:cNvPr id="115" name="Elbow Connector 114"/>
            <p:cNvCxnSpPr>
              <a:stCxn id="29" idx="3"/>
              <a:endCxn id="114" idx="3"/>
            </p:cNvCxnSpPr>
            <p:nvPr/>
          </p:nvCxnSpPr>
          <p:spPr>
            <a:xfrm>
              <a:off x="8915400" y="216225"/>
              <a:ext cx="145892" cy="246834"/>
            </a:xfrm>
            <a:prstGeom prst="bentConnector2">
              <a:avLst/>
            </a:prstGeom>
            <a:ln w="34925">
              <a:solidFill>
                <a:schemeClr val="accent6">
                  <a:lumMod val="75000"/>
                </a:schemeClr>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116" name="Rectangle 115"/>
            <p:cNvSpPr/>
            <p:nvPr/>
          </p:nvSpPr>
          <p:spPr>
            <a:xfrm rot="16200000">
              <a:off x="8624651" y="3274512"/>
              <a:ext cx="875075" cy="163629"/>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CA" sz="700" dirty="0" smtClean="0"/>
                <a:t>Set up Test Env.</a:t>
              </a:r>
              <a:endParaRPr lang="en-CA" sz="700" dirty="0"/>
            </a:p>
          </p:txBody>
        </p:sp>
        <p:sp>
          <p:nvSpPr>
            <p:cNvPr id="117" name="Rectangle 116"/>
            <p:cNvSpPr/>
            <p:nvPr/>
          </p:nvSpPr>
          <p:spPr>
            <a:xfrm rot="16200000">
              <a:off x="8695491" y="4139661"/>
              <a:ext cx="738717" cy="163629"/>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CA" sz="700" dirty="0" smtClean="0"/>
                <a:t>Maintenance</a:t>
              </a:r>
              <a:endParaRPr lang="en-CA" sz="700" dirty="0"/>
            </a:p>
          </p:txBody>
        </p:sp>
        <p:cxnSp>
          <p:nvCxnSpPr>
            <p:cNvPr id="118" name="Straight Connector 117"/>
            <p:cNvCxnSpPr/>
            <p:nvPr/>
          </p:nvCxnSpPr>
          <p:spPr>
            <a:xfrm>
              <a:off x="3511958" y="3835653"/>
              <a:ext cx="563204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9" name="Rectangle 118"/>
            <p:cNvSpPr/>
            <p:nvPr/>
          </p:nvSpPr>
          <p:spPr>
            <a:xfrm rot="16200000">
              <a:off x="8521124" y="5147505"/>
              <a:ext cx="1087450" cy="163629"/>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CA" sz="700" dirty="0" smtClean="0"/>
                <a:t>Man/Auto</a:t>
              </a:r>
              <a:r>
                <a:rPr lang="en-CA" sz="700" dirty="0" smtClean="0">
                  <a:effectLst>
                    <a:outerShdw blurRad="38100" dist="38100" dir="2700000" algn="tl">
                      <a:srgbClr val="000000">
                        <a:alpha val="43137"/>
                      </a:srgbClr>
                    </a:outerShdw>
                  </a:effectLst>
                </a:rPr>
                <a:t> Testing</a:t>
              </a:r>
              <a:endParaRPr lang="en-CA" sz="700" dirty="0">
                <a:effectLst>
                  <a:outerShdw blurRad="38100" dist="38100" dir="2700000" algn="tl">
                    <a:srgbClr val="000000">
                      <a:alpha val="43137"/>
                    </a:srgbClr>
                  </a:outerShdw>
                </a:effectLst>
              </a:endParaRPr>
            </a:p>
          </p:txBody>
        </p:sp>
        <p:cxnSp>
          <p:nvCxnSpPr>
            <p:cNvPr id="120" name="Straight Connector 119"/>
            <p:cNvCxnSpPr/>
            <p:nvPr/>
          </p:nvCxnSpPr>
          <p:spPr>
            <a:xfrm>
              <a:off x="3502251" y="5820407"/>
              <a:ext cx="564441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21" name="Rectangle 120"/>
            <p:cNvSpPr/>
            <p:nvPr/>
          </p:nvSpPr>
          <p:spPr>
            <a:xfrm rot="16200000">
              <a:off x="8833801" y="6011738"/>
              <a:ext cx="464905" cy="160818"/>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CA" sz="700" dirty="0" smtClean="0"/>
                <a:t>MSDN</a:t>
              </a:r>
              <a:endParaRPr lang="en-CA" sz="700" dirty="0"/>
            </a:p>
          </p:txBody>
        </p:sp>
        <p:cxnSp>
          <p:nvCxnSpPr>
            <p:cNvPr id="122" name="Straight Connector 121"/>
            <p:cNvCxnSpPr/>
            <p:nvPr/>
          </p:nvCxnSpPr>
          <p:spPr>
            <a:xfrm>
              <a:off x="3499793" y="6376379"/>
              <a:ext cx="564441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23" name="Rounded Rectangle 122"/>
            <p:cNvSpPr/>
            <p:nvPr/>
          </p:nvSpPr>
          <p:spPr>
            <a:xfrm>
              <a:off x="4041034" y="5896153"/>
              <a:ext cx="4859489" cy="88994"/>
            </a:xfrm>
            <a:prstGeom prst="roundRect">
              <a:avLst/>
            </a:prstGeom>
            <a:ln w="9525">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CA" sz="500" dirty="0" smtClean="0">
                  <a:solidFill>
                    <a:srgbClr val="C00000"/>
                  </a:solidFill>
                  <a:latin typeface="Century Gothic" pitchFamily="34" charset="0"/>
                </a:rPr>
                <a:t>I need a </a:t>
              </a:r>
              <a:r>
                <a:rPr lang="en-CA" sz="500" dirty="0">
                  <a:solidFill>
                    <a:srgbClr val="C00000"/>
                  </a:solidFill>
                  <a:latin typeface="Century Gothic" pitchFamily="34" charset="0"/>
                </a:rPr>
                <a:t>quick overview of Lab Management, its components, and what I need to do in order to configure it in </a:t>
              </a:r>
              <a:r>
                <a:rPr lang="en-CA" sz="500" dirty="0" smtClean="0">
                  <a:solidFill>
                    <a:srgbClr val="C00000"/>
                  </a:solidFill>
                  <a:latin typeface="Century Gothic" pitchFamily="34" charset="0"/>
                </a:rPr>
                <a:t>Team Foundation Server</a:t>
              </a:r>
              <a:endParaRPr lang="en-US" sz="500" dirty="0">
                <a:solidFill>
                  <a:srgbClr val="C00000"/>
                </a:solidFill>
                <a:latin typeface="Century Gothic" pitchFamily="34" charset="0"/>
              </a:endParaRPr>
            </a:p>
          </p:txBody>
        </p:sp>
        <p:sp>
          <p:nvSpPr>
            <p:cNvPr id="124" name="Oval 123"/>
            <p:cNvSpPr/>
            <p:nvPr/>
          </p:nvSpPr>
          <p:spPr>
            <a:xfrm>
              <a:off x="4022431" y="5968215"/>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CA" dirty="0"/>
            </a:p>
          </p:txBody>
        </p:sp>
        <p:sp>
          <p:nvSpPr>
            <p:cNvPr id="125" name="Oval 124"/>
            <p:cNvSpPr/>
            <p:nvPr/>
          </p:nvSpPr>
          <p:spPr>
            <a:xfrm>
              <a:off x="4022431" y="587366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CA" dirty="0"/>
            </a:p>
          </p:txBody>
        </p:sp>
        <p:cxnSp>
          <p:nvCxnSpPr>
            <p:cNvPr id="126" name="Elbow Connector 125"/>
            <p:cNvCxnSpPr>
              <a:stCxn id="104" idx="6"/>
              <a:endCxn id="125" idx="2"/>
            </p:cNvCxnSpPr>
            <p:nvPr/>
          </p:nvCxnSpPr>
          <p:spPr>
            <a:xfrm>
              <a:off x="3300785" y="1244740"/>
              <a:ext cx="721646" cy="4651788"/>
            </a:xfrm>
            <a:prstGeom prst="bentConnector3">
              <a:avLst/>
            </a:prstGeom>
            <a:ln w="6350">
              <a:tailEnd type="triangle" w="sm" len="sm"/>
            </a:ln>
          </p:spPr>
          <p:style>
            <a:lnRef idx="1">
              <a:schemeClr val="accent1"/>
            </a:lnRef>
            <a:fillRef idx="0">
              <a:schemeClr val="accent1"/>
            </a:fillRef>
            <a:effectRef idx="0">
              <a:schemeClr val="accent1"/>
            </a:effectRef>
            <a:fontRef idx="minor">
              <a:schemeClr val="tx1"/>
            </a:fontRef>
          </p:style>
        </p:cxnSp>
        <p:cxnSp>
          <p:nvCxnSpPr>
            <p:cNvPr id="127" name="Elbow Connector 126"/>
            <p:cNvCxnSpPr>
              <a:stCxn id="104" idx="6"/>
              <a:endCxn id="111" idx="2"/>
            </p:cNvCxnSpPr>
            <p:nvPr/>
          </p:nvCxnSpPr>
          <p:spPr>
            <a:xfrm flipV="1">
              <a:off x="3300785" y="556260"/>
              <a:ext cx="721646" cy="688480"/>
            </a:xfrm>
            <a:prstGeom prst="bentConnector3">
              <a:avLst>
                <a:gd name="adj1" fmla="val 50000"/>
              </a:avLst>
            </a:prstGeom>
            <a:ln w="6350">
              <a:tailEnd type="triangle" w="sm" len="sm"/>
            </a:ln>
          </p:spPr>
          <p:style>
            <a:lnRef idx="1">
              <a:schemeClr val="accent1"/>
            </a:lnRef>
            <a:fillRef idx="0">
              <a:schemeClr val="accent1"/>
            </a:fillRef>
            <a:effectRef idx="0">
              <a:schemeClr val="accent1"/>
            </a:effectRef>
            <a:fontRef idx="minor">
              <a:schemeClr val="tx1"/>
            </a:fontRef>
          </p:style>
        </p:cxnSp>
        <p:sp>
          <p:nvSpPr>
            <p:cNvPr id="128" name="Rounded Rectangle 127"/>
            <p:cNvSpPr/>
            <p:nvPr/>
          </p:nvSpPr>
          <p:spPr>
            <a:xfrm>
              <a:off x="4041034" y="3925872"/>
              <a:ext cx="4859489" cy="88994"/>
            </a:xfrm>
            <a:prstGeom prst="roundRect">
              <a:avLst/>
            </a:prstGeom>
            <a:ln w="9525">
              <a:solidFill>
                <a:schemeClr val="tx2">
                  <a:lumMod val="40000"/>
                  <a:lumOff val="6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a:solidFill>
                    <a:schemeClr val="tx2">
                      <a:lumMod val="60000"/>
                      <a:lumOff val="40000"/>
                    </a:schemeClr>
                  </a:solidFill>
                  <a:latin typeface="Century Gothic" pitchFamily="34" charset="0"/>
                </a:rPr>
                <a:t>I need to understand the additional procedures to keep the lab functional after a </a:t>
              </a:r>
              <a:r>
                <a:rPr lang="en-CA" sz="500" dirty="0" smtClean="0">
                  <a:solidFill>
                    <a:schemeClr val="tx2">
                      <a:lumMod val="60000"/>
                      <a:lumOff val="40000"/>
                    </a:schemeClr>
                  </a:solidFill>
                  <a:latin typeface="Century Gothic" pitchFamily="34" charset="0"/>
                </a:rPr>
                <a:t>disaster</a:t>
              </a:r>
              <a:endParaRPr lang="en-US" sz="500" dirty="0">
                <a:solidFill>
                  <a:schemeClr val="tx2">
                    <a:lumMod val="60000"/>
                    <a:lumOff val="40000"/>
                  </a:schemeClr>
                </a:solidFill>
                <a:latin typeface="Century Gothic" pitchFamily="34" charset="0"/>
              </a:endParaRPr>
            </a:p>
          </p:txBody>
        </p:sp>
        <p:sp>
          <p:nvSpPr>
            <p:cNvPr id="129" name="Oval 128"/>
            <p:cNvSpPr/>
            <p:nvPr/>
          </p:nvSpPr>
          <p:spPr>
            <a:xfrm>
              <a:off x="4022431" y="3975572"/>
              <a:ext cx="45719" cy="45719"/>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130" name="Oval 129"/>
            <p:cNvSpPr/>
            <p:nvPr/>
          </p:nvSpPr>
          <p:spPr>
            <a:xfrm>
              <a:off x="4022431" y="3924372"/>
              <a:ext cx="45719" cy="45719"/>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cxnSp>
          <p:nvCxnSpPr>
            <p:cNvPr id="131" name="Elbow Connector 130"/>
            <p:cNvCxnSpPr>
              <a:stCxn id="104" idx="6"/>
              <a:endCxn id="130" idx="2"/>
            </p:cNvCxnSpPr>
            <p:nvPr/>
          </p:nvCxnSpPr>
          <p:spPr>
            <a:xfrm>
              <a:off x="3300785" y="1244740"/>
              <a:ext cx="721646" cy="2702492"/>
            </a:xfrm>
            <a:prstGeom prst="bentConnector3">
              <a:avLst>
                <a:gd name="adj1" fmla="val 50000"/>
              </a:avLst>
            </a:prstGeom>
            <a:ln w="6350">
              <a:tailEnd type="triangle" w="sm" len="sm"/>
            </a:ln>
          </p:spPr>
          <p:style>
            <a:lnRef idx="1">
              <a:schemeClr val="accent1"/>
            </a:lnRef>
            <a:fillRef idx="0">
              <a:schemeClr val="accent1"/>
            </a:fillRef>
            <a:effectRef idx="0">
              <a:schemeClr val="accent1"/>
            </a:effectRef>
            <a:fontRef idx="minor">
              <a:schemeClr val="tx1"/>
            </a:fontRef>
          </p:style>
        </p:cxnSp>
        <p:sp>
          <p:nvSpPr>
            <p:cNvPr id="132" name="Rounded Rectangle 131"/>
            <p:cNvSpPr/>
            <p:nvPr/>
          </p:nvSpPr>
          <p:spPr>
            <a:xfrm>
              <a:off x="4041034" y="4063632"/>
              <a:ext cx="4859489" cy="88994"/>
            </a:xfrm>
            <a:prstGeom prst="roundRect">
              <a:avLst/>
            </a:prstGeom>
            <a:ln w="9525">
              <a:solidFill>
                <a:schemeClr val="tx2">
                  <a:lumMod val="40000"/>
                  <a:lumOff val="6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smtClean="0">
                  <a:solidFill>
                    <a:schemeClr val="tx2">
                      <a:lumMod val="60000"/>
                      <a:lumOff val="40000"/>
                    </a:schemeClr>
                  </a:solidFill>
                  <a:latin typeface="Century Gothic" pitchFamily="34" charset="0"/>
                </a:rPr>
                <a:t>I </a:t>
              </a:r>
              <a:r>
                <a:rPr lang="en-CA" sz="500" dirty="0">
                  <a:solidFill>
                    <a:schemeClr val="tx2">
                      <a:lumMod val="60000"/>
                      <a:lumOff val="40000"/>
                    </a:schemeClr>
                  </a:solidFill>
                  <a:latin typeface="Century Gothic" pitchFamily="34" charset="0"/>
                </a:rPr>
                <a:t>need to ensure that the virtual machines are kept up-to-date with all necessary and required updates and patches</a:t>
              </a:r>
              <a:endParaRPr lang="en-US" sz="500" dirty="0">
                <a:solidFill>
                  <a:schemeClr val="tx2">
                    <a:lumMod val="60000"/>
                    <a:lumOff val="40000"/>
                  </a:schemeClr>
                </a:solidFill>
                <a:latin typeface="Century Gothic" pitchFamily="34" charset="0"/>
              </a:endParaRPr>
            </a:p>
          </p:txBody>
        </p:sp>
        <p:sp>
          <p:nvSpPr>
            <p:cNvPr id="133" name="Oval 132"/>
            <p:cNvSpPr/>
            <p:nvPr/>
          </p:nvSpPr>
          <p:spPr>
            <a:xfrm>
              <a:off x="4022431" y="4118949"/>
              <a:ext cx="45719" cy="45719"/>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134" name="Oval 133"/>
            <p:cNvSpPr/>
            <p:nvPr/>
          </p:nvSpPr>
          <p:spPr>
            <a:xfrm>
              <a:off x="4022431" y="4067964"/>
              <a:ext cx="45719" cy="45719"/>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135" name="Rounded Rectangle 134"/>
            <p:cNvSpPr/>
            <p:nvPr/>
          </p:nvSpPr>
          <p:spPr>
            <a:xfrm>
              <a:off x="4041034" y="2991532"/>
              <a:ext cx="4859489" cy="88994"/>
            </a:xfrm>
            <a:prstGeom prst="roundRect">
              <a:avLst/>
            </a:prstGeom>
            <a:ln w="9525">
              <a:solidFill>
                <a:schemeClr val="accent6">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a:solidFill>
                    <a:schemeClr val="accent6">
                      <a:lumMod val="75000"/>
                    </a:schemeClr>
                  </a:solidFill>
                  <a:latin typeface="Century Gothic" pitchFamily="34" charset="0"/>
                </a:rPr>
                <a:t>I need to understand how to create test environments that meet our testing demands – manual, automated, and build verification</a:t>
              </a:r>
              <a:endParaRPr lang="en-US" sz="500" dirty="0">
                <a:solidFill>
                  <a:schemeClr val="accent6">
                    <a:lumMod val="75000"/>
                  </a:schemeClr>
                </a:solidFill>
                <a:latin typeface="Century Gothic" pitchFamily="34" charset="0"/>
              </a:endParaRPr>
            </a:p>
          </p:txBody>
        </p:sp>
        <p:sp>
          <p:nvSpPr>
            <p:cNvPr id="136" name="Oval 135"/>
            <p:cNvSpPr/>
            <p:nvPr/>
          </p:nvSpPr>
          <p:spPr>
            <a:xfrm>
              <a:off x="4022431" y="3041232"/>
              <a:ext cx="45719" cy="4571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sp>
          <p:nvSpPr>
            <p:cNvPr id="137" name="Oval 136"/>
            <p:cNvSpPr/>
            <p:nvPr/>
          </p:nvSpPr>
          <p:spPr>
            <a:xfrm>
              <a:off x="4022431" y="2990032"/>
              <a:ext cx="45719" cy="4571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sp>
          <p:nvSpPr>
            <p:cNvPr id="138" name="Rounded Rectangle 137"/>
            <p:cNvSpPr/>
            <p:nvPr/>
          </p:nvSpPr>
          <p:spPr>
            <a:xfrm>
              <a:off x="4041034" y="3142432"/>
              <a:ext cx="4859489" cy="88994"/>
            </a:xfrm>
            <a:prstGeom prst="roundRect">
              <a:avLst/>
            </a:prstGeom>
            <a:ln w="9525">
              <a:solidFill>
                <a:schemeClr val="accent6">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smtClean="0">
                  <a:solidFill>
                    <a:schemeClr val="accent6">
                      <a:lumMod val="75000"/>
                    </a:schemeClr>
                  </a:solidFill>
                  <a:latin typeface="Century Gothic" pitchFamily="34" charset="0"/>
                </a:rPr>
                <a:t>I </a:t>
              </a:r>
              <a:r>
                <a:rPr lang="en-CA" sz="500" dirty="0">
                  <a:solidFill>
                    <a:schemeClr val="accent6">
                      <a:lumMod val="75000"/>
                    </a:schemeClr>
                  </a:solidFill>
                  <a:latin typeface="Century Gothic" pitchFamily="34" charset="0"/>
                </a:rPr>
                <a:t>need to understand the different types of environments (physical, virtual) and different ways of creating environments and when to use which one</a:t>
              </a:r>
              <a:endParaRPr lang="en-US" sz="500" dirty="0">
                <a:solidFill>
                  <a:schemeClr val="accent6">
                    <a:lumMod val="75000"/>
                  </a:schemeClr>
                </a:solidFill>
                <a:latin typeface="Century Gothic" pitchFamily="34" charset="0"/>
              </a:endParaRPr>
            </a:p>
          </p:txBody>
        </p:sp>
        <p:sp>
          <p:nvSpPr>
            <p:cNvPr id="139" name="Oval 138"/>
            <p:cNvSpPr/>
            <p:nvPr/>
          </p:nvSpPr>
          <p:spPr>
            <a:xfrm>
              <a:off x="4022431" y="3192132"/>
              <a:ext cx="45719" cy="4571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sp>
          <p:nvSpPr>
            <p:cNvPr id="140" name="Oval 139"/>
            <p:cNvSpPr/>
            <p:nvPr/>
          </p:nvSpPr>
          <p:spPr>
            <a:xfrm>
              <a:off x="4022431" y="3140932"/>
              <a:ext cx="45719" cy="45719"/>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cxnSp>
          <p:nvCxnSpPr>
            <p:cNvPr id="141" name="Elbow Connector 140"/>
            <p:cNvCxnSpPr>
              <a:stCxn id="105" idx="6"/>
              <a:endCxn id="124" idx="2"/>
            </p:cNvCxnSpPr>
            <p:nvPr/>
          </p:nvCxnSpPr>
          <p:spPr>
            <a:xfrm>
              <a:off x="3300785" y="2099731"/>
              <a:ext cx="721646" cy="3891344"/>
            </a:xfrm>
            <a:prstGeom prst="bentConnector3">
              <a:avLst>
                <a:gd name="adj1" fmla="val 50000"/>
              </a:avLst>
            </a:prstGeom>
            <a:ln w="6350">
              <a:solidFill>
                <a:schemeClr val="accent1">
                  <a:lumMod val="75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sp>
          <p:nvSpPr>
            <p:cNvPr id="142" name="Rounded Rectangle 141"/>
            <p:cNvSpPr/>
            <p:nvPr/>
          </p:nvSpPr>
          <p:spPr>
            <a:xfrm>
              <a:off x="4041034" y="6053547"/>
              <a:ext cx="4859489" cy="88994"/>
            </a:xfrm>
            <a:prstGeom prst="roundRect">
              <a:avLst/>
            </a:prstGeom>
            <a:ln w="9525">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CA" sz="500" dirty="0">
                  <a:solidFill>
                    <a:srgbClr val="C00000"/>
                  </a:solidFill>
                  <a:latin typeface="Century Gothic" pitchFamily="34" charset="0"/>
                </a:rPr>
                <a:t>I need </a:t>
              </a:r>
              <a:r>
                <a:rPr lang="en-CA" sz="500" dirty="0" smtClean="0">
                  <a:solidFill>
                    <a:srgbClr val="C00000"/>
                  </a:solidFill>
                  <a:latin typeface="Century Gothic" pitchFamily="34" charset="0"/>
                </a:rPr>
                <a:t>to </a:t>
              </a:r>
              <a:r>
                <a:rPr lang="en-CA" sz="500" dirty="0">
                  <a:solidFill>
                    <a:srgbClr val="C00000"/>
                  </a:solidFill>
                  <a:latin typeface="Century Gothic" pitchFamily="34" charset="0"/>
                </a:rPr>
                <a:t>understand the difference between Hyper-V and VMWare so that I have enough information to be able to manage it</a:t>
              </a:r>
              <a:endParaRPr lang="en-US" sz="500" dirty="0">
                <a:solidFill>
                  <a:srgbClr val="C00000"/>
                </a:solidFill>
                <a:latin typeface="Century Gothic" pitchFamily="34" charset="0"/>
              </a:endParaRPr>
            </a:p>
          </p:txBody>
        </p:sp>
        <p:sp>
          <p:nvSpPr>
            <p:cNvPr id="143" name="Oval 142"/>
            <p:cNvSpPr/>
            <p:nvPr/>
          </p:nvSpPr>
          <p:spPr>
            <a:xfrm>
              <a:off x="4022431" y="610181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CA" dirty="0"/>
            </a:p>
          </p:txBody>
        </p:sp>
        <p:sp>
          <p:nvSpPr>
            <p:cNvPr id="144" name="Oval 143"/>
            <p:cNvSpPr/>
            <p:nvPr/>
          </p:nvSpPr>
          <p:spPr>
            <a:xfrm>
              <a:off x="4022431" y="6050616"/>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CA" dirty="0"/>
            </a:p>
          </p:txBody>
        </p:sp>
        <p:cxnSp>
          <p:nvCxnSpPr>
            <p:cNvPr id="145" name="Elbow Connector 144"/>
            <p:cNvCxnSpPr>
              <a:stCxn id="105" idx="6"/>
              <a:endCxn id="144" idx="2"/>
            </p:cNvCxnSpPr>
            <p:nvPr/>
          </p:nvCxnSpPr>
          <p:spPr>
            <a:xfrm>
              <a:off x="3300785" y="2099731"/>
              <a:ext cx="721646" cy="3973745"/>
            </a:xfrm>
            <a:prstGeom prst="bentConnector3">
              <a:avLst>
                <a:gd name="adj1" fmla="val 50000"/>
              </a:avLst>
            </a:prstGeom>
            <a:ln w="6350">
              <a:solidFill>
                <a:schemeClr val="accent1">
                  <a:lumMod val="75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sp>
          <p:nvSpPr>
            <p:cNvPr id="146" name="Rounded Rectangle 145"/>
            <p:cNvSpPr/>
            <p:nvPr/>
          </p:nvSpPr>
          <p:spPr>
            <a:xfrm>
              <a:off x="4041034" y="6209719"/>
              <a:ext cx="4859489" cy="88994"/>
            </a:xfrm>
            <a:prstGeom prst="roundRect">
              <a:avLst/>
            </a:prstGeom>
            <a:ln w="9525">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CA" sz="500" dirty="0">
                  <a:solidFill>
                    <a:srgbClr val="C00000"/>
                  </a:solidFill>
                  <a:latin typeface="Century Gothic" pitchFamily="34" charset="0"/>
                </a:rPr>
                <a:t>I need </a:t>
              </a:r>
              <a:r>
                <a:rPr lang="en-CA" sz="500" dirty="0" smtClean="0">
                  <a:solidFill>
                    <a:srgbClr val="C00000"/>
                  </a:solidFill>
                  <a:latin typeface="Century Gothic" pitchFamily="34" charset="0"/>
                </a:rPr>
                <a:t>to </a:t>
              </a:r>
              <a:r>
                <a:rPr lang="en-CA" sz="500" dirty="0">
                  <a:solidFill>
                    <a:srgbClr val="C00000"/>
                  </a:solidFill>
                  <a:latin typeface="Century Gothic" pitchFamily="34" charset="0"/>
                </a:rPr>
                <a:t>understand Hyper-V and System Center Virtual Machine Manager so that I can use them to set up and manage my lab</a:t>
              </a:r>
              <a:endParaRPr lang="en-US" sz="500" dirty="0">
                <a:solidFill>
                  <a:srgbClr val="C00000"/>
                </a:solidFill>
                <a:latin typeface="Century Gothic" pitchFamily="34" charset="0"/>
              </a:endParaRPr>
            </a:p>
          </p:txBody>
        </p:sp>
        <p:sp>
          <p:nvSpPr>
            <p:cNvPr id="147" name="Oval 146"/>
            <p:cNvSpPr/>
            <p:nvPr/>
          </p:nvSpPr>
          <p:spPr>
            <a:xfrm>
              <a:off x="4022431" y="625798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CA" dirty="0"/>
            </a:p>
          </p:txBody>
        </p:sp>
        <p:sp>
          <p:nvSpPr>
            <p:cNvPr id="148" name="Oval 147"/>
            <p:cNvSpPr/>
            <p:nvPr/>
          </p:nvSpPr>
          <p:spPr>
            <a:xfrm>
              <a:off x="4022431" y="6206788"/>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CA" dirty="0"/>
            </a:p>
          </p:txBody>
        </p:sp>
        <p:cxnSp>
          <p:nvCxnSpPr>
            <p:cNvPr id="149" name="Elbow Connector 148"/>
            <p:cNvCxnSpPr>
              <a:stCxn id="105" idx="6"/>
              <a:endCxn id="148" idx="2"/>
            </p:cNvCxnSpPr>
            <p:nvPr/>
          </p:nvCxnSpPr>
          <p:spPr>
            <a:xfrm>
              <a:off x="3300785" y="2099731"/>
              <a:ext cx="721646" cy="4129917"/>
            </a:xfrm>
            <a:prstGeom prst="bentConnector3">
              <a:avLst>
                <a:gd name="adj1" fmla="val 50000"/>
              </a:avLst>
            </a:prstGeom>
            <a:ln w="6350">
              <a:solidFill>
                <a:schemeClr val="accent1">
                  <a:lumMod val="75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sp>
          <p:nvSpPr>
            <p:cNvPr id="150" name="Rounded Rectangle 149"/>
            <p:cNvSpPr/>
            <p:nvPr/>
          </p:nvSpPr>
          <p:spPr>
            <a:xfrm>
              <a:off x="4041034" y="688731"/>
              <a:ext cx="4859489" cy="88994"/>
            </a:xfrm>
            <a:prstGeom prst="roundRect">
              <a:avLst/>
            </a:prstGeom>
            <a:ln w="9525"/>
          </p:spPr>
          <p:style>
            <a:lnRef idx="2">
              <a:schemeClr val="accent1"/>
            </a:lnRef>
            <a:fillRef idx="1">
              <a:schemeClr val="lt1"/>
            </a:fillRef>
            <a:effectRef idx="0">
              <a:schemeClr val="accent1"/>
            </a:effectRef>
            <a:fontRef idx="minor">
              <a:schemeClr val="dk1"/>
            </a:fontRef>
          </p:style>
          <p:txBody>
            <a:bodyPr rtlCol="0" anchor="ctr"/>
            <a:lstStyle/>
            <a:p>
              <a:pPr algn="ctr"/>
              <a:r>
                <a:rPr lang="en-CA" sz="500" dirty="0">
                  <a:solidFill>
                    <a:schemeClr val="accent1">
                      <a:lumMod val="50000"/>
                    </a:schemeClr>
                  </a:solidFill>
                  <a:latin typeface="Century Gothic" pitchFamily="34" charset="0"/>
                </a:rPr>
                <a:t>I need </a:t>
              </a:r>
              <a:r>
                <a:rPr lang="en-CA" sz="500" dirty="0" smtClean="0">
                  <a:solidFill>
                    <a:schemeClr val="accent1">
                      <a:lumMod val="50000"/>
                    </a:schemeClr>
                  </a:solidFill>
                  <a:latin typeface="Century Gothic" pitchFamily="34" charset="0"/>
                </a:rPr>
                <a:t>to </a:t>
              </a:r>
              <a:r>
                <a:rPr lang="en-CA" sz="500" dirty="0">
                  <a:solidFill>
                    <a:schemeClr val="accent1">
                      <a:lumMod val="50000"/>
                    </a:schemeClr>
                  </a:solidFill>
                  <a:latin typeface="Century Gothic" pitchFamily="34" charset="0"/>
                </a:rPr>
                <a:t>plan, </a:t>
              </a:r>
              <a:r>
                <a:rPr lang="en-CA" sz="500" dirty="0" smtClean="0">
                  <a:solidFill>
                    <a:schemeClr val="accent1">
                      <a:lumMod val="50000"/>
                    </a:schemeClr>
                  </a:solidFill>
                  <a:latin typeface="Century Gothic" pitchFamily="34" charset="0"/>
                </a:rPr>
                <a:t>set up </a:t>
              </a:r>
              <a:r>
                <a:rPr lang="en-CA" sz="500" dirty="0">
                  <a:solidFill>
                    <a:schemeClr val="accent1">
                      <a:lumMod val="50000"/>
                    </a:schemeClr>
                  </a:solidFill>
                  <a:latin typeface="Century Gothic" pitchFamily="34" charset="0"/>
                </a:rPr>
                <a:t>and configure Visual Studio Lab Management by setting up Hyper-V hosts and System Center Virtual Machine Manager</a:t>
              </a:r>
              <a:endParaRPr lang="en-US" sz="500" dirty="0">
                <a:solidFill>
                  <a:schemeClr val="accent1">
                    <a:lumMod val="50000"/>
                  </a:schemeClr>
                </a:solidFill>
                <a:latin typeface="Century Gothic" pitchFamily="34" charset="0"/>
              </a:endParaRPr>
            </a:p>
          </p:txBody>
        </p:sp>
        <p:sp>
          <p:nvSpPr>
            <p:cNvPr id="151" name="Oval 150"/>
            <p:cNvSpPr/>
            <p:nvPr/>
          </p:nvSpPr>
          <p:spPr>
            <a:xfrm>
              <a:off x="4022431" y="737000"/>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152" name="Oval 151"/>
            <p:cNvSpPr/>
            <p:nvPr/>
          </p:nvSpPr>
          <p:spPr>
            <a:xfrm>
              <a:off x="4022431" y="685800"/>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cxnSp>
          <p:nvCxnSpPr>
            <p:cNvPr id="153" name="Elbow Connector 152"/>
            <p:cNvCxnSpPr>
              <a:stCxn id="105" idx="6"/>
              <a:endCxn id="152" idx="2"/>
            </p:cNvCxnSpPr>
            <p:nvPr/>
          </p:nvCxnSpPr>
          <p:spPr>
            <a:xfrm flipV="1">
              <a:off x="3300785" y="708660"/>
              <a:ext cx="721646" cy="1391071"/>
            </a:xfrm>
            <a:prstGeom prst="bentConnector3">
              <a:avLst>
                <a:gd name="adj1" fmla="val 50000"/>
              </a:avLst>
            </a:prstGeom>
            <a:ln w="6350">
              <a:solidFill>
                <a:schemeClr val="accent1">
                  <a:lumMod val="75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sp>
          <p:nvSpPr>
            <p:cNvPr id="154" name="Rounded Rectangle 153"/>
            <p:cNvSpPr/>
            <p:nvPr/>
          </p:nvSpPr>
          <p:spPr>
            <a:xfrm>
              <a:off x="4041034" y="1311979"/>
              <a:ext cx="4859489" cy="88994"/>
            </a:xfrm>
            <a:prstGeom prst="roundRect">
              <a:avLst/>
            </a:prstGeom>
            <a:ln w="9525">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CA" sz="500" dirty="0" smtClean="0">
                  <a:solidFill>
                    <a:schemeClr val="tx1"/>
                  </a:solidFill>
                  <a:latin typeface="Century Gothic" pitchFamily="34" charset="0"/>
                </a:rPr>
                <a:t>I need to </a:t>
              </a:r>
              <a:r>
                <a:rPr lang="en-CA" sz="500" dirty="0">
                  <a:solidFill>
                    <a:schemeClr val="tx1"/>
                  </a:solidFill>
                  <a:latin typeface="Century Gothic" pitchFamily="34" charset="0"/>
                </a:rPr>
                <a:t>setup and configure Visual Studio Lab Management in a non-standard </a:t>
              </a:r>
              <a:r>
                <a:rPr lang="en-CA" sz="500" dirty="0" smtClean="0">
                  <a:solidFill>
                    <a:schemeClr val="tx1"/>
                  </a:solidFill>
                  <a:latin typeface="Century Gothic" pitchFamily="34" charset="0"/>
                </a:rPr>
                <a:t>topology (untrusted domains)</a:t>
              </a:r>
              <a:endParaRPr lang="en-US" sz="500" dirty="0">
                <a:solidFill>
                  <a:schemeClr val="tx1"/>
                </a:solidFill>
                <a:latin typeface="Century Gothic" pitchFamily="34" charset="0"/>
              </a:endParaRPr>
            </a:p>
          </p:txBody>
        </p:sp>
        <p:sp>
          <p:nvSpPr>
            <p:cNvPr id="155" name="Oval 154"/>
            <p:cNvSpPr/>
            <p:nvPr/>
          </p:nvSpPr>
          <p:spPr>
            <a:xfrm>
              <a:off x="4022431" y="1360248"/>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156" name="Oval 155"/>
            <p:cNvSpPr/>
            <p:nvPr/>
          </p:nvSpPr>
          <p:spPr>
            <a:xfrm>
              <a:off x="4022431" y="1309048"/>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cxnSp>
          <p:nvCxnSpPr>
            <p:cNvPr id="157" name="Elbow Connector 156"/>
            <p:cNvCxnSpPr>
              <a:stCxn id="105" idx="6"/>
              <a:endCxn id="156" idx="2"/>
            </p:cNvCxnSpPr>
            <p:nvPr/>
          </p:nvCxnSpPr>
          <p:spPr>
            <a:xfrm flipV="1">
              <a:off x="3300785" y="1331908"/>
              <a:ext cx="721646" cy="767823"/>
            </a:xfrm>
            <a:prstGeom prst="bentConnector3">
              <a:avLst>
                <a:gd name="adj1" fmla="val 50000"/>
              </a:avLst>
            </a:prstGeom>
            <a:ln w="6350">
              <a:solidFill>
                <a:schemeClr val="accent1">
                  <a:lumMod val="75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cxnSp>
          <p:nvCxnSpPr>
            <p:cNvPr id="158" name="Elbow Connector 157"/>
            <p:cNvCxnSpPr>
              <a:stCxn id="105" idx="6"/>
              <a:endCxn id="109" idx="2"/>
            </p:cNvCxnSpPr>
            <p:nvPr/>
          </p:nvCxnSpPr>
          <p:spPr>
            <a:xfrm>
              <a:off x="3300785" y="2099731"/>
              <a:ext cx="721646" cy="269195"/>
            </a:xfrm>
            <a:prstGeom prst="bentConnector3">
              <a:avLst>
                <a:gd name="adj1" fmla="val 50000"/>
              </a:avLst>
            </a:prstGeom>
            <a:ln w="6350">
              <a:solidFill>
                <a:schemeClr val="accent1">
                  <a:lumMod val="75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sp>
          <p:nvSpPr>
            <p:cNvPr id="159" name="Rounded Rectangle 158"/>
            <p:cNvSpPr/>
            <p:nvPr/>
          </p:nvSpPr>
          <p:spPr>
            <a:xfrm>
              <a:off x="4041034" y="838200"/>
              <a:ext cx="4859489" cy="88994"/>
            </a:xfrm>
            <a:prstGeom prst="roundRect">
              <a:avLst/>
            </a:prstGeom>
            <a:ln w="9525"/>
          </p:spPr>
          <p:style>
            <a:lnRef idx="2">
              <a:schemeClr val="accent1"/>
            </a:lnRef>
            <a:fillRef idx="1">
              <a:schemeClr val="lt1"/>
            </a:fillRef>
            <a:effectRef idx="0">
              <a:schemeClr val="accent1"/>
            </a:effectRef>
            <a:fontRef idx="minor">
              <a:schemeClr val="dk1"/>
            </a:fontRef>
          </p:style>
          <p:txBody>
            <a:bodyPr rtlCol="0" anchor="ctr"/>
            <a:lstStyle/>
            <a:p>
              <a:pPr algn="ctr"/>
              <a:r>
                <a:rPr lang="en-CA" sz="500" dirty="0" smtClean="0">
                  <a:solidFill>
                    <a:schemeClr val="accent1">
                      <a:lumMod val="50000"/>
                    </a:schemeClr>
                  </a:solidFill>
                  <a:latin typeface="Century Gothic" pitchFamily="34" charset="0"/>
                </a:rPr>
                <a:t>I </a:t>
              </a:r>
              <a:r>
                <a:rPr lang="en-CA" sz="500" dirty="0">
                  <a:solidFill>
                    <a:schemeClr val="accent1">
                      <a:lumMod val="50000"/>
                    </a:schemeClr>
                  </a:solidFill>
                  <a:latin typeface="Century Gothic" pitchFamily="34" charset="0"/>
                </a:rPr>
                <a:t>need to understand how many and what kind of software licenses to procure to support the needs of my </a:t>
              </a:r>
              <a:r>
                <a:rPr lang="en-CA" sz="500" dirty="0" smtClean="0">
                  <a:solidFill>
                    <a:schemeClr val="accent1">
                      <a:lumMod val="50000"/>
                    </a:schemeClr>
                  </a:solidFill>
                  <a:latin typeface="Century Gothic" pitchFamily="34" charset="0"/>
                </a:rPr>
                <a:t>projects (also see Q&amp;A)</a:t>
              </a:r>
              <a:endParaRPr lang="en-US" sz="500" dirty="0">
                <a:solidFill>
                  <a:schemeClr val="accent1">
                    <a:lumMod val="50000"/>
                  </a:schemeClr>
                </a:solidFill>
                <a:latin typeface="Century Gothic" pitchFamily="34" charset="0"/>
              </a:endParaRPr>
            </a:p>
          </p:txBody>
        </p:sp>
        <p:sp>
          <p:nvSpPr>
            <p:cNvPr id="160" name="Oval 159"/>
            <p:cNvSpPr/>
            <p:nvPr/>
          </p:nvSpPr>
          <p:spPr>
            <a:xfrm>
              <a:off x="4022431" y="886469"/>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161" name="Oval 160"/>
            <p:cNvSpPr/>
            <p:nvPr/>
          </p:nvSpPr>
          <p:spPr>
            <a:xfrm>
              <a:off x="4022431" y="835269"/>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cxnSp>
          <p:nvCxnSpPr>
            <p:cNvPr id="162" name="Elbow Connector 161"/>
            <p:cNvCxnSpPr>
              <a:stCxn id="105" idx="6"/>
              <a:endCxn id="161" idx="2"/>
            </p:cNvCxnSpPr>
            <p:nvPr/>
          </p:nvCxnSpPr>
          <p:spPr>
            <a:xfrm flipV="1">
              <a:off x="3300785" y="858129"/>
              <a:ext cx="721646" cy="1241602"/>
            </a:xfrm>
            <a:prstGeom prst="bentConnector3">
              <a:avLst>
                <a:gd name="adj1" fmla="val 50000"/>
              </a:avLst>
            </a:prstGeom>
            <a:ln w="6350">
              <a:solidFill>
                <a:schemeClr val="accent1">
                  <a:lumMod val="75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sp>
          <p:nvSpPr>
            <p:cNvPr id="163" name="Rounded Rectangle 162"/>
            <p:cNvSpPr/>
            <p:nvPr/>
          </p:nvSpPr>
          <p:spPr>
            <a:xfrm>
              <a:off x="4041034" y="1462067"/>
              <a:ext cx="4859489" cy="88994"/>
            </a:xfrm>
            <a:prstGeom prst="roundRect">
              <a:avLst/>
            </a:prstGeom>
            <a:ln w="9525">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CA" sz="500" dirty="0" smtClean="0">
                  <a:solidFill>
                    <a:schemeClr val="tx1"/>
                  </a:solidFill>
                  <a:latin typeface="Century Gothic" pitchFamily="34" charset="0"/>
                </a:rPr>
                <a:t>I </a:t>
              </a:r>
              <a:r>
                <a:rPr lang="en-CA" sz="500" dirty="0">
                  <a:solidFill>
                    <a:schemeClr val="tx1"/>
                  </a:solidFill>
                  <a:latin typeface="Century Gothic" pitchFamily="34" charset="0"/>
                </a:rPr>
                <a:t>need to understand how many and what kind of software licenses to procure to support the needs of my </a:t>
              </a:r>
              <a:r>
                <a:rPr lang="en-CA" sz="500" dirty="0" smtClean="0">
                  <a:solidFill>
                    <a:schemeClr val="tx1"/>
                  </a:solidFill>
                  <a:latin typeface="Century Gothic" pitchFamily="34" charset="0"/>
                </a:rPr>
                <a:t>projects (also see Planning)</a:t>
              </a:r>
              <a:endParaRPr lang="en-US" sz="500" dirty="0">
                <a:solidFill>
                  <a:schemeClr val="tx1"/>
                </a:solidFill>
                <a:latin typeface="Century Gothic" pitchFamily="34" charset="0"/>
              </a:endParaRPr>
            </a:p>
          </p:txBody>
        </p:sp>
        <p:sp>
          <p:nvSpPr>
            <p:cNvPr id="164" name="Oval 163"/>
            <p:cNvSpPr/>
            <p:nvPr/>
          </p:nvSpPr>
          <p:spPr>
            <a:xfrm>
              <a:off x="4022431" y="1510336"/>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165" name="Oval 164"/>
            <p:cNvSpPr/>
            <p:nvPr/>
          </p:nvSpPr>
          <p:spPr>
            <a:xfrm>
              <a:off x="4022431" y="1459136"/>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cxnSp>
          <p:nvCxnSpPr>
            <p:cNvPr id="166" name="Elbow Connector 165"/>
            <p:cNvCxnSpPr>
              <a:stCxn id="105" idx="6"/>
              <a:endCxn id="165" idx="2"/>
            </p:cNvCxnSpPr>
            <p:nvPr/>
          </p:nvCxnSpPr>
          <p:spPr>
            <a:xfrm flipV="1">
              <a:off x="3300785" y="1481996"/>
              <a:ext cx="721646" cy="617735"/>
            </a:xfrm>
            <a:prstGeom prst="bentConnector3">
              <a:avLst>
                <a:gd name="adj1" fmla="val 50000"/>
              </a:avLst>
            </a:prstGeom>
            <a:ln w="6350">
              <a:solidFill>
                <a:schemeClr val="accent1">
                  <a:lumMod val="75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sp>
          <p:nvSpPr>
            <p:cNvPr id="167" name="Rounded Rectangle 166"/>
            <p:cNvSpPr/>
            <p:nvPr/>
          </p:nvSpPr>
          <p:spPr>
            <a:xfrm>
              <a:off x="4041034" y="4216032"/>
              <a:ext cx="4859489" cy="88994"/>
            </a:xfrm>
            <a:prstGeom prst="roundRect">
              <a:avLst/>
            </a:prstGeom>
            <a:ln w="9525">
              <a:solidFill>
                <a:schemeClr val="tx2">
                  <a:lumMod val="40000"/>
                  <a:lumOff val="6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a:solidFill>
                    <a:schemeClr val="tx2">
                      <a:lumMod val="60000"/>
                      <a:lumOff val="40000"/>
                    </a:schemeClr>
                  </a:solidFill>
                  <a:latin typeface="Century Gothic" pitchFamily="34" charset="0"/>
                </a:rPr>
                <a:t>I need to </a:t>
              </a:r>
              <a:r>
                <a:rPr lang="en-CA" sz="500" dirty="0" smtClean="0">
                  <a:solidFill>
                    <a:schemeClr val="tx2">
                      <a:lumMod val="60000"/>
                      <a:lumOff val="40000"/>
                    </a:schemeClr>
                  </a:solidFill>
                  <a:latin typeface="Century Gothic" pitchFamily="34" charset="0"/>
                </a:rPr>
                <a:t>back up </a:t>
              </a:r>
              <a:r>
                <a:rPr lang="en-CA" sz="500" dirty="0">
                  <a:solidFill>
                    <a:schemeClr val="tx2">
                      <a:lumMod val="60000"/>
                      <a:lumOff val="40000"/>
                    </a:schemeClr>
                  </a:solidFill>
                  <a:latin typeface="Century Gothic" pitchFamily="34" charset="0"/>
                </a:rPr>
                <a:t>the lab infrastructure components, and restore them so that all the teams that use my SCVMM server are unaffected by </a:t>
              </a:r>
              <a:r>
                <a:rPr lang="en-CA" sz="500" dirty="0" smtClean="0">
                  <a:solidFill>
                    <a:schemeClr val="tx2">
                      <a:lumMod val="60000"/>
                      <a:lumOff val="40000"/>
                    </a:schemeClr>
                  </a:solidFill>
                  <a:latin typeface="Century Gothic" pitchFamily="34" charset="0"/>
                </a:rPr>
                <a:t>failures</a:t>
              </a:r>
              <a:endParaRPr lang="en-US" sz="500" dirty="0">
                <a:solidFill>
                  <a:schemeClr val="tx2">
                    <a:lumMod val="60000"/>
                    <a:lumOff val="40000"/>
                  </a:schemeClr>
                </a:solidFill>
                <a:latin typeface="Century Gothic" pitchFamily="34" charset="0"/>
              </a:endParaRPr>
            </a:p>
          </p:txBody>
        </p:sp>
        <p:sp>
          <p:nvSpPr>
            <p:cNvPr id="168" name="Oval 167"/>
            <p:cNvSpPr/>
            <p:nvPr/>
          </p:nvSpPr>
          <p:spPr>
            <a:xfrm>
              <a:off x="4022431" y="4265732"/>
              <a:ext cx="45719" cy="45719"/>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sp>
          <p:nvSpPr>
            <p:cNvPr id="169" name="Oval 168"/>
            <p:cNvSpPr/>
            <p:nvPr/>
          </p:nvSpPr>
          <p:spPr>
            <a:xfrm>
              <a:off x="4022431" y="4214532"/>
              <a:ext cx="45719" cy="45719"/>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dirty="0"/>
            </a:p>
          </p:txBody>
        </p:sp>
        <p:cxnSp>
          <p:nvCxnSpPr>
            <p:cNvPr id="170" name="Elbow Connector 169"/>
            <p:cNvCxnSpPr>
              <a:stCxn id="105" idx="6"/>
              <a:endCxn id="169" idx="2"/>
            </p:cNvCxnSpPr>
            <p:nvPr/>
          </p:nvCxnSpPr>
          <p:spPr>
            <a:xfrm>
              <a:off x="3300785" y="2099731"/>
              <a:ext cx="721646" cy="2137661"/>
            </a:xfrm>
            <a:prstGeom prst="bentConnector3">
              <a:avLst>
                <a:gd name="adj1" fmla="val 50000"/>
              </a:avLst>
            </a:prstGeom>
            <a:ln w="6350">
              <a:solidFill>
                <a:schemeClr val="accent1">
                  <a:lumMod val="75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sp>
          <p:nvSpPr>
            <p:cNvPr id="171" name="Oval 170"/>
            <p:cNvSpPr/>
            <p:nvPr/>
          </p:nvSpPr>
          <p:spPr>
            <a:xfrm>
              <a:off x="4022431" y="5919277"/>
              <a:ext cx="45719" cy="45719"/>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CA" dirty="0"/>
            </a:p>
          </p:txBody>
        </p:sp>
        <p:cxnSp>
          <p:nvCxnSpPr>
            <p:cNvPr id="172" name="Elbow Connector 171"/>
            <p:cNvCxnSpPr>
              <a:stCxn id="106" idx="6"/>
              <a:endCxn id="171" idx="2"/>
            </p:cNvCxnSpPr>
            <p:nvPr/>
          </p:nvCxnSpPr>
          <p:spPr>
            <a:xfrm>
              <a:off x="3301503" y="5179614"/>
              <a:ext cx="720928" cy="762523"/>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73" name="Elbow Connector 172"/>
            <p:cNvCxnSpPr>
              <a:stCxn id="106" idx="6"/>
              <a:endCxn id="175" idx="2"/>
            </p:cNvCxnSpPr>
            <p:nvPr/>
          </p:nvCxnSpPr>
          <p:spPr>
            <a:xfrm flipV="1">
              <a:off x="3301503" y="1061729"/>
              <a:ext cx="720928" cy="4117885"/>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sp>
          <p:nvSpPr>
            <p:cNvPr id="174" name="Rounded Rectangle 173"/>
            <p:cNvSpPr/>
            <p:nvPr/>
          </p:nvSpPr>
          <p:spPr>
            <a:xfrm>
              <a:off x="4041034" y="990600"/>
              <a:ext cx="4859489" cy="88994"/>
            </a:xfrm>
            <a:prstGeom prst="roundRect">
              <a:avLst/>
            </a:prstGeom>
            <a:ln w="9525"/>
          </p:spPr>
          <p:style>
            <a:lnRef idx="2">
              <a:schemeClr val="accent1"/>
            </a:lnRef>
            <a:fillRef idx="1">
              <a:schemeClr val="lt1"/>
            </a:fillRef>
            <a:effectRef idx="0">
              <a:schemeClr val="accent1"/>
            </a:effectRef>
            <a:fontRef idx="minor">
              <a:schemeClr val="dk1"/>
            </a:fontRef>
          </p:style>
          <p:txBody>
            <a:bodyPr rtlCol="0" anchor="ctr"/>
            <a:lstStyle/>
            <a:p>
              <a:pPr algn="ctr"/>
              <a:r>
                <a:rPr lang="en-CA" sz="500" dirty="0">
                  <a:solidFill>
                    <a:schemeClr val="accent1">
                      <a:lumMod val="50000"/>
                    </a:schemeClr>
                  </a:solidFill>
                  <a:latin typeface="Century Gothic" pitchFamily="34" charset="0"/>
                </a:rPr>
                <a:t>I need to understand where I can get information on </a:t>
              </a:r>
              <a:r>
                <a:rPr lang="en-CA" sz="500" dirty="0" smtClean="0">
                  <a:solidFill>
                    <a:schemeClr val="accent1">
                      <a:lumMod val="50000"/>
                    </a:schemeClr>
                  </a:solidFill>
                  <a:latin typeface="Century Gothic" pitchFamily="34" charset="0"/>
                </a:rPr>
                <a:t>Team Foundation Server </a:t>
              </a:r>
              <a:r>
                <a:rPr lang="en-CA" sz="500" dirty="0">
                  <a:solidFill>
                    <a:schemeClr val="accent1">
                      <a:lumMod val="50000"/>
                    </a:schemeClr>
                  </a:solidFill>
                  <a:latin typeface="Century Gothic" pitchFamily="34" charset="0"/>
                </a:rPr>
                <a:t>so that I have enough information to be able to install it</a:t>
              </a:r>
              <a:endParaRPr lang="en-US" sz="500" dirty="0">
                <a:solidFill>
                  <a:schemeClr val="accent1">
                    <a:lumMod val="50000"/>
                  </a:schemeClr>
                </a:solidFill>
                <a:latin typeface="Century Gothic" pitchFamily="34" charset="0"/>
              </a:endParaRPr>
            </a:p>
          </p:txBody>
        </p:sp>
        <p:sp>
          <p:nvSpPr>
            <p:cNvPr id="175" name="Oval 174"/>
            <p:cNvSpPr/>
            <p:nvPr/>
          </p:nvSpPr>
          <p:spPr>
            <a:xfrm>
              <a:off x="4022431" y="1038869"/>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176" name="Oval 175"/>
            <p:cNvSpPr/>
            <p:nvPr/>
          </p:nvSpPr>
          <p:spPr>
            <a:xfrm>
              <a:off x="4022431" y="987669"/>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cxnSp>
          <p:nvCxnSpPr>
            <p:cNvPr id="177" name="Elbow Connector 176"/>
            <p:cNvCxnSpPr>
              <a:stCxn id="106" idx="6"/>
              <a:endCxn id="151" idx="2"/>
            </p:cNvCxnSpPr>
            <p:nvPr/>
          </p:nvCxnSpPr>
          <p:spPr>
            <a:xfrm flipV="1">
              <a:off x="3301503" y="759860"/>
              <a:ext cx="720928" cy="4419754"/>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78" name="Elbow Connector 177"/>
            <p:cNvCxnSpPr>
              <a:stCxn id="106" idx="6"/>
              <a:endCxn id="155" idx="2"/>
            </p:cNvCxnSpPr>
            <p:nvPr/>
          </p:nvCxnSpPr>
          <p:spPr>
            <a:xfrm flipV="1">
              <a:off x="3301503" y="1383108"/>
              <a:ext cx="720928" cy="3796506"/>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79" name="Elbow Connector 178"/>
            <p:cNvCxnSpPr>
              <a:stCxn id="106" idx="6"/>
              <a:endCxn id="143" idx="2"/>
            </p:cNvCxnSpPr>
            <p:nvPr/>
          </p:nvCxnSpPr>
          <p:spPr>
            <a:xfrm>
              <a:off x="3301503" y="5179614"/>
              <a:ext cx="720928" cy="945062"/>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80" name="Elbow Connector 179"/>
            <p:cNvCxnSpPr>
              <a:stCxn id="106" idx="6"/>
              <a:endCxn id="147" idx="2"/>
            </p:cNvCxnSpPr>
            <p:nvPr/>
          </p:nvCxnSpPr>
          <p:spPr>
            <a:xfrm>
              <a:off x="3301503" y="5179614"/>
              <a:ext cx="720928" cy="1101234"/>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81" name="Elbow Connector 180"/>
            <p:cNvCxnSpPr>
              <a:stCxn id="106" idx="6"/>
              <a:endCxn id="108" idx="2"/>
            </p:cNvCxnSpPr>
            <p:nvPr/>
          </p:nvCxnSpPr>
          <p:spPr>
            <a:xfrm flipV="1">
              <a:off x="3301503" y="2420126"/>
              <a:ext cx="720928" cy="2759488"/>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82" name="Elbow Connector 181"/>
            <p:cNvCxnSpPr>
              <a:stCxn id="106" idx="6"/>
              <a:endCxn id="160" idx="2"/>
            </p:cNvCxnSpPr>
            <p:nvPr/>
          </p:nvCxnSpPr>
          <p:spPr>
            <a:xfrm flipV="1">
              <a:off x="3301503" y="909329"/>
              <a:ext cx="720928" cy="4270285"/>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83" name="Elbow Connector 182"/>
            <p:cNvCxnSpPr>
              <a:stCxn id="106" idx="6"/>
              <a:endCxn id="168" idx="2"/>
            </p:cNvCxnSpPr>
            <p:nvPr/>
          </p:nvCxnSpPr>
          <p:spPr>
            <a:xfrm flipV="1">
              <a:off x="3301503" y="4288592"/>
              <a:ext cx="720928" cy="891022"/>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84" name="Elbow Connector 183"/>
            <p:cNvCxnSpPr>
              <a:stCxn id="106" idx="6"/>
              <a:endCxn id="133" idx="2"/>
            </p:cNvCxnSpPr>
            <p:nvPr/>
          </p:nvCxnSpPr>
          <p:spPr>
            <a:xfrm flipV="1">
              <a:off x="3301503" y="4141809"/>
              <a:ext cx="720928" cy="1037805"/>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85" name="Elbow Connector 184"/>
            <p:cNvCxnSpPr>
              <a:stCxn id="106" idx="6"/>
              <a:endCxn id="129" idx="2"/>
            </p:cNvCxnSpPr>
            <p:nvPr/>
          </p:nvCxnSpPr>
          <p:spPr>
            <a:xfrm flipV="1">
              <a:off x="3301503" y="3998432"/>
              <a:ext cx="720928" cy="1181182"/>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86" name="Elbow Connector 185"/>
            <p:cNvCxnSpPr>
              <a:stCxn id="106" idx="6"/>
              <a:endCxn id="136" idx="2"/>
            </p:cNvCxnSpPr>
            <p:nvPr/>
          </p:nvCxnSpPr>
          <p:spPr>
            <a:xfrm flipV="1">
              <a:off x="3301503" y="3064092"/>
              <a:ext cx="720928" cy="2115522"/>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87" name="Elbow Connector 186"/>
            <p:cNvCxnSpPr>
              <a:stCxn id="106" idx="6"/>
              <a:endCxn id="139" idx="2"/>
            </p:cNvCxnSpPr>
            <p:nvPr/>
          </p:nvCxnSpPr>
          <p:spPr>
            <a:xfrm flipV="1">
              <a:off x="3301503" y="3214992"/>
              <a:ext cx="720928" cy="1964622"/>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sp>
          <p:nvSpPr>
            <p:cNvPr id="188" name="Rounded Rectangle 187"/>
            <p:cNvSpPr/>
            <p:nvPr/>
          </p:nvSpPr>
          <p:spPr>
            <a:xfrm>
              <a:off x="4041034" y="5100395"/>
              <a:ext cx="4859489" cy="88994"/>
            </a:xfrm>
            <a:prstGeom prst="roundRect">
              <a:avLst/>
            </a:prstGeom>
            <a:ln w="9525">
              <a:solidFill>
                <a:srgbClr val="7030A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a:solidFill>
                    <a:schemeClr val="accent4">
                      <a:lumMod val="75000"/>
                    </a:schemeClr>
                  </a:solidFill>
                  <a:latin typeface="Century Gothic" pitchFamily="34" charset="0"/>
                </a:rPr>
                <a:t>I need to understand how to configure various forms of diagnostic data collection</a:t>
              </a:r>
              <a:endParaRPr lang="en-US" sz="500" dirty="0">
                <a:solidFill>
                  <a:schemeClr val="accent4">
                    <a:lumMod val="75000"/>
                  </a:schemeClr>
                </a:solidFill>
                <a:latin typeface="Century Gothic" pitchFamily="34" charset="0"/>
              </a:endParaRPr>
            </a:p>
          </p:txBody>
        </p:sp>
        <p:sp>
          <p:nvSpPr>
            <p:cNvPr id="189" name="Oval 188"/>
            <p:cNvSpPr/>
            <p:nvPr/>
          </p:nvSpPr>
          <p:spPr>
            <a:xfrm>
              <a:off x="4022431" y="5150095"/>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190" name="Oval 189"/>
            <p:cNvSpPr/>
            <p:nvPr/>
          </p:nvSpPr>
          <p:spPr>
            <a:xfrm>
              <a:off x="4022431" y="5098895"/>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191" name="Rounded Rectangle 190"/>
            <p:cNvSpPr/>
            <p:nvPr/>
          </p:nvSpPr>
          <p:spPr>
            <a:xfrm>
              <a:off x="4041033" y="5235845"/>
              <a:ext cx="4859489" cy="88994"/>
            </a:xfrm>
            <a:prstGeom prst="roundRect">
              <a:avLst/>
            </a:prstGeom>
            <a:ln w="9525">
              <a:solidFill>
                <a:srgbClr val="7030A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smtClean="0">
                  <a:solidFill>
                    <a:schemeClr val="accent4">
                      <a:lumMod val="75000"/>
                    </a:schemeClr>
                  </a:solidFill>
                  <a:latin typeface="Century Gothic" pitchFamily="34" charset="0"/>
                </a:rPr>
                <a:t>I </a:t>
              </a:r>
              <a:r>
                <a:rPr lang="en-CA" sz="500" dirty="0">
                  <a:solidFill>
                    <a:schemeClr val="accent4">
                      <a:lumMod val="75000"/>
                    </a:schemeClr>
                  </a:solidFill>
                  <a:latin typeface="Century Gothic" pitchFamily="34" charset="0"/>
                </a:rPr>
                <a:t>need to understand how to </a:t>
              </a:r>
              <a:r>
                <a:rPr lang="en-CA" sz="500" dirty="0" smtClean="0">
                  <a:solidFill>
                    <a:schemeClr val="accent4">
                      <a:lumMod val="75000"/>
                    </a:schemeClr>
                  </a:solidFill>
                  <a:latin typeface="Century Gothic" pitchFamily="34" charset="0"/>
                </a:rPr>
                <a:t>set up </a:t>
              </a:r>
              <a:r>
                <a:rPr lang="en-CA" sz="500" dirty="0">
                  <a:solidFill>
                    <a:schemeClr val="accent4">
                      <a:lumMod val="75000"/>
                    </a:schemeClr>
                  </a:solidFill>
                  <a:latin typeface="Century Gothic" pitchFamily="34" charset="0"/>
                </a:rPr>
                <a:t>and use test environments for testing rich client applications or web applications</a:t>
              </a:r>
              <a:endParaRPr lang="en-US" sz="500" dirty="0">
                <a:solidFill>
                  <a:schemeClr val="accent4">
                    <a:lumMod val="75000"/>
                  </a:schemeClr>
                </a:solidFill>
                <a:latin typeface="Century Gothic" pitchFamily="34" charset="0"/>
              </a:endParaRPr>
            </a:p>
          </p:txBody>
        </p:sp>
        <p:sp>
          <p:nvSpPr>
            <p:cNvPr id="192" name="Oval 191"/>
            <p:cNvSpPr/>
            <p:nvPr/>
          </p:nvSpPr>
          <p:spPr>
            <a:xfrm>
              <a:off x="4022431" y="5285545"/>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193" name="Oval 192"/>
            <p:cNvSpPr/>
            <p:nvPr/>
          </p:nvSpPr>
          <p:spPr>
            <a:xfrm>
              <a:off x="4022431" y="5234345"/>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194" name="Rounded Rectangle 193"/>
            <p:cNvSpPr/>
            <p:nvPr/>
          </p:nvSpPr>
          <p:spPr>
            <a:xfrm>
              <a:off x="4041032" y="5379086"/>
              <a:ext cx="4859489" cy="88994"/>
            </a:xfrm>
            <a:prstGeom prst="roundRect">
              <a:avLst/>
            </a:prstGeom>
            <a:ln w="9525">
              <a:solidFill>
                <a:srgbClr val="7030A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smtClean="0">
                  <a:solidFill>
                    <a:schemeClr val="accent4">
                      <a:lumMod val="75000"/>
                    </a:schemeClr>
                  </a:solidFill>
                  <a:latin typeface="Century Gothic" pitchFamily="34" charset="0"/>
                </a:rPr>
                <a:t>I </a:t>
              </a:r>
              <a:r>
                <a:rPr lang="en-CA" sz="500" dirty="0">
                  <a:solidFill>
                    <a:schemeClr val="accent4">
                      <a:lumMod val="75000"/>
                    </a:schemeClr>
                  </a:solidFill>
                  <a:latin typeface="Century Gothic" pitchFamily="34" charset="0"/>
                </a:rPr>
                <a:t>need to understand the process for starting from a production-like environment, deploying a build onto it, </a:t>
              </a:r>
              <a:r>
                <a:rPr lang="en-CA" sz="500" dirty="0" smtClean="0">
                  <a:solidFill>
                    <a:schemeClr val="accent4">
                      <a:lumMod val="75000"/>
                    </a:schemeClr>
                  </a:solidFill>
                  <a:latin typeface="Century Gothic" pitchFamily="34" charset="0"/>
                </a:rPr>
                <a:t>etc.</a:t>
              </a:r>
              <a:endParaRPr lang="en-US" sz="500" dirty="0">
                <a:solidFill>
                  <a:schemeClr val="accent4">
                    <a:lumMod val="75000"/>
                  </a:schemeClr>
                </a:solidFill>
                <a:latin typeface="Century Gothic" pitchFamily="34" charset="0"/>
              </a:endParaRPr>
            </a:p>
          </p:txBody>
        </p:sp>
        <p:sp>
          <p:nvSpPr>
            <p:cNvPr id="195" name="Oval 194"/>
            <p:cNvSpPr/>
            <p:nvPr/>
          </p:nvSpPr>
          <p:spPr>
            <a:xfrm>
              <a:off x="4022431" y="5428786"/>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196" name="Oval 195"/>
            <p:cNvSpPr/>
            <p:nvPr/>
          </p:nvSpPr>
          <p:spPr>
            <a:xfrm>
              <a:off x="4022431" y="5377586"/>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197" name="Rounded Rectangle 196"/>
            <p:cNvSpPr/>
            <p:nvPr/>
          </p:nvSpPr>
          <p:spPr>
            <a:xfrm>
              <a:off x="4041031" y="5524165"/>
              <a:ext cx="4859489" cy="88994"/>
            </a:xfrm>
            <a:prstGeom prst="roundRect">
              <a:avLst/>
            </a:prstGeom>
            <a:ln w="9525">
              <a:solidFill>
                <a:srgbClr val="7030A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a:solidFill>
                    <a:schemeClr val="accent4">
                      <a:lumMod val="75000"/>
                    </a:schemeClr>
                  </a:solidFill>
                  <a:latin typeface="Century Gothic" pitchFamily="34" charset="0"/>
                </a:rPr>
                <a:t>I need to understand how to </a:t>
              </a:r>
              <a:r>
                <a:rPr lang="en-CA" sz="500" dirty="0" smtClean="0">
                  <a:solidFill>
                    <a:schemeClr val="accent4">
                      <a:lumMod val="75000"/>
                    </a:schemeClr>
                  </a:solidFill>
                  <a:latin typeface="Century Gothic" pitchFamily="34" charset="0"/>
                </a:rPr>
                <a:t>reproduce </a:t>
              </a:r>
              <a:r>
                <a:rPr lang="en-CA" sz="500" dirty="0">
                  <a:solidFill>
                    <a:schemeClr val="accent4">
                      <a:lumMod val="75000"/>
                    </a:schemeClr>
                  </a:solidFill>
                  <a:latin typeface="Century Gothic" pitchFamily="34" charset="0"/>
                </a:rPr>
                <a:t>a bug or verify my fix</a:t>
              </a:r>
              <a:endParaRPr lang="en-US" sz="500" dirty="0">
                <a:solidFill>
                  <a:schemeClr val="accent4">
                    <a:lumMod val="75000"/>
                  </a:schemeClr>
                </a:solidFill>
                <a:latin typeface="Century Gothic" pitchFamily="34" charset="0"/>
              </a:endParaRPr>
            </a:p>
          </p:txBody>
        </p:sp>
        <p:sp>
          <p:nvSpPr>
            <p:cNvPr id="198" name="Oval 197"/>
            <p:cNvSpPr/>
            <p:nvPr/>
          </p:nvSpPr>
          <p:spPr>
            <a:xfrm>
              <a:off x="4022431" y="5573865"/>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199" name="Oval 198"/>
            <p:cNvSpPr/>
            <p:nvPr/>
          </p:nvSpPr>
          <p:spPr>
            <a:xfrm>
              <a:off x="4022431" y="5522665"/>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200" name="Rounded Rectangle 199"/>
            <p:cNvSpPr/>
            <p:nvPr/>
          </p:nvSpPr>
          <p:spPr>
            <a:xfrm>
              <a:off x="4046903" y="5670689"/>
              <a:ext cx="4859489" cy="88994"/>
            </a:xfrm>
            <a:prstGeom prst="roundRect">
              <a:avLst/>
            </a:prstGeom>
            <a:ln w="9525">
              <a:solidFill>
                <a:srgbClr val="7030A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a:solidFill>
                    <a:schemeClr val="accent4">
                      <a:lumMod val="75000"/>
                    </a:schemeClr>
                  </a:solidFill>
                  <a:latin typeface="Century Gothic" pitchFamily="34" charset="0"/>
                </a:rPr>
                <a:t>I need to understand how to use a multi-machine environment for debugging</a:t>
              </a:r>
              <a:endParaRPr lang="en-US" sz="500" dirty="0">
                <a:solidFill>
                  <a:schemeClr val="accent4">
                    <a:lumMod val="75000"/>
                  </a:schemeClr>
                </a:solidFill>
                <a:latin typeface="Century Gothic" pitchFamily="34" charset="0"/>
              </a:endParaRPr>
            </a:p>
          </p:txBody>
        </p:sp>
        <p:sp>
          <p:nvSpPr>
            <p:cNvPr id="201" name="Oval 200"/>
            <p:cNvSpPr/>
            <p:nvPr/>
          </p:nvSpPr>
          <p:spPr>
            <a:xfrm>
              <a:off x="4022431" y="5720389"/>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202" name="Oval 201"/>
            <p:cNvSpPr/>
            <p:nvPr/>
          </p:nvSpPr>
          <p:spPr>
            <a:xfrm>
              <a:off x="4022431" y="5669189"/>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203" name="Rounded Rectangle 202"/>
            <p:cNvSpPr/>
            <p:nvPr/>
          </p:nvSpPr>
          <p:spPr>
            <a:xfrm>
              <a:off x="4034996" y="4963207"/>
              <a:ext cx="4859489" cy="88994"/>
            </a:xfrm>
            <a:prstGeom prst="roundRect">
              <a:avLst/>
            </a:prstGeom>
            <a:ln w="9525">
              <a:solidFill>
                <a:srgbClr val="7030A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smtClean="0">
                  <a:solidFill>
                    <a:schemeClr val="accent4">
                      <a:lumMod val="75000"/>
                    </a:schemeClr>
                  </a:solidFill>
                  <a:latin typeface="Century Gothic" pitchFamily="34" charset="0"/>
                </a:rPr>
                <a:t>I </a:t>
              </a:r>
              <a:r>
                <a:rPr lang="en-CA" sz="500" dirty="0">
                  <a:solidFill>
                    <a:schemeClr val="accent4">
                      <a:lumMod val="75000"/>
                    </a:schemeClr>
                  </a:solidFill>
                  <a:latin typeface="Century Gothic" pitchFamily="34" charset="0"/>
                </a:rPr>
                <a:t>need to understand how to create a test that can be automated in Visual Studio or a build</a:t>
              </a:r>
              <a:endParaRPr lang="en-US" sz="500" dirty="0">
                <a:solidFill>
                  <a:schemeClr val="accent4">
                    <a:lumMod val="75000"/>
                  </a:schemeClr>
                </a:solidFill>
                <a:latin typeface="Century Gothic" pitchFamily="34" charset="0"/>
              </a:endParaRPr>
            </a:p>
          </p:txBody>
        </p:sp>
        <p:sp>
          <p:nvSpPr>
            <p:cNvPr id="204" name="Oval 203"/>
            <p:cNvSpPr/>
            <p:nvPr/>
          </p:nvSpPr>
          <p:spPr>
            <a:xfrm>
              <a:off x="4022431" y="5012907"/>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205" name="Oval 204"/>
            <p:cNvSpPr/>
            <p:nvPr/>
          </p:nvSpPr>
          <p:spPr>
            <a:xfrm>
              <a:off x="4022431" y="4961707"/>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206" name="Rounded Rectangle 205"/>
            <p:cNvSpPr/>
            <p:nvPr/>
          </p:nvSpPr>
          <p:spPr>
            <a:xfrm>
              <a:off x="4034995" y="4830607"/>
              <a:ext cx="4859489" cy="88994"/>
            </a:xfrm>
            <a:prstGeom prst="roundRect">
              <a:avLst/>
            </a:prstGeom>
            <a:ln w="9525">
              <a:solidFill>
                <a:srgbClr val="7030A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a:solidFill>
                    <a:schemeClr val="accent4">
                      <a:lumMod val="75000"/>
                    </a:schemeClr>
                  </a:solidFill>
                  <a:latin typeface="Century Gothic" pitchFamily="34" charset="0"/>
                </a:rPr>
                <a:t>I need to understand how I can automate functional testing on a </a:t>
              </a:r>
              <a:r>
                <a:rPr lang="en-CA" sz="500" dirty="0" smtClean="0">
                  <a:solidFill>
                    <a:schemeClr val="accent4">
                      <a:lumMod val="75000"/>
                    </a:schemeClr>
                  </a:solidFill>
                  <a:latin typeface="Century Gothic" pitchFamily="34" charset="0"/>
                </a:rPr>
                <a:t>build</a:t>
              </a:r>
              <a:endParaRPr lang="en-US" sz="500" dirty="0">
                <a:solidFill>
                  <a:schemeClr val="accent4">
                    <a:lumMod val="75000"/>
                  </a:schemeClr>
                </a:solidFill>
                <a:latin typeface="Century Gothic" pitchFamily="34" charset="0"/>
              </a:endParaRPr>
            </a:p>
          </p:txBody>
        </p:sp>
        <p:sp>
          <p:nvSpPr>
            <p:cNvPr id="207" name="Oval 206"/>
            <p:cNvSpPr/>
            <p:nvPr/>
          </p:nvSpPr>
          <p:spPr>
            <a:xfrm>
              <a:off x="4022431" y="4880307"/>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208" name="Oval 207"/>
            <p:cNvSpPr/>
            <p:nvPr/>
          </p:nvSpPr>
          <p:spPr>
            <a:xfrm>
              <a:off x="4022431" y="4829107"/>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cxnSp>
          <p:nvCxnSpPr>
            <p:cNvPr id="209" name="Elbow Connector 208"/>
            <p:cNvCxnSpPr>
              <a:stCxn id="210" idx="6"/>
              <a:endCxn id="208" idx="2"/>
            </p:cNvCxnSpPr>
            <p:nvPr/>
          </p:nvCxnSpPr>
          <p:spPr>
            <a:xfrm>
              <a:off x="3301503" y="4431108"/>
              <a:ext cx="720928" cy="420859"/>
            </a:xfrm>
            <a:prstGeom prst="bentConnector3">
              <a:avLst>
                <a:gd name="adj1" fmla="val 50000"/>
              </a:avLst>
            </a:prstGeom>
            <a:ln w="6350">
              <a:solidFill>
                <a:schemeClr val="accent3">
                  <a:lumMod val="50000"/>
                </a:schemeClr>
              </a:solidFill>
              <a:tailEnd type="triangle" w="sm" len="sm"/>
            </a:ln>
          </p:spPr>
          <p:style>
            <a:lnRef idx="1">
              <a:schemeClr val="accent1"/>
            </a:lnRef>
            <a:fillRef idx="0">
              <a:schemeClr val="accent1"/>
            </a:fillRef>
            <a:effectRef idx="0">
              <a:schemeClr val="accent1"/>
            </a:effectRef>
            <a:fontRef idx="minor">
              <a:schemeClr val="tx1"/>
            </a:fontRef>
          </p:style>
        </p:cxnSp>
        <p:sp>
          <p:nvSpPr>
            <p:cNvPr id="210" name="Flowchart: Connector 209"/>
            <p:cNvSpPr/>
            <p:nvPr/>
          </p:nvSpPr>
          <p:spPr>
            <a:xfrm>
              <a:off x="3236439" y="4397360"/>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cxnSp>
          <p:nvCxnSpPr>
            <p:cNvPr id="211" name="Elbow Connector 210"/>
            <p:cNvCxnSpPr>
              <a:stCxn id="210" idx="6"/>
              <a:endCxn id="205" idx="2"/>
            </p:cNvCxnSpPr>
            <p:nvPr/>
          </p:nvCxnSpPr>
          <p:spPr>
            <a:xfrm>
              <a:off x="3301503" y="4431108"/>
              <a:ext cx="720928" cy="553459"/>
            </a:xfrm>
            <a:prstGeom prst="bentConnector3">
              <a:avLst>
                <a:gd name="adj1" fmla="val 50000"/>
              </a:avLst>
            </a:prstGeom>
            <a:ln w="6350">
              <a:solidFill>
                <a:schemeClr val="accent3">
                  <a:lumMod val="50000"/>
                </a:schemeClr>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12" name="Elbow Connector 211"/>
            <p:cNvCxnSpPr>
              <a:stCxn id="210" idx="6"/>
              <a:endCxn id="190" idx="2"/>
            </p:cNvCxnSpPr>
            <p:nvPr/>
          </p:nvCxnSpPr>
          <p:spPr>
            <a:xfrm>
              <a:off x="3301503" y="4431108"/>
              <a:ext cx="720928" cy="690647"/>
            </a:xfrm>
            <a:prstGeom prst="bentConnector3">
              <a:avLst>
                <a:gd name="adj1" fmla="val 50000"/>
              </a:avLst>
            </a:prstGeom>
            <a:ln w="6350">
              <a:solidFill>
                <a:schemeClr val="accent3">
                  <a:lumMod val="50000"/>
                </a:schemeClr>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13" name="Elbow Connector 212"/>
            <p:cNvCxnSpPr>
              <a:stCxn id="210" idx="6"/>
              <a:endCxn id="193" idx="2"/>
            </p:cNvCxnSpPr>
            <p:nvPr/>
          </p:nvCxnSpPr>
          <p:spPr>
            <a:xfrm>
              <a:off x="3301503" y="4431108"/>
              <a:ext cx="720928" cy="826097"/>
            </a:xfrm>
            <a:prstGeom prst="bentConnector3">
              <a:avLst>
                <a:gd name="adj1" fmla="val 50000"/>
              </a:avLst>
            </a:prstGeom>
            <a:ln w="6350">
              <a:solidFill>
                <a:schemeClr val="accent3">
                  <a:lumMod val="50000"/>
                </a:schemeClr>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14" name="Elbow Connector 213"/>
            <p:cNvCxnSpPr>
              <a:stCxn id="210" idx="6"/>
              <a:endCxn id="196" idx="2"/>
            </p:cNvCxnSpPr>
            <p:nvPr/>
          </p:nvCxnSpPr>
          <p:spPr>
            <a:xfrm>
              <a:off x="3301503" y="4431108"/>
              <a:ext cx="720928" cy="969338"/>
            </a:xfrm>
            <a:prstGeom prst="bentConnector3">
              <a:avLst>
                <a:gd name="adj1" fmla="val 50000"/>
              </a:avLst>
            </a:prstGeom>
            <a:ln w="6350">
              <a:solidFill>
                <a:schemeClr val="accent3">
                  <a:lumMod val="50000"/>
                </a:schemeClr>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15" name="Elbow Connector 214"/>
            <p:cNvCxnSpPr>
              <a:stCxn id="210" idx="6"/>
              <a:endCxn id="199" idx="2"/>
            </p:cNvCxnSpPr>
            <p:nvPr/>
          </p:nvCxnSpPr>
          <p:spPr>
            <a:xfrm>
              <a:off x="3301503" y="4431108"/>
              <a:ext cx="720928" cy="1114417"/>
            </a:xfrm>
            <a:prstGeom prst="bentConnector3">
              <a:avLst>
                <a:gd name="adj1" fmla="val 50000"/>
              </a:avLst>
            </a:prstGeom>
            <a:ln w="6350">
              <a:solidFill>
                <a:schemeClr val="accent3">
                  <a:lumMod val="50000"/>
                </a:schemeClr>
              </a:solidFill>
              <a:tailEnd type="triangle" w="sm" len="sm"/>
            </a:ln>
          </p:spPr>
          <p:style>
            <a:lnRef idx="1">
              <a:schemeClr val="accent1"/>
            </a:lnRef>
            <a:fillRef idx="0">
              <a:schemeClr val="accent1"/>
            </a:fillRef>
            <a:effectRef idx="0">
              <a:schemeClr val="accent1"/>
            </a:effectRef>
            <a:fontRef idx="minor">
              <a:schemeClr val="tx1"/>
            </a:fontRef>
          </p:style>
        </p:cxnSp>
        <p:sp>
          <p:nvSpPr>
            <p:cNvPr id="216" name="Flowchart: Connector 215"/>
            <p:cNvSpPr/>
            <p:nvPr/>
          </p:nvSpPr>
          <p:spPr>
            <a:xfrm>
              <a:off x="3235721" y="3633415"/>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cxnSp>
          <p:nvCxnSpPr>
            <p:cNvPr id="217" name="Elbow Connector 216"/>
            <p:cNvCxnSpPr>
              <a:stCxn id="216" idx="6"/>
              <a:endCxn id="207" idx="2"/>
            </p:cNvCxnSpPr>
            <p:nvPr/>
          </p:nvCxnSpPr>
          <p:spPr>
            <a:xfrm>
              <a:off x="3300785" y="3667163"/>
              <a:ext cx="721646" cy="1236004"/>
            </a:xfrm>
            <a:prstGeom prst="bentConnector3">
              <a:avLst>
                <a:gd name="adj1" fmla="val 50000"/>
              </a:avLst>
            </a:prstGeom>
            <a:ln w="6350">
              <a:solidFill>
                <a:schemeClr val="accent3">
                  <a:lumMod val="50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cxnSp>
          <p:nvCxnSpPr>
            <p:cNvPr id="218" name="Elbow Connector 217"/>
            <p:cNvCxnSpPr>
              <a:stCxn id="216" idx="6"/>
              <a:endCxn id="204" idx="2"/>
            </p:cNvCxnSpPr>
            <p:nvPr/>
          </p:nvCxnSpPr>
          <p:spPr>
            <a:xfrm>
              <a:off x="3300785" y="3667163"/>
              <a:ext cx="721646" cy="1368604"/>
            </a:xfrm>
            <a:prstGeom prst="bentConnector3">
              <a:avLst>
                <a:gd name="adj1" fmla="val 50000"/>
              </a:avLst>
            </a:prstGeom>
            <a:ln w="6350">
              <a:solidFill>
                <a:schemeClr val="accent3">
                  <a:lumMod val="50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cxnSp>
          <p:nvCxnSpPr>
            <p:cNvPr id="219" name="Elbow Connector 218"/>
            <p:cNvCxnSpPr>
              <a:stCxn id="216" idx="6"/>
              <a:endCxn id="189" idx="2"/>
            </p:cNvCxnSpPr>
            <p:nvPr/>
          </p:nvCxnSpPr>
          <p:spPr>
            <a:xfrm>
              <a:off x="3300785" y="3667163"/>
              <a:ext cx="721646" cy="1505792"/>
            </a:xfrm>
            <a:prstGeom prst="bentConnector3">
              <a:avLst>
                <a:gd name="adj1" fmla="val 50000"/>
              </a:avLst>
            </a:prstGeom>
            <a:ln w="6350">
              <a:solidFill>
                <a:schemeClr val="accent3">
                  <a:lumMod val="50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cxnSp>
          <p:nvCxnSpPr>
            <p:cNvPr id="220" name="Elbow Connector 219"/>
            <p:cNvCxnSpPr>
              <a:stCxn id="216" idx="6"/>
              <a:endCxn id="192" idx="2"/>
            </p:cNvCxnSpPr>
            <p:nvPr/>
          </p:nvCxnSpPr>
          <p:spPr>
            <a:xfrm>
              <a:off x="3300785" y="3667163"/>
              <a:ext cx="721646" cy="1641242"/>
            </a:xfrm>
            <a:prstGeom prst="bentConnector3">
              <a:avLst>
                <a:gd name="adj1" fmla="val 50000"/>
              </a:avLst>
            </a:prstGeom>
            <a:ln w="6350">
              <a:solidFill>
                <a:schemeClr val="accent3">
                  <a:lumMod val="50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cxnSp>
          <p:nvCxnSpPr>
            <p:cNvPr id="221" name="Elbow Connector 220"/>
            <p:cNvCxnSpPr>
              <a:stCxn id="216" idx="6"/>
              <a:endCxn id="198" idx="2"/>
            </p:cNvCxnSpPr>
            <p:nvPr/>
          </p:nvCxnSpPr>
          <p:spPr>
            <a:xfrm>
              <a:off x="3300785" y="3667163"/>
              <a:ext cx="721646" cy="1929562"/>
            </a:xfrm>
            <a:prstGeom prst="bentConnector3">
              <a:avLst>
                <a:gd name="adj1" fmla="val 50000"/>
              </a:avLst>
            </a:prstGeom>
            <a:ln w="6350">
              <a:solidFill>
                <a:schemeClr val="accent3">
                  <a:lumMod val="50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cxnSp>
          <p:nvCxnSpPr>
            <p:cNvPr id="222" name="Elbow Connector 221"/>
            <p:cNvCxnSpPr>
              <a:stCxn id="216" idx="6"/>
              <a:endCxn id="201" idx="2"/>
            </p:cNvCxnSpPr>
            <p:nvPr/>
          </p:nvCxnSpPr>
          <p:spPr>
            <a:xfrm>
              <a:off x="3300785" y="3667163"/>
              <a:ext cx="721646" cy="2076086"/>
            </a:xfrm>
            <a:prstGeom prst="bentConnector3">
              <a:avLst>
                <a:gd name="adj1" fmla="val 50000"/>
              </a:avLst>
            </a:prstGeom>
            <a:ln w="6350">
              <a:solidFill>
                <a:schemeClr val="accent3">
                  <a:lumMod val="50000"/>
                </a:schemeClr>
              </a:solidFill>
              <a:prstDash val="dash"/>
              <a:tailEnd type="triangle" w="sm" len="sm"/>
            </a:ln>
          </p:spPr>
          <p:style>
            <a:lnRef idx="1">
              <a:schemeClr val="accent1"/>
            </a:lnRef>
            <a:fillRef idx="0">
              <a:schemeClr val="accent1"/>
            </a:fillRef>
            <a:effectRef idx="0">
              <a:schemeClr val="accent1"/>
            </a:effectRef>
            <a:fontRef idx="minor">
              <a:schemeClr val="tx1"/>
            </a:fontRef>
          </p:style>
        </p:cxnSp>
        <p:sp>
          <p:nvSpPr>
            <p:cNvPr id="223" name="Rounded Rectangle 222"/>
            <p:cNvSpPr/>
            <p:nvPr/>
          </p:nvSpPr>
          <p:spPr>
            <a:xfrm>
              <a:off x="4028698" y="4694021"/>
              <a:ext cx="4859489" cy="88994"/>
            </a:xfrm>
            <a:prstGeom prst="roundRect">
              <a:avLst/>
            </a:prstGeom>
            <a:ln w="9525">
              <a:solidFill>
                <a:srgbClr val="7030A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a:solidFill>
                    <a:schemeClr val="accent4">
                      <a:lumMod val="75000"/>
                    </a:schemeClr>
                  </a:solidFill>
                  <a:latin typeface="Century Gothic" pitchFamily="34" charset="0"/>
                </a:rPr>
                <a:t>I need to </a:t>
              </a:r>
              <a:r>
                <a:rPr lang="en-CA" sz="500" dirty="0" smtClean="0">
                  <a:solidFill>
                    <a:schemeClr val="accent4">
                      <a:lumMod val="75000"/>
                    </a:schemeClr>
                  </a:solidFill>
                  <a:latin typeface="Century Gothic" pitchFamily="34" charset="0"/>
                </a:rPr>
                <a:t>plan, set up and configure my Team Foundation Server environment for manual and automated testing</a:t>
              </a:r>
              <a:endParaRPr lang="en-US" sz="500" dirty="0">
                <a:solidFill>
                  <a:schemeClr val="accent4">
                    <a:lumMod val="75000"/>
                  </a:schemeClr>
                </a:solidFill>
                <a:latin typeface="Century Gothic" pitchFamily="34" charset="0"/>
              </a:endParaRPr>
            </a:p>
          </p:txBody>
        </p:sp>
        <p:sp>
          <p:nvSpPr>
            <p:cNvPr id="224" name="Oval 223"/>
            <p:cNvSpPr/>
            <p:nvPr/>
          </p:nvSpPr>
          <p:spPr>
            <a:xfrm>
              <a:off x="4022431" y="4743721"/>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sp>
          <p:nvSpPr>
            <p:cNvPr id="225" name="Oval 224"/>
            <p:cNvSpPr/>
            <p:nvPr/>
          </p:nvSpPr>
          <p:spPr>
            <a:xfrm>
              <a:off x="4022431" y="4692521"/>
              <a:ext cx="45719" cy="45719"/>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CA" dirty="0"/>
            </a:p>
          </p:txBody>
        </p:sp>
        <p:cxnSp>
          <p:nvCxnSpPr>
            <p:cNvPr id="226" name="Elbow Connector 225"/>
            <p:cNvCxnSpPr>
              <a:stCxn id="106" idx="6"/>
              <a:endCxn id="224" idx="2"/>
            </p:cNvCxnSpPr>
            <p:nvPr/>
          </p:nvCxnSpPr>
          <p:spPr>
            <a:xfrm flipV="1">
              <a:off x="3301503" y="4766581"/>
              <a:ext cx="720928" cy="413033"/>
            </a:xfrm>
            <a:prstGeom prst="bentConnector3">
              <a:avLst>
                <a:gd name="adj1" fmla="val 50000"/>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sp>
          <p:nvSpPr>
            <p:cNvPr id="227" name="Rounded Rectangle 226"/>
            <p:cNvSpPr/>
            <p:nvPr/>
          </p:nvSpPr>
          <p:spPr>
            <a:xfrm>
              <a:off x="4041034" y="1150982"/>
              <a:ext cx="4859489" cy="88994"/>
            </a:xfrm>
            <a:prstGeom prst="roundRect">
              <a:avLst/>
            </a:prstGeom>
            <a:ln w="9525"/>
          </p:spPr>
          <p:style>
            <a:lnRef idx="2">
              <a:schemeClr val="accent1"/>
            </a:lnRef>
            <a:fillRef idx="1">
              <a:schemeClr val="lt1"/>
            </a:fillRef>
            <a:effectRef idx="0">
              <a:schemeClr val="accent1"/>
            </a:effectRef>
            <a:fontRef idx="minor">
              <a:schemeClr val="dk1"/>
            </a:fontRef>
          </p:style>
          <p:txBody>
            <a:bodyPr rtlCol="0" anchor="ctr"/>
            <a:lstStyle/>
            <a:p>
              <a:pPr algn="ctr"/>
              <a:r>
                <a:rPr lang="en-CA" sz="500" dirty="0" smtClean="0">
                  <a:solidFill>
                    <a:schemeClr val="accent1">
                      <a:lumMod val="50000"/>
                    </a:schemeClr>
                  </a:solidFill>
                  <a:latin typeface="Century Gothic" pitchFamily="34" charset="0"/>
                </a:rPr>
                <a:t>I </a:t>
              </a:r>
              <a:r>
                <a:rPr lang="en-CA" sz="500" dirty="0">
                  <a:solidFill>
                    <a:schemeClr val="accent1">
                      <a:lumMod val="50000"/>
                    </a:schemeClr>
                  </a:solidFill>
                  <a:latin typeface="Century Gothic" pitchFamily="34" charset="0"/>
                </a:rPr>
                <a:t>need to plan for and configure Lab Management in </a:t>
              </a:r>
              <a:r>
                <a:rPr lang="en-CA" sz="500" dirty="0" smtClean="0">
                  <a:solidFill>
                    <a:schemeClr val="accent1">
                      <a:lumMod val="50000"/>
                    </a:schemeClr>
                  </a:solidFill>
                  <a:latin typeface="Century Gothic" pitchFamily="34" charset="0"/>
                </a:rPr>
                <a:t>Team Foundation Server</a:t>
              </a:r>
              <a:endParaRPr lang="en-US" sz="500" dirty="0">
                <a:solidFill>
                  <a:schemeClr val="accent1">
                    <a:lumMod val="50000"/>
                  </a:schemeClr>
                </a:solidFill>
                <a:latin typeface="Century Gothic" pitchFamily="34" charset="0"/>
              </a:endParaRPr>
            </a:p>
          </p:txBody>
        </p:sp>
        <p:sp>
          <p:nvSpPr>
            <p:cNvPr id="228" name="Oval 227"/>
            <p:cNvSpPr/>
            <p:nvPr/>
          </p:nvSpPr>
          <p:spPr>
            <a:xfrm>
              <a:off x="4022431" y="1199251"/>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sp>
          <p:nvSpPr>
            <p:cNvPr id="229" name="Oval 228"/>
            <p:cNvSpPr/>
            <p:nvPr/>
          </p:nvSpPr>
          <p:spPr>
            <a:xfrm>
              <a:off x="4022431" y="1148051"/>
              <a:ext cx="45719" cy="457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CA" dirty="0"/>
            </a:p>
          </p:txBody>
        </p:sp>
        <p:cxnSp>
          <p:nvCxnSpPr>
            <p:cNvPr id="230" name="Elbow Connector 229"/>
            <p:cNvCxnSpPr>
              <a:stCxn id="104" idx="6"/>
              <a:endCxn id="229" idx="2"/>
            </p:cNvCxnSpPr>
            <p:nvPr/>
          </p:nvCxnSpPr>
          <p:spPr>
            <a:xfrm flipV="1">
              <a:off x="3300785" y="1170911"/>
              <a:ext cx="721646" cy="73829"/>
            </a:xfrm>
            <a:prstGeom prst="bentConnector3">
              <a:avLst>
                <a:gd name="adj1" fmla="val 50000"/>
              </a:avLst>
            </a:prstGeom>
            <a:ln w="6350">
              <a:tailEnd type="triangle" w="sm" len="sm"/>
            </a:ln>
          </p:spPr>
          <p:style>
            <a:lnRef idx="1">
              <a:schemeClr val="accent1"/>
            </a:lnRef>
            <a:fillRef idx="0">
              <a:schemeClr val="accent1"/>
            </a:fillRef>
            <a:effectRef idx="0">
              <a:schemeClr val="accent1"/>
            </a:effectRef>
            <a:fontRef idx="minor">
              <a:schemeClr val="tx1"/>
            </a:fontRef>
          </p:style>
        </p:cxnSp>
        <p:sp>
          <p:nvSpPr>
            <p:cNvPr id="231" name="Rounded Rectangle 230"/>
            <p:cNvSpPr/>
            <p:nvPr/>
          </p:nvSpPr>
          <p:spPr>
            <a:xfrm>
              <a:off x="4022431" y="3356326"/>
              <a:ext cx="4859489" cy="88994"/>
            </a:xfrm>
            <a:prstGeom prst="roundRect">
              <a:avLst/>
            </a:prstGeom>
            <a:ln w="9525">
              <a:solidFill>
                <a:schemeClr val="accent6">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CA" sz="500" dirty="0" smtClean="0">
                  <a:solidFill>
                    <a:schemeClr val="accent6">
                      <a:lumMod val="75000"/>
                    </a:schemeClr>
                  </a:solidFill>
                  <a:latin typeface="Century Gothic" pitchFamily="34" charset="0"/>
                </a:rPr>
                <a:t>I </a:t>
              </a:r>
              <a:r>
                <a:rPr lang="en-CA" sz="500" dirty="0">
                  <a:solidFill>
                    <a:schemeClr val="accent6">
                      <a:lumMod val="75000"/>
                    </a:schemeClr>
                  </a:solidFill>
                  <a:latin typeface="Century Gothic" pitchFamily="34" charset="0"/>
                </a:rPr>
                <a:t>need to understand </a:t>
              </a:r>
              <a:r>
                <a:rPr lang="en-CA" sz="500" dirty="0" smtClean="0">
                  <a:solidFill>
                    <a:schemeClr val="accent6">
                      <a:lumMod val="75000"/>
                    </a:schemeClr>
                  </a:solidFill>
                  <a:latin typeface="Century Gothic" pitchFamily="34" charset="0"/>
                </a:rPr>
                <a:t>how to integrate my existing test environments into Lab Manager using Standard Environments </a:t>
              </a:r>
              <a:endParaRPr lang="en-US" sz="500" dirty="0">
                <a:solidFill>
                  <a:schemeClr val="accent6">
                    <a:lumMod val="75000"/>
                  </a:schemeClr>
                </a:solidFill>
                <a:latin typeface="Century Gothic" pitchFamily="34" charset="0"/>
              </a:endParaRPr>
            </a:p>
          </p:txBody>
        </p:sp>
        <p:cxnSp>
          <p:nvCxnSpPr>
            <p:cNvPr id="232" name="Straight Arrow Connector 231"/>
            <p:cNvCxnSpPr/>
            <p:nvPr/>
          </p:nvCxnSpPr>
          <p:spPr>
            <a:xfrm>
              <a:off x="3661967" y="3400823"/>
              <a:ext cx="360464" cy="1"/>
            </a:xfrm>
            <a:prstGeom prst="straightConnector1">
              <a:avLst/>
            </a:prstGeom>
            <a:ln w="6350">
              <a:solidFill>
                <a:srgbClr val="C00000"/>
              </a:solidFill>
              <a:tailEnd type="triangle" w="sm" len="sm"/>
            </a:ln>
          </p:spPr>
          <p:style>
            <a:lnRef idx="1">
              <a:schemeClr val="accent1"/>
            </a:lnRef>
            <a:fillRef idx="0">
              <a:schemeClr val="accent1"/>
            </a:fillRef>
            <a:effectRef idx="0">
              <a:schemeClr val="accent1"/>
            </a:effectRef>
            <a:fontRef idx="minor">
              <a:schemeClr val="tx1"/>
            </a:fontRef>
          </p:style>
        </p:cxnSp>
        <p:sp>
          <p:nvSpPr>
            <p:cNvPr id="233" name="Oval 232"/>
            <p:cNvSpPr/>
            <p:nvPr/>
          </p:nvSpPr>
          <p:spPr>
            <a:xfrm>
              <a:off x="4005838" y="3383153"/>
              <a:ext cx="45719" cy="53514"/>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grpSp>
      <p:pic>
        <p:nvPicPr>
          <p:cNvPr id="234" name="Picture 2"/>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324223" y="5764776"/>
            <a:ext cx="3219537" cy="10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3093190"/>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roject xmlns="d4f1fd26-cd3f-48df-8559-6269d85163e3"/>
    <Priority xmlns="d4f1fd26-cd3f-48df-8559-6269d85163e3">4 - Other (low)</Priority>
    <Notes0 xmlns="d4f1fd26-cd3f-48df-8559-6269d85163e3" xsi:nil="true"/>
    <Review_x0020_Status xmlns="d4f1fd26-cd3f-48df-8559-6269d85163e3">Queued</Review_x0020_Statu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C8AB984F9AFA14087035BD77D90A626" ma:contentTypeVersion="5" ma:contentTypeDescription="Create a new document." ma:contentTypeScope="" ma:versionID="587f6fb58f55cab20468d5767da9b76d">
  <xsd:schema xmlns:xsd="http://www.w3.org/2001/XMLSchema" xmlns:p="http://schemas.microsoft.com/office/2006/metadata/properties" xmlns:ns1="d4f1fd26-cd3f-48df-8559-6269d85163e3" targetNamespace="http://schemas.microsoft.com/office/2006/metadata/properties" ma:root="true" ma:fieldsID="2d45bfae41b7a5cd5eac582b346e06dc" ns1:_="">
    <xsd:import namespace="d4f1fd26-cd3f-48df-8559-6269d85163e3"/>
    <xsd:element name="properties">
      <xsd:complexType>
        <xsd:sequence>
          <xsd:element name="documentManagement">
            <xsd:complexType>
              <xsd:all>
                <xsd:element ref="ns1:Project"/>
                <xsd:element ref="ns1:Review_x0020_Status" minOccurs="0"/>
                <xsd:element ref="ns1:Notes0" minOccurs="0"/>
                <xsd:element ref="ns1:Priority" minOccurs="0"/>
              </xsd:all>
            </xsd:complexType>
          </xsd:element>
        </xsd:sequence>
      </xsd:complexType>
    </xsd:element>
  </xsd:schema>
  <xsd:schema xmlns:xsd="http://www.w3.org/2001/XMLSchema" xmlns:dms="http://schemas.microsoft.com/office/2006/documentManagement/types" targetNamespace="d4f1fd26-cd3f-48df-8559-6269d85163e3" elementFormDefault="qualified">
    <xsd:import namespace="http://schemas.microsoft.com/office/2006/documentManagement/types"/>
    <xsd:element name="Project" ma:index="0" ma:displayName="Project" ma:list="{531e57d1-1a88-499e-a615-7e0bd53470b9}" ma:internalName="Project" ma:showField="Title">
      <xsd:simpleType>
        <xsd:restriction base="dms:Lookup"/>
      </xsd:simpleType>
    </xsd:element>
    <xsd:element name="Review_x0020_Status" ma:index="3" nillable="true" ma:displayName="Review Status" ma:default="Queued" ma:format="Dropdown" ma:internalName="Review_x0020_Status">
      <xsd:simpleType>
        <xsd:restriction base="dms:Choice">
          <xsd:enumeration value="Queued"/>
          <xsd:enumeration value="Rejected"/>
          <xsd:enumeration value="Review Completed"/>
        </xsd:restriction>
      </xsd:simpleType>
    </xsd:element>
    <xsd:element name="Notes0" ma:index="4" nillable="true" ma:displayName="Notes" ma:description="Brief notes to or from reviewer" ma:internalName="Notes0">
      <xsd:simpleType>
        <xsd:restriction base="dms:Text">
          <xsd:maxLength value="255"/>
        </xsd:restriction>
      </xsd:simpleType>
    </xsd:element>
    <xsd:element name="Priority" ma:index="11" nillable="true" ma:displayName="Priority" ma:default="4 - Other (low)" ma:format="Dropdown" ma:internalName="Priority">
      <xsd:simpleType>
        <xsd:restriction base="dms:Choice">
          <xsd:enumeration value="1 - Guide (critical)"/>
          <xsd:enumeration value="2 - Cheat sheet / posters (high)"/>
          <xsd:enumeration value="3 - HOL (normal)"/>
          <xsd:enumeration value="4 - Other (low)"/>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ma:readOnly="true"/>
        <xsd:element ref="dc:title" minOccurs="0" maxOccurs="1" ma:index="1" ma:displayName="Document Nam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www.w3.org/XML/1998/namespace"/>
    <ds:schemaRef ds:uri="d4f1fd26-cd3f-48df-8559-6269d85163e3"/>
    <ds:schemaRef ds:uri="http://purl.org/dc/elements/1.1/"/>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purl.org/dc/dcmitype/"/>
    <ds:schemaRef ds:uri="http://schemas.microsoft.com/office/infopath/2007/PartnerControls"/>
  </ds:schemaRefs>
</ds:datastoreItem>
</file>

<file path=customXml/itemProps3.xml><?xml version="1.0" encoding="utf-8"?>
<ds:datastoreItem xmlns:ds="http://schemas.openxmlformats.org/officeDocument/2006/customXml" ds:itemID="{D91DECC5-6161-40FE-8CB7-F83CEB628A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f1fd26-cd3f-48df-8559-6269d85163e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375</TotalTime>
  <Words>651</Words>
  <Application>Microsoft Office PowerPoint</Application>
  <PresentationFormat>Custom</PresentationFormat>
  <Paragraphs>92</Paragraphs>
  <Slides>1</Slides>
  <Notes>0</Notes>
  <HiddenSlides>0</HiddenSlides>
  <MMClips>0</MMClips>
  <ScaleCrop>false</ScaleCrop>
  <HeadingPairs>
    <vt:vector size="4" baseType="variant">
      <vt:variant>
        <vt:lpstr>Theme</vt:lpstr>
      </vt:variant>
      <vt:variant>
        <vt:i4>2</vt:i4>
      </vt:variant>
      <vt:variant>
        <vt:lpstr>Slide Titles</vt:lpstr>
      </vt:variant>
      <vt:variant>
        <vt:i4>1</vt:i4>
      </vt:variant>
    </vt:vector>
  </HeadingPairs>
  <TitlesOfParts>
    <vt:vector size="3" baseType="lpstr">
      <vt:lpstr>Metro Template Light 16x9</vt:lpstr>
      <vt:lpstr>Metro Template Colored Titles Segoe UI 16x9</vt:lpstr>
      <vt:lpstr>VISUAL STUDIO 2012 READINESS  Lab Management Teams and Personas</vt:lpstr>
    </vt:vector>
  </TitlesOfParts>
  <Manager>&lt;Content Manager Name Here&gt;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Francisco Fagas</dc:creator>
  <cp:keywords>&lt;Any Related Keywords&gt;</cp:keywords>
  <dc:description>Template: Saku Uchikawa, Microsoft Corporation
Formatting:
Event Date: 
Event Location: 
Audience Type: Internal</dc:description>
  <cp:lastModifiedBy>Mathias Olausson</cp:lastModifiedBy>
  <cp:revision>52</cp:revision>
  <dcterms:created xsi:type="dcterms:W3CDTF">2012-02-17T02:14:18Z</dcterms:created>
  <dcterms:modified xsi:type="dcterms:W3CDTF">2012-07-18T20:45:27Z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0x010100CC8AB984F9AFA14087035BD77D90A626</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MS Speaker">
    <vt:lpwstr/>
  </property>
  <property fmtid="{D5CDD505-2E9C-101B-9397-08002B2CF9AE}" pid="7" name="CampaignTaxHTField0">
    <vt:lpwstr/>
  </property>
  <property fmtid="{D5CDD505-2E9C-101B-9397-08002B2CF9AE}" pid="8" name="ProductTaxHTField0">
    <vt:lpwstr/>
  </property>
  <property fmtid="{D5CDD505-2E9C-101B-9397-08002B2CF9AE}" pid="9" name="Event LocationTaxHTField0">
    <vt:lpwstr/>
  </property>
  <property fmtid="{D5CDD505-2E9C-101B-9397-08002B2CF9AE}" pid="10" name="Event1TaxHTField0">
    <vt:lpwstr>Unassignede51362f4-782c-41a8-bb7b-e0cfc8669933</vt:lpwstr>
  </property>
  <property fmtid="{D5CDD505-2E9C-101B-9397-08002B2CF9AE}" pid="11" name="Event VenueTaxHTField0">
    <vt:lpwstr/>
  </property>
  <property fmtid="{D5CDD505-2E9C-101B-9397-08002B2CF9AE}" pid="12" name="MS Content Owner">
    <vt:lpwstr/>
  </property>
  <property fmtid="{D5CDD505-2E9C-101B-9397-08002B2CF9AE}" pid="13" name="TaxCatchAll">
    <vt:lpwstr>217</vt:lpwstr>
  </property>
  <property fmtid="{D5CDD505-2E9C-101B-9397-08002B2CF9AE}" pid="14" name="TrackTaxHTField0">
    <vt:lpwstr/>
  </property>
  <property fmtid="{D5CDD505-2E9C-101B-9397-08002B2CF9AE}" pid="15" name="AudienceTaxHTField0">
    <vt:lpwstr/>
  </property>
</Properties>
</file>