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sldIdLst>
    <p:sldId id="256" r:id="rId6"/>
  </p:sldIdLst>
  <p:sldSz cx="12192000" cy="6858000"/>
  <p:notesSz cx="6858000" cy="9144000"/>
  <p:defaultTextStyle>
    <a:defPPr>
      <a:defRPr lang="mk-M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8217A"/>
    <a:srgbClr val="DEADE9"/>
    <a:srgbClr val="FFF2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124" autoAdjust="0"/>
    <p:restoredTop sz="94660"/>
  </p:normalViewPr>
  <p:slideViewPr>
    <p:cSldViewPr snapToGrid="0">
      <p:cViewPr varScale="1">
        <p:scale>
          <a:sx n="101" d="100"/>
          <a:sy n="101" d="100"/>
        </p:scale>
        <p:origin x="96" y="2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5" Type="http://schemas.openxmlformats.org/officeDocument/2006/relationships/slideMaster" Target="slideMasters/slideMaster1.xml"/><Relationship Id="rId10"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mk-MK"/>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mk-MK"/>
          </a:p>
        </p:txBody>
      </p:sp>
      <p:sp>
        <p:nvSpPr>
          <p:cNvPr id="4" name="Date Placeholder 3"/>
          <p:cNvSpPr>
            <a:spLocks noGrp="1"/>
          </p:cNvSpPr>
          <p:nvPr>
            <p:ph type="dt" sz="half" idx="10"/>
          </p:nvPr>
        </p:nvSpPr>
        <p:spPr/>
        <p:txBody>
          <a:bodyPr/>
          <a:lstStyle/>
          <a:p>
            <a:fld id="{D93EA73B-08F5-4A61-B2C9-38FD624DE4AA}" type="datetimeFigureOut">
              <a:rPr lang="mk-MK" smtClean="0"/>
              <a:t>12.04.2013</a:t>
            </a:fld>
            <a:endParaRPr lang="mk-MK"/>
          </a:p>
        </p:txBody>
      </p:sp>
      <p:sp>
        <p:nvSpPr>
          <p:cNvPr id="5" name="Footer Placeholder 4"/>
          <p:cNvSpPr>
            <a:spLocks noGrp="1"/>
          </p:cNvSpPr>
          <p:nvPr>
            <p:ph type="ftr" sz="quarter" idx="11"/>
          </p:nvPr>
        </p:nvSpPr>
        <p:spPr/>
        <p:txBody>
          <a:bodyPr/>
          <a:lstStyle/>
          <a:p>
            <a:endParaRPr lang="mk-MK"/>
          </a:p>
        </p:txBody>
      </p:sp>
      <p:sp>
        <p:nvSpPr>
          <p:cNvPr id="6" name="Slide Number Placeholder 5"/>
          <p:cNvSpPr>
            <a:spLocks noGrp="1"/>
          </p:cNvSpPr>
          <p:nvPr>
            <p:ph type="sldNum" sz="quarter" idx="12"/>
          </p:nvPr>
        </p:nvSpPr>
        <p:spPr/>
        <p:txBody>
          <a:bodyPr/>
          <a:lstStyle/>
          <a:p>
            <a:fld id="{B269DEA0-EA93-4793-B451-D27152F68503}" type="slidenum">
              <a:rPr lang="mk-MK" smtClean="0"/>
              <a:t>‹#›</a:t>
            </a:fld>
            <a:endParaRPr lang="mk-MK"/>
          </a:p>
        </p:txBody>
      </p:sp>
    </p:spTree>
    <p:extLst>
      <p:ext uri="{BB962C8B-B14F-4D97-AF65-F5344CB8AC3E}">
        <p14:creationId xmlns:p14="http://schemas.microsoft.com/office/powerpoint/2010/main" val="36665412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mk-MK"/>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mk-MK"/>
          </a:p>
        </p:txBody>
      </p:sp>
      <p:sp>
        <p:nvSpPr>
          <p:cNvPr id="4" name="Date Placeholder 3"/>
          <p:cNvSpPr>
            <a:spLocks noGrp="1"/>
          </p:cNvSpPr>
          <p:nvPr>
            <p:ph type="dt" sz="half" idx="10"/>
          </p:nvPr>
        </p:nvSpPr>
        <p:spPr/>
        <p:txBody>
          <a:bodyPr/>
          <a:lstStyle/>
          <a:p>
            <a:fld id="{D93EA73B-08F5-4A61-B2C9-38FD624DE4AA}" type="datetimeFigureOut">
              <a:rPr lang="mk-MK" smtClean="0"/>
              <a:t>12.04.2013</a:t>
            </a:fld>
            <a:endParaRPr lang="mk-MK"/>
          </a:p>
        </p:txBody>
      </p:sp>
      <p:sp>
        <p:nvSpPr>
          <p:cNvPr id="5" name="Footer Placeholder 4"/>
          <p:cNvSpPr>
            <a:spLocks noGrp="1"/>
          </p:cNvSpPr>
          <p:nvPr>
            <p:ph type="ftr" sz="quarter" idx="11"/>
          </p:nvPr>
        </p:nvSpPr>
        <p:spPr/>
        <p:txBody>
          <a:bodyPr/>
          <a:lstStyle/>
          <a:p>
            <a:endParaRPr lang="mk-MK"/>
          </a:p>
        </p:txBody>
      </p:sp>
      <p:sp>
        <p:nvSpPr>
          <p:cNvPr id="6" name="Slide Number Placeholder 5"/>
          <p:cNvSpPr>
            <a:spLocks noGrp="1"/>
          </p:cNvSpPr>
          <p:nvPr>
            <p:ph type="sldNum" sz="quarter" idx="12"/>
          </p:nvPr>
        </p:nvSpPr>
        <p:spPr/>
        <p:txBody>
          <a:bodyPr/>
          <a:lstStyle/>
          <a:p>
            <a:fld id="{B269DEA0-EA93-4793-B451-D27152F68503}" type="slidenum">
              <a:rPr lang="mk-MK" smtClean="0"/>
              <a:t>‹#›</a:t>
            </a:fld>
            <a:endParaRPr lang="mk-MK"/>
          </a:p>
        </p:txBody>
      </p:sp>
    </p:spTree>
    <p:extLst>
      <p:ext uri="{BB962C8B-B14F-4D97-AF65-F5344CB8AC3E}">
        <p14:creationId xmlns:p14="http://schemas.microsoft.com/office/powerpoint/2010/main" val="24561867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mk-MK"/>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mk-MK"/>
          </a:p>
        </p:txBody>
      </p:sp>
      <p:sp>
        <p:nvSpPr>
          <p:cNvPr id="4" name="Date Placeholder 3"/>
          <p:cNvSpPr>
            <a:spLocks noGrp="1"/>
          </p:cNvSpPr>
          <p:nvPr>
            <p:ph type="dt" sz="half" idx="10"/>
          </p:nvPr>
        </p:nvSpPr>
        <p:spPr/>
        <p:txBody>
          <a:bodyPr/>
          <a:lstStyle/>
          <a:p>
            <a:fld id="{D93EA73B-08F5-4A61-B2C9-38FD624DE4AA}" type="datetimeFigureOut">
              <a:rPr lang="mk-MK" smtClean="0"/>
              <a:t>12.04.2013</a:t>
            </a:fld>
            <a:endParaRPr lang="mk-MK"/>
          </a:p>
        </p:txBody>
      </p:sp>
      <p:sp>
        <p:nvSpPr>
          <p:cNvPr id="5" name="Footer Placeholder 4"/>
          <p:cNvSpPr>
            <a:spLocks noGrp="1"/>
          </p:cNvSpPr>
          <p:nvPr>
            <p:ph type="ftr" sz="quarter" idx="11"/>
          </p:nvPr>
        </p:nvSpPr>
        <p:spPr/>
        <p:txBody>
          <a:bodyPr/>
          <a:lstStyle/>
          <a:p>
            <a:endParaRPr lang="mk-MK"/>
          </a:p>
        </p:txBody>
      </p:sp>
      <p:sp>
        <p:nvSpPr>
          <p:cNvPr id="6" name="Slide Number Placeholder 5"/>
          <p:cNvSpPr>
            <a:spLocks noGrp="1"/>
          </p:cNvSpPr>
          <p:nvPr>
            <p:ph type="sldNum" sz="quarter" idx="12"/>
          </p:nvPr>
        </p:nvSpPr>
        <p:spPr/>
        <p:txBody>
          <a:bodyPr/>
          <a:lstStyle/>
          <a:p>
            <a:fld id="{B269DEA0-EA93-4793-B451-D27152F68503}" type="slidenum">
              <a:rPr lang="mk-MK" smtClean="0"/>
              <a:t>‹#›</a:t>
            </a:fld>
            <a:endParaRPr lang="mk-MK"/>
          </a:p>
        </p:txBody>
      </p:sp>
    </p:spTree>
    <p:extLst>
      <p:ext uri="{BB962C8B-B14F-4D97-AF65-F5344CB8AC3E}">
        <p14:creationId xmlns:p14="http://schemas.microsoft.com/office/powerpoint/2010/main" val="13072724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mk-MK"/>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mk-MK"/>
          </a:p>
        </p:txBody>
      </p:sp>
      <p:sp>
        <p:nvSpPr>
          <p:cNvPr id="4" name="Date Placeholder 3"/>
          <p:cNvSpPr>
            <a:spLocks noGrp="1"/>
          </p:cNvSpPr>
          <p:nvPr>
            <p:ph type="dt" sz="half" idx="10"/>
          </p:nvPr>
        </p:nvSpPr>
        <p:spPr/>
        <p:txBody>
          <a:bodyPr/>
          <a:lstStyle/>
          <a:p>
            <a:fld id="{D93EA73B-08F5-4A61-B2C9-38FD624DE4AA}" type="datetimeFigureOut">
              <a:rPr lang="mk-MK" smtClean="0"/>
              <a:t>12.04.2013</a:t>
            </a:fld>
            <a:endParaRPr lang="mk-MK"/>
          </a:p>
        </p:txBody>
      </p:sp>
      <p:sp>
        <p:nvSpPr>
          <p:cNvPr id="5" name="Footer Placeholder 4"/>
          <p:cNvSpPr>
            <a:spLocks noGrp="1"/>
          </p:cNvSpPr>
          <p:nvPr>
            <p:ph type="ftr" sz="quarter" idx="11"/>
          </p:nvPr>
        </p:nvSpPr>
        <p:spPr/>
        <p:txBody>
          <a:bodyPr/>
          <a:lstStyle/>
          <a:p>
            <a:endParaRPr lang="mk-MK"/>
          </a:p>
        </p:txBody>
      </p:sp>
      <p:sp>
        <p:nvSpPr>
          <p:cNvPr id="6" name="Slide Number Placeholder 5"/>
          <p:cNvSpPr>
            <a:spLocks noGrp="1"/>
          </p:cNvSpPr>
          <p:nvPr>
            <p:ph type="sldNum" sz="quarter" idx="12"/>
          </p:nvPr>
        </p:nvSpPr>
        <p:spPr/>
        <p:txBody>
          <a:bodyPr/>
          <a:lstStyle/>
          <a:p>
            <a:fld id="{B269DEA0-EA93-4793-B451-D27152F68503}" type="slidenum">
              <a:rPr lang="mk-MK" smtClean="0"/>
              <a:t>‹#›</a:t>
            </a:fld>
            <a:endParaRPr lang="mk-MK"/>
          </a:p>
        </p:txBody>
      </p:sp>
    </p:spTree>
    <p:extLst>
      <p:ext uri="{BB962C8B-B14F-4D97-AF65-F5344CB8AC3E}">
        <p14:creationId xmlns:p14="http://schemas.microsoft.com/office/powerpoint/2010/main" val="32106824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mk-MK"/>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3EA73B-08F5-4A61-B2C9-38FD624DE4AA}" type="datetimeFigureOut">
              <a:rPr lang="mk-MK" smtClean="0"/>
              <a:t>12.04.2013</a:t>
            </a:fld>
            <a:endParaRPr lang="mk-MK"/>
          </a:p>
        </p:txBody>
      </p:sp>
      <p:sp>
        <p:nvSpPr>
          <p:cNvPr id="5" name="Footer Placeholder 4"/>
          <p:cNvSpPr>
            <a:spLocks noGrp="1"/>
          </p:cNvSpPr>
          <p:nvPr>
            <p:ph type="ftr" sz="quarter" idx="11"/>
          </p:nvPr>
        </p:nvSpPr>
        <p:spPr/>
        <p:txBody>
          <a:bodyPr/>
          <a:lstStyle/>
          <a:p>
            <a:endParaRPr lang="mk-MK"/>
          </a:p>
        </p:txBody>
      </p:sp>
      <p:sp>
        <p:nvSpPr>
          <p:cNvPr id="6" name="Slide Number Placeholder 5"/>
          <p:cNvSpPr>
            <a:spLocks noGrp="1"/>
          </p:cNvSpPr>
          <p:nvPr>
            <p:ph type="sldNum" sz="quarter" idx="12"/>
          </p:nvPr>
        </p:nvSpPr>
        <p:spPr/>
        <p:txBody>
          <a:bodyPr/>
          <a:lstStyle/>
          <a:p>
            <a:fld id="{B269DEA0-EA93-4793-B451-D27152F68503}" type="slidenum">
              <a:rPr lang="mk-MK" smtClean="0"/>
              <a:t>‹#›</a:t>
            </a:fld>
            <a:endParaRPr lang="mk-MK"/>
          </a:p>
        </p:txBody>
      </p:sp>
    </p:spTree>
    <p:extLst>
      <p:ext uri="{BB962C8B-B14F-4D97-AF65-F5344CB8AC3E}">
        <p14:creationId xmlns:p14="http://schemas.microsoft.com/office/powerpoint/2010/main" val="15686011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mk-MK"/>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mk-MK"/>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mk-MK"/>
          </a:p>
        </p:txBody>
      </p:sp>
      <p:sp>
        <p:nvSpPr>
          <p:cNvPr id="5" name="Date Placeholder 4"/>
          <p:cNvSpPr>
            <a:spLocks noGrp="1"/>
          </p:cNvSpPr>
          <p:nvPr>
            <p:ph type="dt" sz="half" idx="10"/>
          </p:nvPr>
        </p:nvSpPr>
        <p:spPr/>
        <p:txBody>
          <a:bodyPr/>
          <a:lstStyle/>
          <a:p>
            <a:fld id="{D93EA73B-08F5-4A61-B2C9-38FD624DE4AA}" type="datetimeFigureOut">
              <a:rPr lang="mk-MK" smtClean="0"/>
              <a:t>12.04.2013</a:t>
            </a:fld>
            <a:endParaRPr lang="mk-MK"/>
          </a:p>
        </p:txBody>
      </p:sp>
      <p:sp>
        <p:nvSpPr>
          <p:cNvPr id="6" name="Footer Placeholder 5"/>
          <p:cNvSpPr>
            <a:spLocks noGrp="1"/>
          </p:cNvSpPr>
          <p:nvPr>
            <p:ph type="ftr" sz="quarter" idx="11"/>
          </p:nvPr>
        </p:nvSpPr>
        <p:spPr/>
        <p:txBody>
          <a:bodyPr/>
          <a:lstStyle/>
          <a:p>
            <a:endParaRPr lang="mk-MK"/>
          </a:p>
        </p:txBody>
      </p:sp>
      <p:sp>
        <p:nvSpPr>
          <p:cNvPr id="7" name="Slide Number Placeholder 6"/>
          <p:cNvSpPr>
            <a:spLocks noGrp="1"/>
          </p:cNvSpPr>
          <p:nvPr>
            <p:ph type="sldNum" sz="quarter" idx="12"/>
          </p:nvPr>
        </p:nvSpPr>
        <p:spPr/>
        <p:txBody>
          <a:bodyPr/>
          <a:lstStyle/>
          <a:p>
            <a:fld id="{B269DEA0-EA93-4793-B451-D27152F68503}" type="slidenum">
              <a:rPr lang="mk-MK" smtClean="0"/>
              <a:t>‹#›</a:t>
            </a:fld>
            <a:endParaRPr lang="mk-MK"/>
          </a:p>
        </p:txBody>
      </p:sp>
    </p:spTree>
    <p:extLst>
      <p:ext uri="{BB962C8B-B14F-4D97-AF65-F5344CB8AC3E}">
        <p14:creationId xmlns:p14="http://schemas.microsoft.com/office/powerpoint/2010/main" val="15257274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mk-MK"/>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mk-MK"/>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mk-MK"/>
          </a:p>
        </p:txBody>
      </p:sp>
      <p:sp>
        <p:nvSpPr>
          <p:cNvPr id="7" name="Date Placeholder 6"/>
          <p:cNvSpPr>
            <a:spLocks noGrp="1"/>
          </p:cNvSpPr>
          <p:nvPr>
            <p:ph type="dt" sz="half" idx="10"/>
          </p:nvPr>
        </p:nvSpPr>
        <p:spPr/>
        <p:txBody>
          <a:bodyPr/>
          <a:lstStyle/>
          <a:p>
            <a:fld id="{D93EA73B-08F5-4A61-B2C9-38FD624DE4AA}" type="datetimeFigureOut">
              <a:rPr lang="mk-MK" smtClean="0"/>
              <a:t>12.04.2013</a:t>
            </a:fld>
            <a:endParaRPr lang="mk-MK"/>
          </a:p>
        </p:txBody>
      </p:sp>
      <p:sp>
        <p:nvSpPr>
          <p:cNvPr id="8" name="Footer Placeholder 7"/>
          <p:cNvSpPr>
            <a:spLocks noGrp="1"/>
          </p:cNvSpPr>
          <p:nvPr>
            <p:ph type="ftr" sz="quarter" idx="11"/>
          </p:nvPr>
        </p:nvSpPr>
        <p:spPr/>
        <p:txBody>
          <a:bodyPr/>
          <a:lstStyle/>
          <a:p>
            <a:endParaRPr lang="mk-MK"/>
          </a:p>
        </p:txBody>
      </p:sp>
      <p:sp>
        <p:nvSpPr>
          <p:cNvPr id="9" name="Slide Number Placeholder 8"/>
          <p:cNvSpPr>
            <a:spLocks noGrp="1"/>
          </p:cNvSpPr>
          <p:nvPr>
            <p:ph type="sldNum" sz="quarter" idx="12"/>
          </p:nvPr>
        </p:nvSpPr>
        <p:spPr/>
        <p:txBody>
          <a:bodyPr/>
          <a:lstStyle/>
          <a:p>
            <a:fld id="{B269DEA0-EA93-4793-B451-D27152F68503}" type="slidenum">
              <a:rPr lang="mk-MK" smtClean="0"/>
              <a:t>‹#›</a:t>
            </a:fld>
            <a:endParaRPr lang="mk-MK"/>
          </a:p>
        </p:txBody>
      </p:sp>
    </p:spTree>
    <p:extLst>
      <p:ext uri="{BB962C8B-B14F-4D97-AF65-F5344CB8AC3E}">
        <p14:creationId xmlns:p14="http://schemas.microsoft.com/office/powerpoint/2010/main" val="31704505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mk-MK"/>
          </a:p>
        </p:txBody>
      </p:sp>
      <p:sp>
        <p:nvSpPr>
          <p:cNvPr id="3" name="Date Placeholder 2"/>
          <p:cNvSpPr>
            <a:spLocks noGrp="1"/>
          </p:cNvSpPr>
          <p:nvPr>
            <p:ph type="dt" sz="half" idx="10"/>
          </p:nvPr>
        </p:nvSpPr>
        <p:spPr/>
        <p:txBody>
          <a:bodyPr/>
          <a:lstStyle/>
          <a:p>
            <a:fld id="{D93EA73B-08F5-4A61-B2C9-38FD624DE4AA}" type="datetimeFigureOut">
              <a:rPr lang="mk-MK" smtClean="0"/>
              <a:t>12.04.2013</a:t>
            </a:fld>
            <a:endParaRPr lang="mk-MK"/>
          </a:p>
        </p:txBody>
      </p:sp>
      <p:sp>
        <p:nvSpPr>
          <p:cNvPr id="4" name="Footer Placeholder 3"/>
          <p:cNvSpPr>
            <a:spLocks noGrp="1"/>
          </p:cNvSpPr>
          <p:nvPr>
            <p:ph type="ftr" sz="quarter" idx="11"/>
          </p:nvPr>
        </p:nvSpPr>
        <p:spPr/>
        <p:txBody>
          <a:bodyPr/>
          <a:lstStyle/>
          <a:p>
            <a:endParaRPr lang="mk-MK"/>
          </a:p>
        </p:txBody>
      </p:sp>
      <p:sp>
        <p:nvSpPr>
          <p:cNvPr id="5" name="Slide Number Placeholder 4"/>
          <p:cNvSpPr>
            <a:spLocks noGrp="1"/>
          </p:cNvSpPr>
          <p:nvPr>
            <p:ph type="sldNum" sz="quarter" idx="12"/>
          </p:nvPr>
        </p:nvSpPr>
        <p:spPr/>
        <p:txBody>
          <a:bodyPr/>
          <a:lstStyle/>
          <a:p>
            <a:fld id="{B269DEA0-EA93-4793-B451-D27152F68503}" type="slidenum">
              <a:rPr lang="mk-MK" smtClean="0"/>
              <a:t>‹#›</a:t>
            </a:fld>
            <a:endParaRPr lang="mk-MK"/>
          </a:p>
        </p:txBody>
      </p:sp>
    </p:spTree>
    <p:extLst>
      <p:ext uri="{BB962C8B-B14F-4D97-AF65-F5344CB8AC3E}">
        <p14:creationId xmlns:p14="http://schemas.microsoft.com/office/powerpoint/2010/main" val="2055533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3EA73B-08F5-4A61-B2C9-38FD624DE4AA}" type="datetimeFigureOut">
              <a:rPr lang="mk-MK" smtClean="0"/>
              <a:t>12.04.2013</a:t>
            </a:fld>
            <a:endParaRPr lang="mk-MK"/>
          </a:p>
        </p:txBody>
      </p:sp>
      <p:sp>
        <p:nvSpPr>
          <p:cNvPr id="3" name="Footer Placeholder 2"/>
          <p:cNvSpPr>
            <a:spLocks noGrp="1"/>
          </p:cNvSpPr>
          <p:nvPr>
            <p:ph type="ftr" sz="quarter" idx="11"/>
          </p:nvPr>
        </p:nvSpPr>
        <p:spPr/>
        <p:txBody>
          <a:bodyPr/>
          <a:lstStyle/>
          <a:p>
            <a:endParaRPr lang="mk-MK"/>
          </a:p>
        </p:txBody>
      </p:sp>
      <p:sp>
        <p:nvSpPr>
          <p:cNvPr id="4" name="Slide Number Placeholder 3"/>
          <p:cNvSpPr>
            <a:spLocks noGrp="1"/>
          </p:cNvSpPr>
          <p:nvPr>
            <p:ph type="sldNum" sz="quarter" idx="12"/>
          </p:nvPr>
        </p:nvSpPr>
        <p:spPr/>
        <p:txBody>
          <a:bodyPr/>
          <a:lstStyle/>
          <a:p>
            <a:fld id="{B269DEA0-EA93-4793-B451-D27152F68503}" type="slidenum">
              <a:rPr lang="mk-MK" smtClean="0"/>
              <a:t>‹#›</a:t>
            </a:fld>
            <a:endParaRPr lang="mk-MK"/>
          </a:p>
        </p:txBody>
      </p:sp>
    </p:spTree>
    <p:extLst>
      <p:ext uri="{BB962C8B-B14F-4D97-AF65-F5344CB8AC3E}">
        <p14:creationId xmlns:p14="http://schemas.microsoft.com/office/powerpoint/2010/main" val="15098607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mk-MK"/>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mk-MK"/>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3EA73B-08F5-4A61-B2C9-38FD624DE4AA}" type="datetimeFigureOut">
              <a:rPr lang="mk-MK" smtClean="0"/>
              <a:t>12.04.2013</a:t>
            </a:fld>
            <a:endParaRPr lang="mk-MK"/>
          </a:p>
        </p:txBody>
      </p:sp>
      <p:sp>
        <p:nvSpPr>
          <p:cNvPr id="6" name="Footer Placeholder 5"/>
          <p:cNvSpPr>
            <a:spLocks noGrp="1"/>
          </p:cNvSpPr>
          <p:nvPr>
            <p:ph type="ftr" sz="quarter" idx="11"/>
          </p:nvPr>
        </p:nvSpPr>
        <p:spPr/>
        <p:txBody>
          <a:bodyPr/>
          <a:lstStyle/>
          <a:p>
            <a:endParaRPr lang="mk-MK"/>
          </a:p>
        </p:txBody>
      </p:sp>
      <p:sp>
        <p:nvSpPr>
          <p:cNvPr id="7" name="Slide Number Placeholder 6"/>
          <p:cNvSpPr>
            <a:spLocks noGrp="1"/>
          </p:cNvSpPr>
          <p:nvPr>
            <p:ph type="sldNum" sz="quarter" idx="12"/>
          </p:nvPr>
        </p:nvSpPr>
        <p:spPr/>
        <p:txBody>
          <a:bodyPr/>
          <a:lstStyle/>
          <a:p>
            <a:fld id="{B269DEA0-EA93-4793-B451-D27152F68503}" type="slidenum">
              <a:rPr lang="mk-MK" smtClean="0"/>
              <a:t>‹#›</a:t>
            </a:fld>
            <a:endParaRPr lang="mk-MK"/>
          </a:p>
        </p:txBody>
      </p:sp>
    </p:spTree>
    <p:extLst>
      <p:ext uri="{BB962C8B-B14F-4D97-AF65-F5344CB8AC3E}">
        <p14:creationId xmlns:p14="http://schemas.microsoft.com/office/powerpoint/2010/main" val="14408505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mk-MK"/>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mk-MK"/>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3EA73B-08F5-4A61-B2C9-38FD624DE4AA}" type="datetimeFigureOut">
              <a:rPr lang="mk-MK" smtClean="0"/>
              <a:t>12.04.2013</a:t>
            </a:fld>
            <a:endParaRPr lang="mk-MK"/>
          </a:p>
        </p:txBody>
      </p:sp>
      <p:sp>
        <p:nvSpPr>
          <p:cNvPr id="6" name="Footer Placeholder 5"/>
          <p:cNvSpPr>
            <a:spLocks noGrp="1"/>
          </p:cNvSpPr>
          <p:nvPr>
            <p:ph type="ftr" sz="quarter" idx="11"/>
          </p:nvPr>
        </p:nvSpPr>
        <p:spPr/>
        <p:txBody>
          <a:bodyPr/>
          <a:lstStyle/>
          <a:p>
            <a:endParaRPr lang="mk-MK"/>
          </a:p>
        </p:txBody>
      </p:sp>
      <p:sp>
        <p:nvSpPr>
          <p:cNvPr id="7" name="Slide Number Placeholder 6"/>
          <p:cNvSpPr>
            <a:spLocks noGrp="1"/>
          </p:cNvSpPr>
          <p:nvPr>
            <p:ph type="sldNum" sz="quarter" idx="12"/>
          </p:nvPr>
        </p:nvSpPr>
        <p:spPr/>
        <p:txBody>
          <a:bodyPr/>
          <a:lstStyle/>
          <a:p>
            <a:fld id="{B269DEA0-EA93-4793-B451-D27152F68503}" type="slidenum">
              <a:rPr lang="mk-MK" smtClean="0"/>
              <a:t>‹#›</a:t>
            </a:fld>
            <a:endParaRPr lang="mk-MK"/>
          </a:p>
        </p:txBody>
      </p:sp>
    </p:spTree>
    <p:extLst>
      <p:ext uri="{BB962C8B-B14F-4D97-AF65-F5344CB8AC3E}">
        <p14:creationId xmlns:p14="http://schemas.microsoft.com/office/powerpoint/2010/main" val="31949467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mk-MK"/>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mk-MK"/>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3EA73B-08F5-4A61-B2C9-38FD624DE4AA}" type="datetimeFigureOut">
              <a:rPr lang="mk-MK" smtClean="0"/>
              <a:t>12.04.2013</a:t>
            </a:fld>
            <a:endParaRPr lang="mk-MK"/>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mk-MK"/>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69DEA0-EA93-4793-B451-D27152F68503}" type="slidenum">
              <a:rPr lang="mk-MK" smtClean="0"/>
              <a:t>‹#›</a:t>
            </a:fld>
            <a:endParaRPr lang="mk-MK"/>
          </a:p>
        </p:txBody>
      </p:sp>
    </p:spTree>
    <p:extLst>
      <p:ext uri="{BB962C8B-B14F-4D97-AF65-F5344CB8AC3E}">
        <p14:creationId xmlns:p14="http://schemas.microsoft.com/office/powerpoint/2010/main" val="40020024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mk-M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aka.ms/vsarmsdn" TargetMode="External"/><Relationship Id="rId13" Type="http://schemas.openxmlformats.org/officeDocument/2006/relationships/image" Target="../media/image5.png"/><Relationship Id="rId18" Type="http://schemas.openxmlformats.org/officeDocument/2006/relationships/hyperlink" Target="http://aka.ms/msdnIntelliTrace" TargetMode="External"/><Relationship Id="rId26" Type="http://schemas.openxmlformats.org/officeDocument/2006/relationships/image" Target="../media/image14.png"/><Relationship Id="rId3" Type="http://schemas.openxmlformats.org/officeDocument/2006/relationships/customXml" Target="../../customXml/item4.xml"/><Relationship Id="rId21" Type="http://schemas.openxmlformats.org/officeDocument/2006/relationships/image" Target="../media/image9.jpeg"/><Relationship Id="rId7" Type="http://schemas.openxmlformats.org/officeDocument/2006/relationships/image" Target="../media/image2.png"/><Relationship Id="rId12" Type="http://schemas.microsoft.com/office/2007/relationships/hdphoto" Target="../media/hdphoto2.wdp"/><Relationship Id="rId17" Type="http://schemas.openxmlformats.org/officeDocument/2006/relationships/image" Target="../media/image8.emf"/><Relationship Id="rId25" Type="http://schemas.openxmlformats.org/officeDocument/2006/relationships/image" Target="../media/image13.png"/><Relationship Id="rId2" Type="http://schemas.openxmlformats.org/officeDocument/2006/relationships/customXml" Target="../../customXml/item1.xml"/><Relationship Id="rId16" Type="http://schemas.openxmlformats.org/officeDocument/2006/relationships/image" Target="../media/image7.png"/><Relationship Id="rId20" Type="http://schemas.openxmlformats.org/officeDocument/2006/relationships/hyperlink" Target="http://bit.ly/K5do0m" TargetMode="External"/><Relationship Id="rId1" Type="http://schemas.openxmlformats.org/officeDocument/2006/relationships/customXml" Target="../../customXml/item3.xml"/><Relationship Id="rId6" Type="http://schemas.openxmlformats.org/officeDocument/2006/relationships/image" Target="../media/image1.png"/><Relationship Id="rId11" Type="http://schemas.openxmlformats.org/officeDocument/2006/relationships/image" Target="../media/image4.png"/><Relationship Id="rId24" Type="http://schemas.openxmlformats.org/officeDocument/2006/relationships/image" Target="../media/image12.jpg"/><Relationship Id="rId5" Type="http://schemas.openxmlformats.org/officeDocument/2006/relationships/slideLayout" Target="../slideLayouts/slideLayout1.xml"/><Relationship Id="rId15" Type="http://schemas.openxmlformats.org/officeDocument/2006/relationships/image" Target="../media/image6.emf"/><Relationship Id="rId23" Type="http://schemas.openxmlformats.org/officeDocument/2006/relationships/image" Target="../media/image11.PNG"/><Relationship Id="rId28" Type="http://schemas.openxmlformats.org/officeDocument/2006/relationships/image" Target="../media/image16.png"/><Relationship Id="rId10" Type="http://schemas.microsoft.com/office/2007/relationships/hdphoto" Target="../media/hdphoto1.wdp"/><Relationship Id="rId19" Type="http://schemas.openxmlformats.org/officeDocument/2006/relationships/hyperlink" Target="http://aka.ms/IntelliTraceCollectors" TargetMode="External"/><Relationship Id="rId4" Type="http://schemas.openxmlformats.org/officeDocument/2006/relationships/customXml" Target="../../customXml/item2.xml"/><Relationship Id="rId9" Type="http://schemas.openxmlformats.org/officeDocument/2006/relationships/image" Target="../media/image3.png"/><Relationship Id="rId14" Type="http://schemas.microsoft.com/office/2007/relationships/hdphoto" Target="../media/hdphoto3.wdp"/><Relationship Id="rId22" Type="http://schemas.openxmlformats.org/officeDocument/2006/relationships/image" Target="../media/image10.png"/><Relationship Id="rId27"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4529"/>
            <a:ext cx="12192000" cy="767715"/>
          </a:xfrm>
          <a:prstGeom prst="rect">
            <a:avLst/>
          </a:prstGeom>
          <a:solidFill>
            <a:srgbClr val="68217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mk-MK"/>
          </a:p>
        </p:txBody>
      </p:sp>
      <p:sp>
        <p:nvSpPr>
          <p:cNvPr id="5" name="Rectangle 4"/>
          <p:cNvSpPr/>
          <p:nvPr/>
        </p:nvSpPr>
        <p:spPr>
          <a:xfrm>
            <a:off x="288759" y="800328"/>
            <a:ext cx="5053262" cy="941838"/>
          </a:xfrm>
          <a:prstGeom prst="rect">
            <a:avLst/>
          </a:prstGeom>
          <a:solidFill>
            <a:schemeClr val="bg1"/>
          </a:solidFill>
          <a:ln>
            <a:solidFill>
              <a:srgbClr val="68217A"/>
            </a:solidFill>
          </a:ln>
        </p:spPr>
        <p:style>
          <a:lnRef idx="2">
            <a:schemeClr val="accent5"/>
          </a:lnRef>
          <a:fillRef idx="1">
            <a:schemeClr val="lt1"/>
          </a:fillRef>
          <a:effectRef idx="0">
            <a:schemeClr val="accent5"/>
          </a:effectRef>
          <a:fontRef idx="minor">
            <a:schemeClr val="dk1"/>
          </a:fontRef>
        </p:style>
        <p:txBody>
          <a:bodyPr rtlCol="0" anchor="ctr"/>
          <a:lstStyle/>
          <a:p>
            <a:endParaRPr lang="mk-MK" sz="1400" dirty="0"/>
          </a:p>
        </p:txBody>
      </p:sp>
      <p:pic>
        <p:nvPicPr>
          <p:cNvPr id="6" name="Picture 5"/>
          <p:cNvPicPr/>
          <p:nvPr/>
        </p:nvPicPr>
        <p:blipFill>
          <a:blip r:embed="rId6" cstate="print">
            <a:extLst>
              <a:ext uri="{28A0092B-C50C-407E-A947-70E740481C1C}">
                <a14:useLocalDpi xmlns:a14="http://schemas.microsoft.com/office/drawing/2010/main" val="0"/>
              </a:ext>
            </a:extLst>
          </a:blip>
          <a:stretch>
            <a:fillRect/>
          </a:stretch>
        </p:blipFill>
        <p:spPr>
          <a:xfrm>
            <a:off x="10542270" y="107314"/>
            <a:ext cx="1649730" cy="553085"/>
          </a:xfrm>
          <a:prstGeom prst="rect">
            <a:avLst/>
          </a:prstGeom>
        </p:spPr>
      </p:pic>
      <p:sp>
        <p:nvSpPr>
          <p:cNvPr id="7" name="Rectangle 6"/>
          <p:cNvSpPr/>
          <p:nvPr/>
        </p:nvSpPr>
        <p:spPr>
          <a:xfrm>
            <a:off x="139881" y="199190"/>
            <a:ext cx="5714164" cy="461665"/>
          </a:xfrm>
          <a:prstGeom prst="rect">
            <a:avLst/>
          </a:prstGeom>
        </p:spPr>
        <p:txBody>
          <a:bodyPr wrap="square">
            <a:spAutoFit/>
          </a:bodyPr>
          <a:lstStyle/>
          <a:p>
            <a:pPr>
              <a:spcBef>
                <a:spcPts val="300"/>
              </a:spcBef>
              <a:spcAft>
                <a:spcPts val="300"/>
              </a:spcAft>
            </a:pPr>
            <a:r>
              <a:rPr lang="en-US" sz="2400" dirty="0" smtClean="0">
                <a:solidFill>
                  <a:srgbClr val="FFFFFF"/>
                </a:solidFill>
                <a:effectLst/>
                <a:latin typeface="Segoe UI Light" panose="020B0502040204020203" pitchFamily="34" charset="0"/>
                <a:ea typeface="SimSun" panose="02010600030101010101" pitchFamily="2" charset="-122"/>
                <a:cs typeface="Times New Roman" panose="02020603050405020304" pitchFamily="18" charset="0"/>
              </a:rPr>
              <a:t>Developer </a:t>
            </a:r>
            <a:r>
              <a:rPr lang="mk-MK" sz="2400" dirty="0" smtClean="0">
                <a:solidFill>
                  <a:srgbClr val="FFFFFF"/>
                </a:solidFill>
                <a:effectLst/>
                <a:latin typeface="Segoe UI Light" panose="020B0502040204020203" pitchFamily="34" charset="0"/>
                <a:ea typeface="SimSun" panose="02010600030101010101" pitchFamily="2" charset="-122"/>
                <a:cs typeface="Times New Roman" panose="02020603050405020304" pitchFamily="18" charset="0"/>
              </a:rPr>
              <a:t>view of DevOps and IntelliTrace</a:t>
            </a:r>
            <a:endParaRPr lang="mk-MK" sz="2400" dirty="0">
              <a:effectLst/>
              <a:latin typeface="Segoe UI" panose="020B0502040204020203" pitchFamily="34" charset="0"/>
              <a:ea typeface="SimSun" panose="02010600030101010101" pitchFamily="2" charset="-122"/>
              <a:cs typeface="Times New Roman" panose="02020603050405020304" pitchFamily="18" charset="0"/>
            </a:endParaRPr>
          </a:p>
        </p:txBody>
      </p:sp>
      <p:sp>
        <p:nvSpPr>
          <p:cNvPr id="8" name="Rectangle 7"/>
          <p:cNvSpPr/>
          <p:nvPr/>
        </p:nvSpPr>
        <p:spPr>
          <a:xfrm>
            <a:off x="284259" y="1780983"/>
            <a:ext cx="5057761" cy="1748581"/>
          </a:xfrm>
          <a:prstGeom prst="rect">
            <a:avLst/>
          </a:prstGeom>
          <a:ln>
            <a:solidFill>
              <a:srgbClr val="68217A"/>
            </a:solidFill>
          </a:ln>
        </p:spPr>
        <p:style>
          <a:lnRef idx="2">
            <a:schemeClr val="accent5"/>
          </a:lnRef>
          <a:fillRef idx="1">
            <a:schemeClr val="lt1"/>
          </a:fillRef>
          <a:effectRef idx="0">
            <a:schemeClr val="accent5"/>
          </a:effectRef>
          <a:fontRef idx="minor">
            <a:schemeClr val="dk1"/>
          </a:fontRef>
        </p:style>
        <p:txBody>
          <a:bodyPr rtlCol="0" anchor="ctr"/>
          <a:lstStyle/>
          <a:p>
            <a:endParaRPr lang="en-US" sz="1050" dirty="0">
              <a:solidFill>
                <a:schemeClr val="tx1"/>
              </a:solidFill>
            </a:endParaRPr>
          </a:p>
        </p:txBody>
      </p:sp>
      <p:sp>
        <p:nvSpPr>
          <p:cNvPr id="9" name="Rectangle 8"/>
          <p:cNvSpPr/>
          <p:nvPr/>
        </p:nvSpPr>
        <p:spPr>
          <a:xfrm>
            <a:off x="280737" y="3576506"/>
            <a:ext cx="8815137" cy="2840336"/>
          </a:xfrm>
          <a:prstGeom prst="rect">
            <a:avLst/>
          </a:prstGeom>
          <a:ln>
            <a:solidFill>
              <a:srgbClr val="68217A"/>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mk-MK" dirty="0"/>
          </a:p>
        </p:txBody>
      </p:sp>
      <p:sp>
        <p:nvSpPr>
          <p:cNvPr id="10" name="Rectangle 9"/>
          <p:cNvSpPr/>
          <p:nvPr/>
        </p:nvSpPr>
        <p:spPr>
          <a:xfrm>
            <a:off x="5626280" y="796708"/>
            <a:ext cx="6565720" cy="2732857"/>
          </a:xfrm>
          <a:prstGeom prst="rect">
            <a:avLst/>
          </a:prstGeom>
          <a:ln>
            <a:solidFill>
              <a:srgbClr val="68217A"/>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mk-MK" dirty="0"/>
          </a:p>
        </p:txBody>
      </p:sp>
      <p:sp>
        <p:nvSpPr>
          <p:cNvPr id="11" name="Rectangle 10"/>
          <p:cNvSpPr/>
          <p:nvPr/>
        </p:nvSpPr>
        <p:spPr>
          <a:xfrm>
            <a:off x="1074821" y="867835"/>
            <a:ext cx="4331369" cy="800219"/>
          </a:xfrm>
          <a:prstGeom prst="rect">
            <a:avLst/>
          </a:prstGeom>
        </p:spPr>
        <p:txBody>
          <a:bodyPr wrap="square">
            <a:spAutoFit/>
          </a:bodyPr>
          <a:lstStyle/>
          <a:p>
            <a:r>
              <a:rPr lang="en-US" sz="1150" b="1" spc="50" dirty="0">
                <a:ln w="0"/>
                <a:solidFill>
                  <a:srgbClr val="68217A"/>
                </a:solidFill>
                <a:effectLst>
                  <a:innerShdw blurRad="63500" dist="50800" dir="13500000">
                    <a:srgbClr val="000000">
                      <a:alpha val="50000"/>
                    </a:srgbClr>
                  </a:innerShdw>
                </a:effectLst>
              </a:rPr>
              <a:t>Epic: As Doris, the developer, I would like to understand better how to debug with IntelliTrace and understand how to work with Oscar, my operations lead, to get this information back to be fixed as accurately and quickly as </a:t>
            </a:r>
            <a:r>
              <a:rPr lang="en-US" sz="1150" b="1" spc="50" dirty="0" smtClean="0">
                <a:ln w="0"/>
                <a:solidFill>
                  <a:srgbClr val="68217A"/>
                </a:solidFill>
                <a:effectLst>
                  <a:innerShdw blurRad="63500" dist="50800" dir="13500000">
                    <a:srgbClr val="000000">
                      <a:alpha val="50000"/>
                    </a:srgbClr>
                  </a:innerShdw>
                </a:effectLst>
              </a:rPr>
              <a:t>possible.</a:t>
            </a:r>
            <a:endParaRPr lang="mk-MK" sz="1150" b="1" spc="50" dirty="0">
              <a:ln w="0"/>
              <a:solidFill>
                <a:srgbClr val="68217A"/>
              </a:solidFill>
              <a:effectLst>
                <a:innerShdw blurRad="63500" dist="50800" dir="13500000">
                  <a:srgbClr val="000000">
                    <a:alpha val="50000"/>
                  </a:srgbClr>
                </a:innerShdw>
              </a:effectLst>
            </a:endParaRPr>
          </a:p>
        </p:txBody>
      </p:sp>
      <p:sp>
        <p:nvSpPr>
          <p:cNvPr id="12" name="Rectangle 11"/>
          <p:cNvSpPr/>
          <p:nvPr/>
        </p:nvSpPr>
        <p:spPr>
          <a:xfrm>
            <a:off x="0" y="802948"/>
            <a:ext cx="288758" cy="939217"/>
          </a:xfrm>
          <a:prstGeom prst="rect">
            <a:avLst/>
          </a:prstGeom>
          <a:solidFill>
            <a:srgbClr val="68217A"/>
          </a:solidFill>
          <a:ln>
            <a:solidFill>
              <a:srgbClr val="68217A"/>
            </a:solidFill>
          </a:ln>
        </p:spPr>
        <p:style>
          <a:lnRef idx="2">
            <a:schemeClr val="accent5"/>
          </a:lnRef>
          <a:fillRef idx="1">
            <a:schemeClr val="lt1"/>
          </a:fillRef>
          <a:effectRef idx="0">
            <a:schemeClr val="accent5"/>
          </a:effectRef>
          <a:fontRef idx="minor">
            <a:schemeClr val="dk1"/>
          </a:fontRef>
        </p:style>
        <p:txBody>
          <a:bodyPr vert="vert270" rtlCol="0" anchor="ctr"/>
          <a:lstStyle/>
          <a:p>
            <a:pPr algn="ctr"/>
            <a:r>
              <a:rPr lang="en-US" sz="1400" dirty="0" smtClean="0">
                <a:solidFill>
                  <a:schemeClr val="bg1"/>
                </a:solidFill>
              </a:rPr>
              <a:t>Epic</a:t>
            </a:r>
            <a:endParaRPr lang="mk-MK" sz="1400" dirty="0">
              <a:solidFill>
                <a:schemeClr val="bg1"/>
              </a:solidFill>
            </a:endParaRPr>
          </a:p>
        </p:txBody>
      </p:sp>
      <p:sp>
        <p:nvSpPr>
          <p:cNvPr id="13" name="Rectangle 12"/>
          <p:cNvSpPr/>
          <p:nvPr/>
        </p:nvSpPr>
        <p:spPr>
          <a:xfrm>
            <a:off x="9372600" y="3576505"/>
            <a:ext cx="2819400" cy="1586045"/>
          </a:xfrm>
          <a:prstGeom prst="rect">
            <a:avLst/>
          </a:prstGeom>
          <a:ln>
            <a:solidFill>
              <a:srgbClr val="68217A"/>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mk-MK" dirty="0"/>
          </a:p>
        </p:txBody>
      </p:sp>
      <p:sp>
        <p:nvSpPr>
          <p:cNvPr id="14" name="Rectangle 13"/>
          <p:cNvSpPr/>
          <p:nvPr/>
        </p:nvSpPr>
        <p:spPr>
          <a:xfrm>
            <a:off x="-1" y="1780982"/>
            <a:ext cx="276239" cy="1749039"/>
          </a:xfrm>
          <a:prstGeom prst="rect">
            <a:avLst/>
          </a:prstGeom>
          <a:solidFill>
            <a:srgbClr val="68217A"/>
          </a:solidFill>
          <a:ln>
            <a:solidFill>
              <a:srgbClr val="68217A"/>
            </a:solidFill>
          </a:ln>
        </p:spPr>
        <p:style>
          <a:lnRef idx="2">
            <a:schemeClr val="accent5"/>
          </a:lnRef>
          <a:fillRef idx="1">
            <a:schemeClr val="lt1"/>
          </a:fillRef>
          <a:effectRef idx="0">
            <a:schemeClr val="accent5"/>
          </a:effectRef>
          <a:fontRef idx="minor">
            <a:schemeClr val="dk1"/>
          </a:fontRef>
        </p:style>
        <p:txBody>
          <a:bodyPr vert="vert270" rtlCol="0" anchor="ctr"/>
          <a:lstStyle/>
          <a:p>
            <a:pPr algn="ctr"/>
            <a:r>
              <a:rPr lang="en-US" sz="1400" dirty="0" smtClean="0">
                <a:solidFill>
                  <a:schemeClr val="bg1"/>
                </a:solidFill>
              </a:rPr>
              <a:t>1.Build and Deploy</a:t>
            </a:r>
            <a:endParaRPr lang="mk-MK" sz="1400" dirty="0">
              <a:solidFill>
                <a:schemeClr val="bg1"/>
              </a:solidFill>
            </a:endParaRPr>
          </a:p>
        </p:txBody>
      </p:sp>
      <p:sp>
        <p:nvSpPr>
          <p:cNvPr id="15" name="Rectangle 14"/>
          <p:cNvSpPr/>
          <p:nvPr/>
        </p:nvSpPr>
        <p:spPr>
          <a:xfrm>
            <a:off x="-1" y="3576505"/>
            <a:ext cx="280737" cy="2840337"/>
          </a:xfrm>
          <a:prstGeom prst="rect">
            <a:avLst/>
          </a:prstGeom>
          <a:solidFill>
            <a:srgbClr val="68217A"/>
          </a:solidFill>
          <a:ln>
            <a:solidFill>
              <a:srgbClr val="68217A"/>
            </a:solidFill>
          </a:ln>
        </p:spPr>
        <p:style>
          <a:lnRef idx="2">
            <a:schemeClr val="accent5"/>
          </a:lnRef>
          <a:fillRef idx="1">
            <a:schemeClr val="lt1"/>
          </a:fillRef>
          <a:effectRef idx="0">
            <a:schemeClr val="accent5"/>
          </a:effectRef>
          <a:fontRef idx="minor">
            <a:schemeClr val="dk1"/>
          </a:fontRef>
        </p:style>
        <p:txBody>
          <a:bodyPr vert="vert270" rtlCol="0" anchor="ctr"/>
          <a:lstStyle/>
          <a:p>
            <a:pPr algn="ctr"/>
            <a:r>
              <a:rPr lang="en-US" sz="1400" dirty="0" smtClean="0">
                <a:solidFill>
                  <a:schemeClr val="bg1"/>
                </a:solidFill>
              </a:rPr>
              <a:t>4. Capture</a:t>
            </a:r>
            <a:endParaRPr lang="mk-MK" sz="1400" dirty="0">
              <a:solidFill>
                <a:schemeClr val="bg1"/>
              </a:solidFill>
            </a:endParaRPr>
          </a:p>
        </p:txBody>
      </p:sp>
      <p:sp>
        <p:nvSpPr>
          <p:cNvPr id="16" name="Rectangle 15"/>
          <p:cNvSpPr/>
          <p:nvPr/>
        </p:nvSpPr>
        <p:spPr>
          <a:xfrm>
            <a:off x="5385648" y="796708"/>
            <a:ext cx="232610" cy="2732857"/>
          </a:xfrm>
          <a:prstGeom prst="rect">
            <a:avLst/>
          </a:prstGeom>
          <a:solidFill>
            <a:srgbClr val="68217A"/>
          </a:solidFill>
          <a:ln>
            <a:solidFill>
              <a:srgbClr val="68217A"/>
            </a:solidFill>
          </a:ln>
        </p:spPr>
        <p:style>
          <a:lnRef idx="2">
            <a:schemeClr val="accent5"/>
          </a:lnRef>
          <a:fillRef idx="1">
            <a:schemeClr val="lt1"/>
          </a:fillRef>
          <a:effectRef idx="0">
            <a:schemeClr val="accent5"/>
          </a:effectRef>
          <a:fontRef idx="minor">
            <a:schemeClr val="dk1"/>
          </a:fontRef>
        </p:style>
        <p:txBody>
          <a:bodyPr vert="vert270" rtlCol="0" anchor="ctr"/>
          <a:lstStyle/>
          <a:p>
            <a:pPr algn="ctr"/>
            <a:r>
              <a:rPr lang="en-US" sz="1400" dirty="0" smtClean="0">
                <a:solidFill>
                  <a:schemeClr val="bg1"/>
                </a:solidFill>
              </a:rPr>
              <a:t>2. Configure and Monitor</a:t>
            </a:r>
            <a:endParaRPr lang="mk-MK" sz="1400" dirty="0">
              <a:solidFill>
                <a:schemeClr val="bg1"/>
              </a:solidFill>
            </a:endParaRPr>
          </a:p>
        </p:txBody>
      </p:sp>
      <p:sp>
        <p:nvSpPr>
          <p:cNvPr id="17" name="Rectangle 16"/>
          <p:cNvSpPr/>
          <p:nvPr/>
        </p:nvSpPr>
        <p:spPr>
          <a:xfrm>
            <a:off x="9131969" y="3576505"/>
            <a:ext cx="240631" cy="1586045"/>
          </a:xfrm>
          <a:prstGeom prst="rect">
            <a:avLst/>
          </a:prstGeom>
          <a:solidFill>
            <a:srgbClr val="68217A"/>
          </a:solidFill>
          <a:ln>
            <a:solidFill>
              <a:srgbClr val="68217A"/>
            </a:solidFill>
          </a:ln>
        </p:spPr>
        <p:style>
          <a:lnRef idx="2">
            <a:schemeClr val="accent5"/>
          </a:lnRef>
          <a:fillRef idx="1">
            <a:schemeClr val="lt1"/>
          </a:fillRef>
          <a:effectRef idx="0">
            <a:schemeClr val="accent5"/>
          </a:effectRef>
          <a:fontRef idx="minor">
            <a:schemeClr val="dk1"/>
          </a:fontRef>
        </p:style>
        <p:txBody>
          <a:bodyPr vert="vert270" rtlCol="0" anchor="ctr"/>
          <a:lstStyle/>
          <a:p>
            <a:pPr algn="ctr"/>
            <a:r>
              <a:rPr lang="en-US" sz="1400" dirty="0" smtClean="0">
                <a:solidFill>
                  <a:schemeClr val="bg1"/>
                </a:solidFill>
              </a:rPr>
              <a:t>6. Validate</a:t>
            </a:r>
            <a:endParaRPr lang="mk-MK" sz="1400" dirty="0">
              <a:solidFill>
                <a:schemeClr val="bg1"/>
              </a:solidFill>
            </a:endParaRPr>
          </a:p>
        </p:txBody>
      </p:sp>
      <p:sp>
        <p:nvSpPr>
          <p:cNvPr id="20" name="Rectangle 5"/>
          <p:cNvSpPr>
            <a:spLocks noChangeArrowheads="1"/>
          </p:cNvSpPr>
          <p:nvPr/>
        </p:nvSpPr>
        <p:spPr bwMode="auto">
          <a:xfrm>
            <a:off x="0" y="6268294"/>
            <a:ext cx="13856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45720" bIns="45720" numCol="1" anchor="ctr" anchorCtr="0" compatLnSpc="1">
            <a:prstTxWarp prst="textNoShape">
              <a:avLst/>
            </a:prstTxWarp>
            <a:spAutoFit/>
          </a:bodyPr>
          <a:lstStyle/>
          <a:p>
            <a:endParaRPr lang="mk-MK"/>
          </a:p>
        </p:txBody>
      </p:sp>
      <p:pic>
        <p:nvPicPr>
          <p:cNvPr id="2052" name="Picture 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8900" y="6416842"/>
            <a:ext cx="1282700" cy="471488"/>
          </a:xfrm>
          <a:prstGeom prst="rect">
            <a:avLst/>
          </a:prstGeom>
          <a:noFill/>
          <a:extLst>
            <a:ext uri="{909E8E84-426E-40DD-AFC4-6F175D3DCCD1}">
              <a14:hiddenFill xmlns:a14="http://schemas.microsoft.com/office/drawing/2010/main">
                <a:solidFill>
                  <a:srgbClr val="FFFFFF"/>
                </a:solidFill>
              </a14:hiddenFill>
            </a:ext>
          </a:extLst>
        </p:spPr>
      </p:pic>
      <p:sp>
        <p:nvSpPr>
          <p:cNvPr id="21" name="Rectangle 6"/>
          <p:cNvSpPr>
            <a:spLocks noChangeArrowheads="1"/>
          </p:cNvSpPr>
          <p:nvPr/>
        </p:nvSpPr>
        <p:spPr bwMode="auto">
          <a:xfrm>
            <a:off x="1195136" y="6529476"/>
            <a:ext cx="4801314"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45720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Segoe UI" panose="020B0502040204020203" pitchFamily="34" charset="0"/>
                <a:ea typeface="SimSun" panose="02010600030101010101" pitchFamily="2" charset="-122"/>
                <a:cs typeface="Segoe UI" panose="020B0502040204020203" pitchFamily="34" charset="0"/>
              </a:rPr>
              <a:t>Visual Studio ALM Rangers Home Page – </a:t>
            </a:r>
            <a:r>
              <a:rPr kumimoji="0" lang="en-US" sz="1000" b="0" i="0" u="none" strike="noStrike" cap="none" normalizeH="0" baseline="0" dirty="0" smtClean="0">
                <a:ln>
                  <a:noFill/>
                </a:ln>
                <a:solidFill>
                  <a:schemeClr val="tx1"/>
                </a:solidFill>
                <a:effectLst/>
                <a:latin typeface="Segoe UI" panose="020B0502040204020203" pitchFamily="34" charset="0"/>
                <a:ea typeface="SimSun" panose="02010600030101010101" pitchFamily="2" charset="-122"/>
                <a:cs typeface="Segoe UI" panose="020B0502040204020203" pitchFamily="34" charset="0"/>
                <a:hlinkClick r:id="rId8"/>
              </a:rPr>
              <a:t>http://aka.ms/vsarmsdn</a:t>
            </a:r>
            <a:r>
              <a:rPr kumimoji="0" lang="en-US" sz="1000" b="0" i="0" u="none" strike="noStrike" cap="none" normalizeH="0" baseline="0" dirty="0" smtClean="0">
                <a:ln>
                  <a:noFill/>
                </a:ln>
                <a:solidFill>
                  <a:schemeClr val="tx1"/>
                </a:solidFill>
                <a:effectLst/>
                <a:latin typeface="Segoe UI" panose="020B0502040204020203" pitchFamily="34" charset="0"/>
                <a:ea typeface="SimSun" panose="02010600030101010101" pitchFamily="2" charset="-122"/>
                <a:cs typeface="Segoe UI" panose="020B0502040204020203" pitchFamily="34" charset="0"/>
              </a:rPr>
              <a:t>         	</a:t>
            </a: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pic>
        <p:nvPicPr>
          <p:cNvPr id="25" name="Picture 24"/>
          <p:cNvPicPr>
            <a:picLocks noChangeAspect="1"/>
          </p:cNvPicPr>
          <p:nvPr/>
        </p:nvPicPr>
        <p:blipFill>
          <a:blip r:embed="rId9">
            <a:extLst>
              <a:ext uri="{BEBA8EAE-BF5A-486C-A8C5-ECC9F3942E4B}">
                <a14:imgProps xmlns:a14="http://schemas.microsoft.com/office/drawing/2010/main">
                  <a14:imgLayer r:embed="rId10">
                    <a14:imgEffect>
                      <a14:brightnessContrast bright="50000"/>
                    </a14:imgEffect>
                  </a14:imgLayer>
                </a14:imgProps>
              </a:ext>
            </a:extLst>
          </a:blip>
          <a:stretch>
            <a:fillRect/>
          </a:stretch>
        </p:blipFill>
        <p:spPr>
          <a:xfrm>
            <a:off x="4666115" y="2889917"/>
            <a:ext cx="610428" cy="610428"/>
          </a:xfrm>
          <a:prstGeom prst="rect">
            <a:avLst/>
          </a:prstGeom>
        </p:spPr>
      </p:pic>
      <p:pic>
        <p:nvPicPr>
          <p:cNvPr id="26" name="Picture 25"/>
          <p:cNvPicPr>
            <a:picLocks noChangeAspect="1"/>
          </p:cNvPicPr>
          <p:nvPr/>
        </p:nvPicPr>
        <p:blipFill>
          <a:blip r:embed="rId11">
            <a:extLst>
              <a:ext uri="{BEBA8EAE-BF5A-486C-A8C5-ECC9F3942E4B}">
                <a14:imgProps xmlns:a14="http://schemas.microsoft.com/office/drawing/2010/main">
                  <a14:imgLayer r:embed="rId12">
                    <a14:imgEffect>
                      <a14:saturation sat="0"/>
                    </a14:imgEffect>
                    <a14:imgEffect>
                      <a14:brightnessContrast bright="29000"/>
                    </a14:imgEffect>
                  </a14:imgLayer>
                </a14:imgProps>
              </a:ext>
            </a:extLst>
          </a:blip>
          <a:stretch>
            <a:fillRect/>
          </a:stretch>
        </p:blipFill>
        <p:spPr>
          <a:xfrm>
            <a:off x="8417832" y="5745147"/>
            <a:ext cx="593821" cy="593821"/>
          </a:xfrm>
          <a:prstGeom prst="rect">
            <a:avLst/>
          </a:prstGeom>
        </p:spPr>
      </p:pic>
      <p:pic>
        <p:nvPicPr>
          <p:cNvPr id="29" name="Picture 28"/>
          <p:cNvPicPr>
            <a:picLocks noChangeAspect="1"/>
          </p:cNvPicPr>
          <p:nvPr/>
        </p:nvPicPr>
        <p:blipFill>
          <a:blip r:embed="rId13">
            <a:extLst>
              <a:ext uri="{BEBA8EAE-BF5A-486C-A8C5-ECC9F3942E4B}">
                <a14:imgProps xmlns:a14="http://schemas.microsoft.com/office/drawing/2010/main">
                  <a14:imgLayer r:embed="rId14">
                    <a14:imgEffect>
                      <a14:sharpenSoften amount="-1000"/>
                    </a14:imgEffect>
                    <a14:imgEffect>
                      <a14:colorTemperature colorTemp="1500"/>
                    </a14:imgEffect>
                    <a14:imgEffect>
                      <a14:saturation sat="0"/>
                    </a14:imgEffect>
                    <a14:imgEffect>
                      <a14:brightnessContrast bright="17000" contrast="12000"/>
                    </a14:imgEffect>
                  </a14:imgLayer>
                </a14:imgProps>
              </a:ext>
            </a:extLst>
          </a:blip>
          <a:stretch>
            <a:fillRect/>
          </a:stretch>
        </p:blipFill>
        <p:spPr>
          <a:xfrm>
            <a:off x="9408695" y="4034376"/>
            <a:ext cx="1018982" cy="1018982"/>
          </a:xfrm>
          <a:prstGeom prst="rect">
            <a:avLst/>
          </a:prstGeom>
        </p:spPr>
      </p:pic>
      <p:pic>
        <p:nvPicPr>
          <p:cNvPr id="28" name="Picture 27"/>
          <p:cNvPicPr preferRelativeResize="0">
            <a:picLocks/>
          </p:cNvPicPr>
          <p:nvPr>
            <p:custDataLst>
              <p:custData r:id="rId1"/>
            </p:custDataLst>
          </p:nvPr>
        </p:nvPicPr>
        <p:blipFill>
          <a:blip r:embed="rId15">
            <a:lum bright="80000" contrast="-70000"/>
            <a:extLst>
              <a:ext uri="{28A0092B-C50C-407E-A947-70E740481C1C}">
                <a14:useLocalDpi xmlns:a14="http://schemas.microsoft.com/office/drawing/2010/main" val="0"/>
              </a:ext>
            </a:extLst>
          </a:blip>
          <a:stretch>
            <a:fillRect/>
          </a:stretch>
        </p:blipFill>
        <p:spPr>
          <a:xfrm>
            <a:off x="11714264" y="2942689"/>
            <a:ext cx="416567" cy="560711"/>
          </a:xfrm>
          <a:prstGeom prst="rect">
            <a:avLst/>
          </a:prstGeom>
        </p:spPr>
      </p:pic>
      <p:pic>
        <p:nvPicPr>
          <p:cNvPr id="37" name="Picture 36"/>
          <p:cNvPicPr>
            <a:picLocks noChangeAspect="1"/>
          </p:cNvPicPr>
          <p:nvPr/>
        </p:nvPicPr>
        <p:blipFill>
          <a:blip r:embed="rId16"/>
          <a:stretch>
            <a:fillRect/>
          </a:stretch>
        </p:blipFill>
        <p:spPr>
          <a:xfrm>
            <a:off x="10526637" y="3650776"/>
            <a:ext cx="1555499" cy="298779"/>
          </a:xfrm>
          <a:prstGeom prst="rect">
            <a:avLst/>
          </a:prstGeom>
        </p:spPr>
      </p:pic>
      <p:sp>
        <p:nvSpPr>
          <p:cNvPr id="38" name="Rectangle 37"/>
          <p:cNvSpPr/>
          <p:nvPr/>
        </p:nvSpPr>
        <p:spPr>
          <a:xfrm>
            <a:off x="5765006" y="1194309"/>
            <a:ext cx="1437066" cy="1061829"/>
          </a:xfrm>
          <a:prstGeom prst="rect">
            <a:avLst/>
          </a:prstGeom>
        </p:spPr>
        <p:txBody>
          <a:bodyPr wrap="square">
            <a:spAutoFit/>
          </a:bodyPr>
          <a:lstStyle/>
          <a:p>
            <a:pPr marL="171450" marR="12700" indent="-171450">
              <a:buSzPct val="94117"/>
              <a:buFont typeface="Arial" panose="020B0604020202020204" pitchFamily="34" charset="0"/>
              <a:buChar char="•"/>
              <a:tabLst>
                <a:tab pos="182880" algn="l"/>
              </a:tabLst>
            </a:pPr>
            <a:r>
              <a:rPr lang="en-US" sz="1050" dirty="0"/>
              <a:t>C</a:t>
            </a:r>
            <a:r>
              <a:rPr lang="en-US" sz="1050" dirty="0" smtClean="0"/>
              <a:t>onfigure </a:t>
            </a:r>
            <a:r>
              <a:rPr lang="en-US" sz="1050" dirty="0"/>
              <a:t>your collection plan, and events and instrumentation</a:t>
            </a:r>
            <a:r>
              <a:rPr lang="en-US" sz="1050" dirty="0" smtClean="0"/>
              <a:t>.</a:t>
            </a:r>
          </a:p>
          <a:p>
            <a:pPr marL="171450" marR="12700" indent="-171450">
              <a:lnSpc>
                <a:spcPct val="100000"/>
              </a:lnSpc>
              <a:buSzPct val="94117"/>
              <a:buFont typeface="Arial" panose="020B0604020202020204" pitchFamily="34" charset="0"/>
              <a:buChar char="•"/>
              <a:tabLst>
                <a:tab pos="182880" algn="l"/>
              </a:tabLst>
            </a:pPr>
            <a:r>
              <a:rPr lang="en-US" sz="1050" dirty="0"/>
              <a:t>Select events to be </a:t>
            </a:r>
            <a:r>
              <a:rPr lang="en-US" sz="1050" dirty="0" smtClean="0"/>
              <a:t>captured</a:t>
            </a:r>
            <a:endParaRPr lang="en-US" sz="1050" dirty="0"/>
          </a:p>
        </p:txBody>
      </p:sp>
      <p:sp>
        <p:nvSpPr>
          <p:cNvPr id="41" name="Rectangle 40"/>
          <p:cNvSpPr/>
          <p:nvPr/>
        </p:nvSpPr>
        <p:spPr>
          <a:xfrm>
            <a:off x="5723846" y="838525"/>
            <a:ext cx="855171" cy="292388"/>
          </a:xfrm>
          <a:prstGeom prst="rect">
            <a:avLst/>
          </a:prstGeom>
        </p:spPr>
        <p:txBody>
          <a:bodyPr wrap="none">
            <a:spAutoFit/>
          </a:bodyPr>
          <a:lstStyle/>
          <a:p>
            <a:r>
              <a:rPr lang="en-US" sz="1300" b="1" u="sng" dirty="0" smtClean="0"/>
              <a:t>Configure</a:t>
            </a:r>
            <a:endParaRPr lang="mk-MK" sz="1300" b="1" u="sng" dirty="0"/>
          </a:p>
        </p:txBody>
      </p:sp>
      <p:sp>
        <p:nvSpPr>
          <p:cNvPr id="43" name="Rectangle 42"/>
          <p:cNvSpPr/>
          <p:nvPr/>
        </p:nvSpPr>
        <p:spPr>
          <a:xfrm>
            <a:off x="5709103" y="2395647"/>
            <a:ext cx="756938" cy="292388"/>
          </a:xfrm>
          <a:prstGeom prst="rect">
            <a:avLst/>
          </a:prstGeom>
        </p:spPr>
        <p:txBody>
          <a:bodyPr wrap="none">
            <a:spAutoFit/>
          </a:bodyPr>
          <a:lstStyle/>
          <a:p>
            <a:r>
              <a:rPr lang="en-US" sz="1300" b="1" u="sng" dirty="0"/>
              <a:t>Monitor</a:t>
            </a:r>
            <a:endParaRPr lang="mk-MK" sz="1300" b="1" u="sng" dirty="0"/>
          </a:p>
        </p:txBody>
      </p:sp>
      <p:sp>
        <p:nvSpPr>
          <p:cNvPr id="49" name="Content"/>
          <p:cNvSpPr>
            <a:spLocks/>
          </p:cNvSpPr>
          <p:nvPr/>
        </p:nvSpPr>
        <p:spPr>
          <a:xfrm>
            <a:off x="6983187" y="3587481"/>
            <a:ext cx="2097949" cy="2810939"/>
          </a:xfrm>
          <a:prstGeom prst="rect">
            <a:avLst/>
          </a:prstGeom>
          <a:gradFill>
            <a:gsLst>
              <a:gs pos="100000">
                <a:srgbClr val="FFFF89"/>
              </a:gs>
              <a:gs pos="0">
                <a:srgbClr val="FFFF99"/>
              </a:gs>
            </a:gsLst>
            <a:lin ang="5400000" scaled="0"/>
          </a:gradFill>
          <a:ln w="3175">
            <a:solidFill>
              <a:srgbClr val="FFFFFF">
                <a:lumMod val="50000"/>
              </a:srgbClr>
            </a:solidFill>
          </a:ln>
          <a:effectLst/>
        </p:spPr>
        <p:style>
          <a:lnRef idx="2">
            <a:srgbClr val="4F81BD">
              <a:shade val="50000"/>
            </a:srgbClr>
          </a:lnRef>
          <a:fillRef idx="1">
            <a:srgbClr val="4F81BD"/>
          </a:fillRef>
          <a:effectRef idx="0">
            <a:srgbClr val="4F81BD"/>
          </a:effectRef>
          <a:fontRef idx="minor">
            <a:srgbClr val="000000"/>
          </a:fontRef>
        </p:style>
        <p:txBody>
          <a:bodyPr lIns="91440" tIns="0" rIns="91440" bIns="45720" rtlCol="0" anchor="t" anchorCtr="0">
            <a:noAutofit/>
          </a:bodyPr>
          <a:lstStyle/>
          <a:p>
            <a:r>
              <a:rPr lang="en-US" sz="900" b="1" dirty="0"/>
              <a:t>Supported Operating Systems:</a:t>
            </a:r>
          </a:p>
          <a:p>
            <a:r>
              <a:rPr lang="en-US" sz="900" dirty="0"/>
              <a:t>Windows 7 SP1 (x86 and x64)</a:t>
            </a:r>
          </a:p>
          <a:p>
            <a:r>
              <a:rPr lang="en-US" sz="900" dirty="0"/>
              <a:t>Windows 8 (x86 and x64)</a:t>
            </a:r>
          </a:p>
          <a:p>
            <a:r>
              <a:rPr lang="en-US" sz="900" dirty="0"/>
              <a:t>Windows Server </a:t>
            </a:r>
            <a:r>
              <a:rPr lang="en-US" sz="900" dirty="0" smtClean="0"/>
              <a:t>2008 (</a:t>
            </a:r>
            <a:r>
              <a:rPr lang="en-US" sz="900" dirty="0"/>
              <a:t>x86 and x64)</a:t>
            </a:r>
          </a:p>
          <a:p>
            <a:r>
              <a:rPr lang="en-US" sz="900" dirty="0"/>
              <a:t>Windows Server 2008 R2 </a:t>
            </a:r>
            <a:r>
              <a:rPr lang="en-US" sz="900" dirty="0" smtClean="0"/>
              <a:t>RTM, SP1 </a:t>
            </a:r>
            <a:r>
              <a:rPr lang="en-US" sz="900" dirty="0"/>
              <a:t>(x64)</a:t>
            </a:r>
          </a:p>
          <a:p>
            <a:r>
              <a:rPr lang="en-US" sz="900" dirty="0"/>
              <a:t>Windows Server 2012 (x64</a:t>
            </a:r>
            <a:r>
              <a:rPr lang="en-US" sz="900" dirty="0" smtClean="0"/>
              <a:t>)</a:t>
            </a:r>
          </a:p>
          <a:p>
            <a:r>
              <a:rPr lang="en-US" sz="900" dirty="0" smtClean="0"/>
              <a:t>*Require .NET 3.5 SP1 or greater</a:t>
            </a:r>
          </a:p>
          <a:p>
            <a:r>
              <a:rPr lang="en-US" sz="900" b="1" dirty="0"/>
              <a:t>Supported Collection data systems:</a:t>
            </a:r>
          </a:p>
          <a:p>
            <a:r>
              <a:rPr lang="en-US" sz="900" dirty="0"/>
              <a:t>ASP.NET </a:t>
            </a:r>
            <a:r>
              <a:rPr lang="en-US" sz="900" dirty="0" smtClean="0"/>
              <a:t>and MVC Web </a:t>
            </a:r>
            <a:r>
              <a:rPr lang="en-US" sz="900" dirty="0"/>
              <a:t>apps hosted on Internet Information Services (IIS) version 7.0, 7.5, and </a:t>
            </a:r>
            <a:r>
              <a:rPr lang="en-US" sz="900" dirty="0" smtClean="0"/>
              <a:t>8.0, Windows Forms, WPF, SharePoint 2010 and 2013, Windows Azure, Windows Workflow, WCF, Microsoft Test Manager, 64 Bit Apps, Windows Store (limited),</a:t>
            </a:r>
            <a:r>
              <a:rPr lang="en-US" sz="900" dirty="0"/>
              <a:t> F</a:t>
            </a:r>
            <a:r>
              <a:rPr lang="en-US" sz="900" dirty="0" smtClean="0"/>
              <a:t># (experimental)</a:t>
            </a:r>
            <a:endParaRPr lang="en-US" sz="900" dirty="0"/>
          </a:p>
          <a:p>
            <a:r>
              <a:rPr lang="en-US" sz="900" b="1" dirty="0"/>
              <a:t>Supported </a:t>
            </a:r>
            <a:r>
              <a:rPr lang="en-US" sz="900" b="1" dirty="0" smtClean="0"/>
              <a:t>.NET Application Versions*:</a:t>
            </a:r>
            <a:endParaRPr lang="en-US" sz="900" b="1" dirty="0"/>
          </a:p>
          <a:p>
            <a:r>
              <a:rPr lang="en-US" sz="900" dirty="0"/>
              <a:t>.</a:t>
            </a:r>
            <a:r>
              <a:rPr lang="en-US" sz="900" dirty="0" smtClean="0"/>
              <a:t>NET 2.0, 3.0, 3.5, 4.0, 4.5</a:t>
            </a:r>
          </a:p>
          <a:p>
            <a:r>
              <a:rPr lang="en-US" sz="900" dirty="0" smtClean="0"/>
              <a:t>*Target App must be 2.0 or later and IntelliTrace requires 3.5 installed.</a:t>
            </a:r>
            <a:endParaRPr lang="mk-MK" sz="900" dirty="0"/>
          </a:p>
        </p:txBody>
      </p:sp>
      <p:sp>
        <p:nvSpPr>
          <p:cNvPr id="51" name="Rectangle 50"/>
          <p:cNvSpPr/>
          <p:nvPr/>
        </p:nvSpPr>
        <p:spPr>
          <a:xfrm>
            <a:off x="5776025" y="2791881"/>
            <a:ext cx="1968089" cy="415498"/>
          </a:xfrm>
          <a:prstGeom prst="rect">
            <a:avLst/>
          </a:prstGeom>
        </p:spPr>
        <p:txBody>
          <a:bodyPr wrap="square">
            <a:spAutoFit/>
          </a:bodyPr>
          <a:lstStyle/>
          <a:p>
            <a:pPr marL="171450" marR="12700" indent="-171450">
              <a:buSzPct val="94117"/>
              <a:buFont typeface="Arial" panose="020B0604020202020204" pitchFamily="34" charset="0"/>
              <a:buChar char="•"/>
              <a:tabLst>
                <a:tab pos="182880" algn="l"/>
              </a:tabLst>
            </a:pPr>
            <a:r>
              <a:rPr lang="en-US" sz="1050" dirty="0"/>
              <a:t>Instrument your code </a:t>
            </a:r>
          </a:p>
          <a:p>
            <a:pPr marL="171450" marR="12700" indent="-171450">
              <a:lnSpc>
                <a:spcPct val="100000"/>
              </a:lnSpc>
              <a:buSzPct val="94117"/>
              <a:buFont typeface="Arial" panose="020B0604020202020204" pitchFamily="34" charset="0"/>
              <a:buChar char="•"/>
              <a:tabLst>
                <a:tab pos="182880" algn="l"/>
              </a:tabLst>
            </a:pPr>
            <a:r>
              <a:rPr lang="en-US" sz="1050" dirty="0" smtClean="0"/>
              <a:t>Monitor </a:t>
            </a:r>
            <a:r>
              <a:rPr lang="en-US" sz="1050" dirty="0"/>
              <a:t>for </a:t>
            </a:r>
            <a:r>
              <a:rPr lang="en-US" sz="1050" dirty="0" smtClean="0"/>
              <a:t>issues</a:t>
            </a:r>
            <a:endParaRPr lang="en-US" sz="1050" dirty="0"/>
          </a:p>
        </p:txBody>
      </p:sp>
      <p:sp>
        <p:nvSpPr>
          <p:cNvPr id="35" name="Rectangle 34"/>
          <p:cNvSpPr/>
          <p:nvPr/>
        </p:nvSpPr>
        <p:spPr>
          <a:xfrm>
            <a:off x="389539" y="2354631"/>
            <a:ext cx="4664756" cy="415498"/>
          </a:xfrm>
          <a:prstGeom prst="rect">
            <a:avLst/>
          </a:prstGeom>
        </p:spPr>
        <p:txBody>
          <a:bodyPr wrap="square">
            <a:spAutoFit/>
          </a:bodyPr>
          <a:lstStyle/>
          <a:p>
            <a:pPr marL="171450" indent="-171450">
              <a:buFont typeface="Arial" panose="020B0604020202020204" pitchFamily="34" charset="0"/>
              <a:buChar char="•"/>
            </a:pPr>
            <a:r>
              <a:rPr lang="en-US" sz="1050" dirty="0"/>
              <a:t>You can deploy </a:t>
            </a:r>
            <a:r>
              <a:rPr lang="en-US" sz="1050" dirty="0" smtClean="0"/>
              <a:t>IntelliTrace onto </a:t>
            </a:r>
            <a:r>
              <a:rPr lang="en-US" sz="1050" dirty="0"/>
              <a:t>a standalone server, development server, production </a:t>
            </a:r>
            <a:r>
              <a:rPr lang="en-US" sz="1050" dirty="0" smtClean="0"/>
              <a:t>server</a:t>
            </a:r>
            <a:r>
              <a:rPr lang="en-US" sz="1050" dirty="0"/>
              <a:t>.</a:t>
            </a:r>
          </a:p>
        </p:txBody>
      </p:sp>
      <p:sp>
        <p:nvSpPr>
          <p:cNvPr id="64" name="Freeform 128"/>
          <p:cNvSpPr>
            <a:spLocks noEditPoints="1"/>
          </p:cNvSpPr>
          <p:nvPr>
            <p:custDataLst>
              <p:custData r:id="rId2"/>
              <p:custData r:id="rId3"/>
            </p:custDataLst>
          </p:nvPr>
        </p:nvSpPr>
        <p:spPr bwMode="black">
          <a:xfrm>
            <a:off x="9485076" y="4078282"/>
            <a:ext cx="268107" cy="247696"/>
          </a:xfrm>
          <a:custGeom>
            <a:avLst/>
            <a:gdLst>
              <a:gd name="T0" fmla="*/ 49 w 71"/>
              <a:gd name="T1" fmla="*/ 21 h 62"/>
              <a:gd name="T2" fmla="*/ 49 w 71"/>
              <a:gd name="T3" fmla="*/ 19 h 62"/>
              <a:gd name="T4" fmla="*/ 49 w 71"/>
              <a:gd name="T5" fmla="*/ 19 h 62"/>
              <a:gd name="T6" fmla="*/ 48 w 71"/>
              <a:gd name="T7" fmla="*/ 17 h 62"/>
              <a:gd name="T8" fmla="*/ 32 w 71"/>
              <a:gd name="T9" fmla="*/ 2 h 62"/>
              <a:gd name="T10" fmla="*/ 28 w 71"/>
              <a:gd name="T11" fmla="*/ 0 h 62"/>
              <a:gd name="T12" fmla="*/ 28 w 71"/>
              <a:gd name="T13" fmla="*/ 0 h 62"/>
              <a:gd name="T14" fmla="*/ 28 w 71"/>
              <a:gd name="T15" fmla="*/ 0 h 62"/>
              <a:gd name="T16" fmla="*/ 6 w 71"/>
              <a:gd name="T17" fmla="*/ 0 h 62"/>
              <a:gd name="T18" fmla="*/ 0 w 71"/>
              <a:gd name="T19" fmla="*/ 5 h 62"/>
              <a:gd name="T20" fmla="*/ 0 w 71"/>
              <a:gd name="T21" fmla="*/ 56 h 62"/>
              <a:gd name="T22" fmla="*/ 6 w 71"/>
              <a:gd name="T23" fmla="*/ 62 h 62"/>
              <a:gd name="T24" fmla="*/ 44 w 71"/>
              <a:gd name="T25" fmla="*/ 62 h 62"/>
              <a:gd name="T26" fmla="*/ 50 w 71"/>
              <a:gd name="T27" fmla="*/ 56 h 62"/>
              <a:gd name="T28" fmla="*/ 50 w 71"/>
              <a:gd name="T29" fmla="*/ 21 h 62"/>
              <a:gd name="T30" fmla="*/ 49 w 71"/>
              <a:gd name="T31" fmla="*/ 21 h 62"/>
              <a:gd name="T32" fmla="*/ 28 w 71"/>
              <a:gd name="T33" fmla="*/ 5 h 62"/>
              <a:gd name="T34" fmla="*/ 44 w 71"/>
              <a:gd name="T35" fmla="*/ 21 h 62"/>
              <a:gd name="T36" fmla="*/ 28 w 71"/>
              <a:gd name="T37" fmla="*/ 21 h 62"/>
              <a:gd name="T38" fmla="*/ 28 w 71"/>
              <a:gd name="T39" fmla="*/ 5 h 62"/>
              <a:gd name="T40" fmla="*/ 44 w 71"/>
              <a:gd name="T41" fmla="*/ 56 h 62"/>
              <a:gd name="T42" fmla="*/ 6 w 71"/>
              <a:gd name="T43" fmla="*/ 56 h 62"/>
              <a:gd name="T44" fmla="*/ 6 w 71"/>
              <a:gd name="T45" fmla="*/ 5 h 62"/>
              <a:gd name="T46" fmla="*/ 23 w 71"/>
              <a:gd name="T47" fmla="*/ 5 h 62"/>
              <a:gd name="T48" fmla="*/ 23 w 71"/>
              <a:gd name="T49" fmla="*/ 21 h 62"/>
              <a:gd name="T50" fmla="*/ 28 w 71"/>
              <a:gd name="T51" fmla="*/ 27 h 62"/>
              <a:gd name="T52" fmla="*/ 44 w 71"/>
              <a:gd name="T53" fmla="*/ 27 h 62"/>
              <a:gd name="T54" fmla="*/ 44 w 71"/>
              <a:gd name="T55" fmla="*/ 56 h 62"/>
              <a:gd name="T56" fmla="*/ 58 w 71"/>
              <a:gd name="T57" fmla="*/ 14 h 62"/>
              <a:gd name="T58" fmla="*/ 60 w 71"/>
              <a:gd name="T59" fmla="*/ 19 h 62"/>
              <a:gd name="T60" fmla="*/ 60 w 71"/>
              <a:gd name="T61" fmla="*/ 56 h 62"/>
              <a:gd name="T62" fmla="*/ 55 w 71"/>
              <a:gd name="T63" fmla="*/ 62 h 62"/>
              <a:gd name="T64" fmla="*/ 53 w 71"/>
              <a:gd name="T65" fmla="*/ 62 h 62"/>
              <a:gd name="T66" fmla="*/ 55 w 71"/>
              <a:gd name="T67" fmla="*/ 57 h 62"/>
              <a:gd name="T68" fmla="*/ 55 w 71"/>
              <a:gd name="T69" fmla="*/ 21 h 62"/>
              <a:gd name="T70" fmla="*/ 53 w 71"/>
              <a:gd name="T71" fmla="*/ 15 h 62"/>
              <a:gd name="T72" fmla="*/ 37 w 71"/>
              <a:gd name="T73" fmla="*/ 0 h 62"/>
              <a:gd name="T74" fmla="*/ 37 w 71"/>
              <a:gd name="T75" fmla="*/ 0 h 62"/>
              <a:gd name="T76" fmla="*/ 39 w 71"/>
              <a:gd name="T77" fmla="*/ 0 h 62"/>
              <a:gd name="T78" fmla="*/ 40 w 71"/>
              <a:gd name="T79" fmla="*/ 0 h 62"/>
              <a:gd name="T80" fmla="*/ 47 w 71"/>
              <a:gd name="T81" fmla="*/ 3 h 62"/>
              <a:gd name="T82" fmla="*/ 58 w 71"/>
              <a:gd name="T83" fmla="*/ 14 h 62"/>
              <a:gd name="T84" fmla="*/ 69 w 71"/>
              <a:gd name="T85" fmla="*/ 13 h 62"/>
              <a:gd name="T86" fmla="*/ 71 w 71"/>
              <a:gd name="T87" fmla="*/ 17 h 62"/>
              <a:gd name="T88" fmla="*/ 71 w 71"/>
              <a:gd name="T89" fmla="*/ 56 h 62"/>
              <a:gd name="T90" fmla="*/ 65 w 71"/>
              <a:gd name="T91" fmla="*/ 62 h 62"/>
              <a:gd name="T92" fmla="*/ 64 w 71"/>
              <a:gd name="T93" fmla="*/ 62 h 62"/>
              <a:gd name="T94" fmla="*/ 65 w 71"/>
              <a:gd name="T95" fmla="*/ 57 h 62"/>
              <a:gd name="T96" fmla="*/ 65 w 71"/>
              <a:gd name="T97" fmla="*/ 18 h 62"/>
              <a:gd name="T98" fmla="*/ 64 w 71"/>
              <a:gd name="T99" fmla="*/ 14 h 62"/>
              <a:gd name="T100" fmla="*/ 50 w 71"/>
              <a:gd name="T101" fmla="*/ 0 h 62"/>
              <a:gd name="T102" fmla="*/ 50 w 71"/>
              <a:gd name="T103" fmla="*/ 0 h 62"/>
              <a:gd name="T104" fmla="*/ 51 w 71"/>
              <a:gd name="T105" fmla="*/ 0 h 62"/>
              <a:gd name="T106" fmla="*/ 52 w 71"/>
              <a:gd name="T107" fmla="*/ 0 h 62"/>
              <a:gd name="T108" fmla="*/ 59 w 71"/>
              <a:gd name="T109" fmla="*/ 3 h 62"/>
              <a:gd name="T110" fmla="*/ 69 w 71"/>
              <a:gd name="T111" fmla="*/ 1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 h="62">
                <a:moveTo>
                  <a:pt x="49" y="21"/>
                </a:moveTo>
                <a:cubicBezTo>
                  <a:pt x="49" y="20"/>
                  <a:pt x="49" y="20"/>
                  <a:pt x="49" y="19"/>
                </a:cubicBezTo>
                <a:cubicBezTo>
                  <a:pt x="49" y="19"/>
                  <a:pt x="49" y="19"/>
                  <a:pt x="49" y="19"/>
                </a:cubicBezTo>
                <a:cubicBezTo>
                  <a:pt x="49" y="18"/>
                  <a:pt x="48" y="18"/>
                  <a:pt x="48" y="17"/>
                </a:cubicBezTo>
                <a:cubicBezTo>
                  <a:pt x="32" y="2"/>
                  <a:pt x="32" y="2"/>
                  <a:pt x="32" y="2"/>
                </a:cubicBezTo>
                <a:cubicBezTo>
                  <a:pt x="31" y="0"/>
                  <a:pt x="30" y="0"/>
                  <a:pt x="28" y="0"/>
                </a:cubicBezTo>
                <a:cubicBezTo>
                  <a:pt x="28" y="0"/>
                  <a:pt x="28" y="0"/>
                  <a:pt x="28" y="0"/>
                </a:cubicBezTo>
                <a:cubicBezTo>
                  <a:pt x="28" y="0"/>
                  <a:pt x="28" y="0"/>
                  <a:pt x="28" y="0"/>
                </a:cubicBezTo>
                <a:cubicBezTo>
                  <a:pt x="6" y="0"/>
                  <a:pt x="6" y="0"/>
                  <a:pt x="6" y="0"/>
                </a:cubicBezTo>
                <a:cubicBezTo>
                  <a:pt x="3" y="0"/>
                  <a:pt x="0" y="2"/>
                  <a:pt x="0" y="5"/>
                </a:cubicBezTo>
                <a:cubicBezTo>
                  <a:pt x="0" y="56"/>
                  <a:pt x="0" y="56"/>
                  <a:pt x="0" y="56"/>
                </a:cubicBezTo>
                <a:cubicBezTo>
                  <a:pt x="0" y="59"/>
                  <a:pt x="3" y="62"/>
                  <a:pt x="6" y="62"/>
                </a:cubicBezTo>
                <a:cubicBezTo>
                  <a:pt x="44" y="62"/>
                  <a:pt x="44" y="62"/>
                  <a:pt x="44" y="62"/>
                </a:cubicBezTo>
                <a:cubicBezTo>
                  <a:pt x="47" y="62"/>
                  <a:pt x="50" y="59"/>
                  <a:pt x="50" y="56"/>
                </a:cubicBezTo>
                <a:cubicBezTo>
                  <a:pt x="50" y="21"/>
                  <a:pt x="50" y="21"/>
                  <a:pt x="50" y="21"/>
                </a:cubicBezTo>
                <a:cubicBezTo>
                  <a:pt x="50" y="21"/>
                  <a:pt x="49" y="21"/>
                  <a:pt x="49" y="21"/>
                </a:cubicBezTo>
                <a:close/>
                <a:moveTo>
                  <a:pt x="28" y="5"/>
                </a:moveTo>
                <a:cubicBezTo>
                  <a:pt x="44" y="21"/>
                  <a:pt x="44" y="21"/>
                  <a:pt x="44" y="21"/>
                </a:cubicBezTo>
                <a:cubicBezTo>
                  <a:pt x="28" y="21"/>
                  <a:pt x="28" y="21"/>
                  <a:pt x="28" y="21"/>
                </a:cubicBezTo>
                <a:lnTo>
                  <a:pt x="28" y="5"/>
                </a:lnTo>
                <a:close/>
                <a:moveTo>
                  <a:pt x="44" y="56"/>
                </a:moveTo>
                <a:cubicBezTo>
                  <a:pt x="6" y="56"/>
                  <a:pt x="6" y="56"/>
                  <a:pt x="6" y="56"/>
                </a:cubicBezTo>
                <a:cubicBezTo>
                  <a:pt x="6" y="5"/>
                  <a:pt x="6" y="5"/>
                  <a:pt x="6" y="5"/>
                </a:cubicBezTo>
                <a:cubicBezTo>
                  <a:pt x="23" y="5"/>
                  <a:pt x="23" y="5"/>
                  <a:pt x="23" y="5"/>
                </a:cubicBezTo>
                <a:cubicBezTo>
                  <a:pt x="23" y="21"/>
                  <a:pt x="23" y="21"/>
                  <a:pt x="23" y="21"/>
                </a:cubicBezTo>
                <a:cubicBezTo>
                  <a:pt x="23" y="24"/>
                  <a:pt x="25" y="27"/>
                  <a:pt x="28" y="27"/>
                </a:cubicBezTo>
                <a:cubicBezTo>
                  <a:pt x="44" y="27"/>
                  <a:pt x="44" y="27"/>
                  <a:pt x="44" y="27"/>
                </a:cubicBezTo>
                <a:lnTo>
                  <a:pt x="44" y="56"/>
                </a:lnTo>
                <a:close/>
                <a:moveTo>
                  <a:pt x="58" y="14"/>
                </a:moveTo>
                <a:cubicBezTo>
                  <a:pt x="59" y="15"/>
                  <a:pt x="60" y="17"/>
                  <a:pt x="60" y="19"/>
                </a:cubicBezTo>
                <a:cubicBezTo>
                  <a:pt x="60" y="56"/>
                  <a:pt x="60" y="56"/>
                  <a:pt x="60" y="56"/>
                </a:cubicBezTo>
                <a:cubicBezTo>
                  <a:pt x="60" y="59"/>
                  <a:pt x="58" y="62"/>
                  <a:pt x="55" y="62"/>
                </a:cubicBezTo>
                <a:cubicBezTo>
                  <a:pt x="53" y="62"/>
                  <a:pt x="53" y="62"/>
                  <a:pt x="53" y="62"/>
                </a:cubicBezTo>
                <a:cubicBezTo>
                  <a:pt x="54" y="60"/>
                  <a:pt x="55" y="59"/>
                  <a:pt x="55" y="57"/>
                </a:cubicBezTo>
                <a:cubicBezTo>
                  <a:pt x="55" y="21"/>
                  <a:pt x="55" y="21"/>
                  <a:pt x="55" y="21"/>
                </a:cubicBezTo>
                <a:cubicBezTo>
                  <a:pt x="55" y="19"/>
                  <a:pt x="54" y="17"/>
                  <a:pt x="53" y="15"/>
                </a:cubicBezTo>
                <a:cubicBezTo>
                  <a:pt x="37" y="0"/>
                  <a:pt x="37" y="0"/>
                  <a:pt x="37" y="0"/>
                </a:cubicBezTo>
                <a:cubicBezTo>
                  <a:pt x="37" y="0"/>
                  <a:pt x="37" y="0"/>
                  <a:pt x="37" y="0"/>
                </a:cubicBezTo>
                <a:cubicBezTo>
                  <a:pt x="39" y="0"/>
                  <a:pt x="39" y="0"/>
                  <a:pt x="39" y="0"/>
                </a:cubicBezTo>
                <a:cubicBezTo>
                  <a:pt x="40" y="0"/>
                  <a:pt x="40" y="0"/>
                  <a:pt x="40" y="0"/>
                </a:cubicBezTo>
                <a:cubicBezTo>
                  <a:pt x="41" y="0"/>
                  <a:pt x="44" y="0"/>
                  <a:pt x="47" y="3"/>
                </a:cubicBezTo>
                <a:cubicBezTo>
                  <a:pt x="58" y="14"/>
                  <a:pt x="58" y="14"/>
                  <a:pt x="58" y="14"/>
                </a:cubicBezTo>
                <a:moveTo>
                  <a:pt x="69" y="13"/>
                </a:moveTo>
                <a:cubicBezTo>
                  <a:pt x="70" y="14"/>
                  <a:pt x="71" y="16"/>
                  <a:pt x="71" y="17"/>
                </a:cubicBezTo>
                <a:cubicBezTo>
                  <a:pt x="71" y="56"/>
                  <a:pt x="71" y="56"/>
                  <a:pt x="71" y="56"/>
                </a:cubicBezTo>
                <a:cubicBezTo>
                  <a:pt x="71" y="59"/>
                  <a:pt x="68" y="62"/>
                  <a:pt x="65" y="62"/>
                </a:cubicBezTo>
                <a:cubicBezTo>
                  <a:pt x="64" y="62"/>
                  <a:pt x="64" y="62"/>
                  <a:pt x="64" y="62"/>
                </a:cubicBezTo>
                <a:cubicBezTo>
                  <a:pt x="65" y="60"/>
                  <a:pt x="65" y="59"/>
                  <a:pt x="65" y="57"/>
                </a:cubicBezTo>
                <a:cubicBezTo>
                  <a:pt x="65" y="18"/>
                  <a:pt x="65" y="18"/>
                  <a:pt x="65" y="18"/>
                </a:cubicBezTo>
                <a:cubicBezTo>
                  <a:pt x="65" y="17"/>
                  <a:pt x="65" y="15"/>
                  <a:pt x="64" y="14"/>
                </a:cubicBezTo>
                <a:cubicBezTo>
                  <a:pt x="50" y="0"/>
                  <a:pt x="50" y="0"/>
                  <a:pt x="50" y="0"/>
                </a:cubicBezTo>
                <a:cubicBezTo>
                  <a:pt x="50" y="0"/>
                  <a:pt x="50" y="0"/>
                  <a:pt x="50" y="0"/>
                </a:cubicBezTo>
                <a:cubicBezTo>
                  <a:pt x="51" y="0"/>
                  <a:pt x="51" y="0"/>
                  <a:pt x="51" y="0"/>
                </a:cubicBezTo>
                <a:cubicBezTo>
                  <a:pt x="52" y="0"/>
                  <a:pt x="52" y="0"/>
                  <a:pt x="52" y="0"/>
                </a:cubicBezTo>
                <a:cubicBezTo>
                  <a:pt x="54" y="0"/>
                  <a:pt x="56" y="0"/>
                  <a:pt x="59" y="3"/>
                </a:cubicBezTo>
                <a:cubicBezTo>
                  <a:pt x="69" y="13"/>
                  <a:pt x="69" y="13"/>
                  <a:pt x="69" y="13"/>
                </a:cubicBezTo>
              </a:path>
            </a:pathLst>
          </a:custGeom>
          <a:solidFill>
            <a:schemeClr val="bg1">
              <a:lumMod val="75000"/>
            </a:schemeClr>
          </a:solidFill>
          <a:ln>
            <a:noFill/>
          </a:ln>
          <a:extLst/>
        </p:spPr>
        <p:txBody>
          <a:bodyPr vert="horz" wrap="square" lIns="97576" tIns="48788" rIns="97576" bIns="48788" numCol="1" anchor="t" anchorCtr="0" compatLnSpc="1">
            <a:prstTxWarp prst="textNoShape">
              <a:avLst/>
            </a:prstTxWarp>
          </a:bodyPr>
          <a:lstStyle/>
          <a:p>
            <a:endParaRPr lang="en-US"/>
          </a:p>
        </p:txBody>
      </p:sp>
      <p:sp>
        <p:nvSpPr>
          <p:cNvPr id="65" name="Rectangle 64"/>
          <p:cNvSpPr/>
          <p:nvPr/>
        </p:nvSpPr>
        <p:spPr>
          <a:xfrm>
            <a:off x="3843314" y="3856049"/>
            <a:ext cx="2997411" cy="415498"/>
          </a:xfrm>
          <a:prstGeom prst="rect">
            <a:avLst/>
          </a:prstGeom>
        </p:spPr>
        <p:txBody>
          <a:bodyPr wrap="square">
            <a:spAutoFit/>
          </a:bodyPr>
          <a:lstStyle/>
          <a:p>
            <a:pPr marL="171450" marR="12700" indent="-171450">
              <a:buSzPct val="94117"/>
              <a:buFont typeface="Arial" panose="020B0604020202020204" pitchFamily="34" charset="0"/>
              <a:buChar char="•"/>
              <a:tabLst>
                <a:tab pos="182880" algn="l"/>
              </a:tabLst>
            </a:pPr>
            <a:r>
              <a:rPr lang="en-US" sz="1050" dirty="0"/>
              <a:t>Deliver .</a:t>
            </a:r>
            <a:r>
              <a:rPr lang="en-US" sz="1050" dirty="0" err="1"/>
              <a:t>iTrace</a:t>
            </a:r>
            <a:r>
              <a:rPr lang="en-US" sz="1050" dirty="0"/>
              <a:t> Files to </a:t>
            </a:r>
            <a:r>
              <a:rPr lang="en-US" sz="1050" dirty="0" smtClean="0"/>
              <a:t>Developers </a:t>
            </a:r>
            <a:r>
              <a:rPr lang="en-US" sz="1050" dirty="0"/>
              <a:t>for further investigation with Visual Studio Ultimate</a:t>
            </a:r>
            <a:endParaRPr lang="mk-MK" sz="1050" dirty="0"/>
          </a:p>
        </p:txBody>
      </p:sp>
      <p:sp>
        <p:nvSpPr>
          <p:cNvPr id="71" name="Rectangle 70"/>
          <p:cNvSpPr/>
          <p:nvPr/>
        </p:nvSpPr>
        <p:spPr>
          <a:xfrm>
            <a:off x="9131968" y="5186845"/>
            <a:ext cx="3060032" cy="1229998"/>
          </a:xfrm>
          <a:prstGeom prst="rect">
            <a:avLst/>
          </a:prstGeom>
          <a:ln>
            <a:solidFill>
              <a:srgbClr val="68217A"/>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mk-MK" dirty="0"/>
          </a:p>
        </p:txBody>
      </p:sp>
      <p:pic>
        <p:nvPicPr>
          <p:cNvPr id="72" name="Picture 71"/>
          <p:cNvPicPr preferRelativeResize="0">
            <a:picLocks/>
          </p:cNvPicPr>
          <p:nvPr>
            <p:custDataLst>
              <p:custData r:id="rId4"/>
            </p:custDataLst>
          </p:nvPr>
        </p:nvPicPr>
        <p:blipFill rotWithShape="1">
          <a:blip r:embed="rId17">
            <a:lum bright="70000" contrast="-70000"/>
            <a:extLst>
              <a:ext uri="{28A0092B-C50C-407E-A947-70E740481C1C}">
                <a14:useLocalDpi xmlns:a14="http://schemas.microsoft.com/office/drawing/2010/main" val="0"/>
              </a:ext>
            </a:extLst>
          </a:blip>
          <a:srcRect l="13479" t="29131" r="11108" b="31977"/>
          <a:stretch/>
        </p:blipFill>
        <p:spPr>
          <a:xfrm>
            <a:off x="11376661" y="6021048"/>
            <a:ext cx="705476" cy="363831"/>
          </a:xfrm>
          <a:prstGeom prst="rect">
            <a:avLst/>
          </a:prstGeom>
        </p:spPr>
      </p:pic>
      <p:sp>
        <p:nvSpPr>
          <p:cNvPr id="73" name="object 11"/>
          <p:cNvSpPr txBox="1"/>
          <p:nvPr/>
        </p:nvSpPr>
        <p:spPr>
          <a:xfrm>
            <a:off x="9193822" y="5248800"/>
            <a:ext cx="2544445" cy="244158"/>
          </a:xfrm>
          <a:prstGeom prst="rect">
            <a:avLst/>
          </a:prstGeom>
        </p:spPr>
        <p:txBody>
          <a:bodyPr vert="horz" wrap="square" lIns="0" tIns="0" rIns="0" bIns="0" rtlCol="0">
            <a:noAutofit/>
          </a:bodyPr>
          <a:lstStyle/>
          <a:p>
            <a:pPr marL="12700">
              <a:lnSpc>
                <a:spcPct val="100000"/>
              </a:lnSpc>
            </a:pPr>
            <a:r>
              <a:rPr lang="en-US" sz="800" u="sng" dirty="0">
                <a:solidFill>
                  <a:srgbClr val="0000FF"/>
                </a:solidFill>
                <a:latin typeface="Calibri"/>
                <a:cs typeface="Calibri"/>
                <a:hlinkClick r:id="rId18"/>
              </a:rPr>
              <a:t>http://aka.ms/msdnIntelliTrace</a:t>
            </a:r>
            <a:endParaRPr lang="en-US" sz="800" u="sng" dirty="0">
              <a:solidFill>
                <a:srgbClr val="0000FF"/>
              </a:solidFill>
              <a:latin typeface="Calibri"/>
              <a:cs typeface="Calibri"/>
            </a:endParaRPr>
          </a:p>
          <a:p>
            <a:pPr marL="12700">
              <a:lnSpc>
                <a:spcPct val="100000"/>
              </a:lnSpc>
            </a:pPr>
            <a:r>
              <a:rPr lang="en-US" sz="800" dirty="0">
                <a:solidFill>
                  <a:srgbClr val="0000FF"/>
                </a:solidFill>
                <a:latin typeface="Calibri"/>
                <a:cs typeface="Calibri"/>
              </a:rPr>
              <a:t>MSDN Debugging with IntelliTrace</a:t>
            </a:r>
            <a:endParaRPr sz="800" dirty="0">
              <a:solidFill>
                <a:srgbClr val="0000FF"/>
              </a:solidFill>
              <a:latin typeface="Calibri"/>
              <a:cs typeface="Calibri"/>
            </a:endParaRPr>
          </a:p>
        </p:txBody>
      </p:sp>
      <p:sp>
        <p:nvSpPr>
          <p:cNvPr id="74" name="object 12"/>
          <p:cNvSpPr txBox="1"/>
          <p:nvPr/>
        </p:nvSpPr>
        <p:spPr>
          <a:xfrm>
            <a:off x="9193822" y="5526837"/>
            <a:ext cx="1612577" cy="264795"/>
          </a:xfrm>
          <a:prstGeom prst="rect">
            <a:avLst/>
          </a:prstGeom>
        </p:spPr>
        <p:txBody>
          <a:bodyPr vert="horz" wrap="square" lIns="0" tIns="0" rIns="0" bIns="0" rtlCol="0">
            <a:noAutofit/>
          </a:bodyPr>
          <a:lstStyle/>
          <a:p>
            <a:pPr marL="12700" marR="12700"/>
            <a:r>
              <a:rPr lang="en-US" sz="800" u="sng" dirty="0">
                <a:solidFill>
                  <a:srgbClr val="0000FF"/>
                </a:solidFill>
                <a:latin typeface="Calibri"/>
                <a:cs typeface="Calibri"/>
                <a:hlinkClick r:id="rId19"/>
              </a:rPr>
              <a:t>http://aka.ms/IntelliTraceCollectors</a:t>
            </a:r>
            <a:endParaRPr lang="en-US" sz="800" u="sng" dirty="0">
              <a:solidFill>
                <a:srgbClr val="0000FF"/>
              </a:solidFill>
              <a:latin typeface="Calibri"/>
              <a:cs typeface="Calibri"/>
            </a:endParaRPr>
          </a:p>
          <a:p>
            <a:pPr marL="12700" marR="12700"/>
            <a:r>
              <a:rPr lang="en-US" sz="800" dirty="0">
                <a:solidFill>
                  <a:srgbClr val="0000FF"/>
                </a:solidFill>
                <a:latin typeface="Calibri"/>
                <a:cs typeface="Calibri"/>
              </a:rPr>
              <a:t>Reference URLs</a:t>
            </a:r>
            <a:endParaRPr sz="800" dirty="0">
              <a:solidFill>
                <a:srgbClr val="0000FF"/>
              </a:solidFill>
              <a:latin typeface="Calibri"/>
              <a:cs typeface="Calibri"/>
            </a:endParaRPr>
          </a:p>
        </p:txBody>
      </p:sp>
      <p:sp>
        <p:nvSpPr>
          <p:cNvPr id="76" name="Rectangle 75"/>
          <p:cNvSpPr/>
          <p:nvPr/>
        </p:nvSpPr>
        <p:spPr>
          <a:xfrm>
            <a:off x="9697035" y="6067450"/>
            <a:ext cx="1679626" cy="307777"/>
          </a:xfrm>
          <a:prstGeom prst="rect">
            <a:avLst/>
          </a:prstGeom>
        </p:spPr>
        <p:txBody>
          <a:bodyPr wrap="square">
            <a:spAutoFit/>
          </a:bodyPr>
          <a:lstStyle/>
          <a:p>
            <a:r>
              <a:rPr lang="en-US" sz="1400" dirty="0" smtClean="0">
                <a:solidFill>
                  <a:schemeClr val="bg1">
                    <a:lumMod val="85000"/>
                  </a:schemeClr>
                </a:solidFill>
                <a:latin typeface="Arial Black" panose="020B0A04020102020204" pitchFamily="34" charset="0"/>
              </a:rPr>
              <a:t>REFERENCES</a:t>
            </a:r>
            <a:endParaRPr lang="mk-MK" sz="1400" dirty="0">
              <a:solidFill>
                <a:schemeClr val="bg1">
                  <a:lumMod val="85000"/>
                </a:schemeClr>
              </a:solidFill>
              <a:latin typeface="Arial Black" panose="020B0A04020102020204" pitchFamily="34" charset="0"/>
            </a:endParaRPr>
          </a:p>
        </p:txBody>
      </p:sp>
      <p:sp>
        <p:nvSpPr>
          <p:cNvPr id="77" name="object 12"/>
          <p:cNvSpPr txBox="1"/>
          <p:nvPr/>
        </p:nvSpPr>
        <p:spPr>
          <a:xfrm>
            <a:off x="9207823" y="5812787"/>
            <a:ext cx="2361049" cy="264795"/>
          </a:xfrm>
          <a:prstGeom prst="rect">
            <a:avLst/>
          </a:prstGeom>
        </p:spPr>
        <p:txBody>
          <a:bodyPr vert="horz" wrap="square" lIns="0" tIns="0" rIns="0" bIns="0" rtlCol="0">
            <a:noAutofit/>
          </a:bodyPr>
          <a:lstStyle/>
          <a:p>
            <a:pPr marL="12700" marR="12700"/>
            <a:r>
              <a:rPr lang="en-US" sz="800" u="sng" dirty="0" smtClean="0">
                <a:solidFill>
                  <a:srgbClr val="0000FF"/>
                </a:solidFill>
                <a:cs typeface="Calibri"/>
                <a:hlinkClick r:id="rId20"/>
              </a:rPr>
              <a:t>http://bit.ly/K5do0m</a:t>
            </a:r>
            <a:r>
              <a:rPr lang="en-US" sz="800" u="sng" dirty="0" smtClean="0">
                <a:solidFill>
                  <a:srgbClr val="0000FF"/>
                </a:solidFill>
                <a:cs typeface="Calibri"/>
              </a:rPr>
              <a:t> </a:t>
            </a:r>
            <a:endParaRPr lang="en-US" sz="800" u="sng" dirty="0">
              <a:solidFill>
                <a:srgbClr val="0000FF"/>
              </a:solidFill>
              <a:latin typeface="Calibri"/>
              <a:cs typeface="Calibri"/>
            </a:endParaRPr>
          </a:p>
          <a:p>
            <a:pPr marL="12700" marR="12700"/>
            <a:r>
              <a:rPr lang="en-US" sz="800" dirty="0">
                <a:solidFill>
                  <a:srgbClr val="0000FF"/>
                </a:solidFill>
                <a:cs typeface="Calibri"/>
              </a:rPr>
              <a:t>Optimizing </a:t>
            </a:r>
            <a:r>
              <a:rPr lang="en-US" sz="800" dirty="0" err="1">
                <a:solidFill>
                  <a:srgbClr val="0000FF"/>
                </a:solidFill>
                <a:cs typeface="Calibri"/>
              </a:rPr>
              <a:t>IntelliTrace</a:t>
            </a:r>
            <a:r>
              <a:rPr lang="en-US" sz="800" dirty="0">
                <a:solidFill>
                  <a:srgbClr val="0000FF"/>
                </a:solidFill>
                <a:cs typeface="Calibri"/>
              </a:rPr>
              <a:t> Collection on Production Server</a:t>
            </a:r>
            <a:endParaRPr sz="800" dirty="0">
              <a:solidFill>
                <a:srgbClr val="0000FF"/>
              </a:solidFill>
              <a:latin typeface="Calibri"/>
              <a:cs typeface="Calibri"/>
            </a:endParaRPr>
          </a:p>
        </p:txBody>
      </p:sp>
      <p:pic>
        <p:nvPicPr>
          <p:cNvPr id="18" name="Picture 17"/>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297988" y="909942"/>
            <a:ext cx="846378" cy="717739"/>
          </a:xfrm>
          <a:prstGeom prst="rect">
            <a:avLst/>
          </a:prstGeom>
        </p:spPr>
      </p:pic>
      <p:sp>
        <p:nvSpPr>
          <p:cNvPr id="22" name="TextBox 21"/>
          <p:cNvSpPr txBox="1"/>
          <p:nvPr/>
        </p:nvSpPr>
        <p:spPr>
          <a:xfrm>
            <a:off x="389539" y="1910027"/>
            <a:ext cx="4786159" cy="415498"/>
          </a:xfrm>
          <a:prstGeom prst="rect">
            <a:avLst/>
          </a:prstGeom>
          <a:noFill/>
        </p:spPr>
        <p:txBody>
          <a:bodyPr wrap="square" rtlCol="0">
            <a:spAutoFit/>
          </a:bodyPr>
          <a:lstStyle/>
          <a:p>
            <a:pPr marL="171450" indent="-171450">
              <a:buFont typeface="Arial" panose="020B0604020202020204" pitchFamily="34" charset="0"/>
              <a:buChar char="•"/>
            </a:pPr>
            <a:r>
              <a:rPr lang="en-US" sz="1050" dirty="0"/>
              <a:t>The code is built and Symbols should be saved to allow for quick and easy linking with the solution </a:t>
            </a:r>
            <a:r>
              <a:rPr lang="en-US" sz="1050" dirty="0" smtClean="0"/>
              <a:t>when there </a:t>
            </a:r>
            <a:r>
              <a:rPr lang="en-US" sz="1050" dirty="0"/>
              <a:t>is an issue and </a:t>
            </a:r>
            <a:r>
              <a:rPr lang="en-US" sz="1050" dirty="0" smtClean="0"/>
              <a:t>you are </a:t>
            </a:r>
            <a:r>
              <a:rPr lang="en-US" sz="1050" dirty="0"/>
              <a:t>given an iTrace file</a:t>
            </a:r>
            <a:r>
              <a:rPr lang="en-US" sz="1050" dirty="0" smtClean="0"/>
              <a:t>.</a:t>
            </a:r>
            <a:endParaRPr lang="en-US" sz="1050" dirty="0"/>
          </a:p>
        </p:txBody>
      </p:sp>
      <p:sp>
        <p:nvSpPr>
          <p:cNvPr id="66" name="Rectangle 65"/>
          <p:cNvSpPr/>
          <p:nvPr/>
        </p:nvSpPr>
        <p:spPr>
          <a:xfrm>
            <a:off x="381517" y="2779633"/>
            <a:ext cx="4664756" cy="415498"/>
          </a:xfrm>
          <a:prstGeom prst="rect">
            <a:avLst/>
          </a:prstGeom>
        </p:spPr>
        <p:txBody>
          <a:bodyPr wrap="square">
            <a:spAutoFit/>
          </a:bodyPr>
          <a:lstStyle/>
          <a:p>
            <a:pPr marL="171450" indent="-171450">
              <a:buFont typeface="Arial" panose="020B0604020202020204" pitchFamily="34" charset="0"/>
              <a:buChar char="•"/>
            </a:pPr>
            <a:r>
              <a:rPr lang="en-US" sz="1050" dirty="0" smtClean="0"/>
              <a:t>The iTrace file will need to match the version of the build and symbols of the build it was created in.</a:t>
            </a:r>
            <a:endParaRPr lang="en-US" sz="1050" dirty="0"/>
          </a:p>
        </p:txBody>
      </p:sp>
      <p:sp>
        <p:nvSpPr>
          <p:cNvPr id="67" name="Rectangle 66"/>
          <p:cNvSpPr/>
          <p:nvPr/>
        </p:nvSpPr>
        <p:spPr>
          <a:xfrm>
            <a:off x="9124490" y="785796"/>
            <a:ext cx="232610" cy="2732857"/>
          </a:xfrm>
          <a:prstGeom prst="rect">
            <a:avLst/>
          </a:prstGeom>
          <a:solidFill>
            <a:srgbClr val="68217A"/>
          </a:solidFill>
          <a:ln>
            <a:solidFill>
              <a:srgbClr val="68217A"/>
            </a:solidFill>
          </a:ln>
        </p:spPr>
        <p:style>
          <a:lnRef idx="2">
            <a:schemeClr val="accent5"/>
          </a:lnRef>
          <a:fillRef idx="1">
            <a:schemeClr val="lt1"/>
          </a:fillRef>
          <a:effectRef idx="0">
            <a:schemeClr val="accent5"/>
          </a:effectRef>
          <a:fontRef idx="minor">
            <a:schemeClr val="dk1"/>
          </a:fontRef>
        </p:style>
        <p:txBody>
          <a:bodyPr vert="vert270" rtlCol="0" anchor="ctr"/>
          <a:lstStyle/>
          <a:p>
            <a:pPr algn="ctr"/>
            <a:r>
              <a:rPr lang="en-US" sz="1400" dirty="0" smtClean="0">
                <a:solidFill>
                  <a:schemeClr val="bg1"/>
                </a:solidFill>
              </a:rPr>
              <a:t>3. Identify and Reproduce</a:t>
            </a:r>
            <a:endParaRPr lang="mk-MK" sz="1400" dirty="0">
              <a:solidFill>
                <a:schemeClr val="bg1"/>
              </a:solidFill>
            </a:endParaRPr>
          </a:p>
        </p:txBody>
      </p:sp>
      <p:sp>
        <p:nvSpPr>
          <p:cNvPr id="23" name="TextBox 22"/>
          <p:cNvSpPr txBox="1"/>
          <p:nvPr/>
        </p:nvSpPr>
        <p:spPr>
          <a:xfrm>
            <a:off x="9613231" y="1123212"/>
            <a:ext cx="2309316" cy="738664"/>
          </a:xfrm>
          <a:prstGeom prst="rect">
            <a:avLst/>
          </a:prstGeom>
          <a:noFill/>
        </p:spPr>
        <p:txBody>
          <a:bodyPr wrap="square" rtlCol="0">
            <a:spAutoFit/>
          </a:bodyPr>
          <a:lstStyle/>
          <a:p>
            <a:pPr marL="171450" indent="-171450">
              <a:buFont typeface="Arial" panose="020B0604020202020204" pitchFamily="34" charset="0"/>
              <a:buChar char="•"/>
            </a:pPr>
            <a:r>
              <a:rPr lang="en-US" sz="1050" dirty="0" smtClean="0"/>
              <a:t>As </a:t>
            </a:r>
            <a:r>
              <a:rPr lang="en-US" sz="1050" dirty="0"/>
              <a:t>easy as configuring, starting the collection based on server type, and creating an issue from that iTrace file</a:t>
            </a:r>
            <a:r>
              <a:rPr lang="en-US" sz="1050" dirty="0" smtClean="0"/>
              <a:t>.</a:t>
            </a:r>
            <a:endParaRPr lang="en-US" sz="1050" dirty="0"/>
          </a:p>
        </p:txBody>
      </p:sp>
      <p:sp>
        <p:nvSpPr>
          <p:cNvPr id="54" name="Rectangle 53"/>
          <p:cNvSpPr/>
          <p:nvPr/>
        </p:nvSpPr>
        <p:spPr>
          <a:xfrm>
            <a:off x="3321161" y="3587483"/>
            <a:ext cx="280737" cy="2840337"/>
          </a:xfrm>
          <a:prstGeom prst="rect">
            <a:avLst/>
          </a:prstGeom>
          <a:solidFill>
            <a:srgbClr val="68217A"/>
          </a:solidFill>
          <a:ln>
            <a:solidFill>
              <a:srgbClr val="68217A"/>
            </a:solidFill>
          </a:ln>
        </p:spPr>
        <p:style>
          <a:lnRef idx="2">
            <a:schemeClr val="accent5"/>
          </a:lnRef>
          <a:fillRef idx="1">
            <a:schemeClr val="lt1"/>
          </a:fillRef>
          <a:effectRef idx="0">
            <a:schemeClr val="accent5"/>
          </a:effectRef>
          <a:fontRef idx="minor">
            <a:schemeClr val="dk1"/>
          </a:fontRef>
        </p:style>
        <p:txBody>
          <a:bodyPr vert="vert270" rtlCol="0" anchor="ctr"/>
          <a:lstStyle/>
          <a:p>
            <a:pPr algn="ctr"/>
            <a:r>
              <a:rPr lang="en-US" sz="1400" dirty="0">
                <a:solidFill>
                  <a:schemeClr val="bg1"/>
                </a:solidFill>
              </a:rPr>
              <a:t>5</a:t>
            </a:r>
            <a:r>
              <a:rPr lang="en-US" sz="1400" dirty="0" smtClean="0">
                <a:solidFill>
                  <a:schemeClr val="bg1"/>
                </a:solidFill>
              </a:rPr>
              <a:t>. Diagnose and Develop</a:t>
            </a:r>
            <a:endParaRPr lang="mk-MK" sz="1400" dirty="0">
              <a:solidFill>
                <a:schemeClr val="bg1"/>
              </a:solidFill>
            </a:endParaRPr>
          </a:p>
        </p:txBody>
      </p:sp>
      <p:pic>
        <p:nvPicPr>
          <p:cNvPr id="2" name="Picture 1"/>
          <p:cNvPicPr>
            <a:picLocks noChangeAspect="1"/>
          </p:cNvPicPr>
          <p:nvPr/>
        </p:nvPicPr>
        <p:blipFill>
          <a:blip r:embed="rId22"/>
          <a:stretch>
            <a:fillRect/>
          </a:stretch>
        </p:blipFill>
        <p:spPr>
          <a:xfrm>
            <a:off x="7340797" y="1003484"/>
            <a:ext cx="1571625" cy="1057275"/>
          </a:xfrm>
          <a:prstGeom prst="rect">
            <a:avLst/>
          </a:prstGeom>
        </p:spPr>
      </p:pic>
      <p:pic>
        <p:nvPicPr>
          <p:cNvPr id="3" name="Picture 2"/>
          <p:cNvPicPr>
            <a:picLocks noChangeAspect="1"/>
          </p:cNvPicPr>
          <p:nvPr/>
        </p:nvPicPr>
        <p:blipFill>
          <a:blip r:embed="rId23">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rot="1339766" flipH="1">
            <a:off x="8134311" y="2752910"/>
            <a:ext cx="865666" cy="865666"/>
          </a:xfrm>
          <a:prstGeom prst="rect">
            <a:avLst/>
          </a:prstGeom>
        </p:spPr>
      </p:pic>
      <p:pic>
        <p:nvPicPr>
          <p:cNvPr id="19" name="Picture 18"/>
          <p:cNvPicPr>
            <a:picLocks noChangeAspect="1"/>
          </p:cNvPicPr>
          <p:nvPr/>
        </p:nvPicPr>
        <p:blipFill>
          <a:blip r:embed="rId24"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342084" y="5355099"/>
            <a:ext cx="1029516" cy="1032703"/>
          </a:xfrm>
          <a:prstGeom prst="rect">
            <a:avLst/>
          </a:prstGeom>
        </p:spPr>
      </p:pic>
      <p:pic>
        <p:nvPicPr>
          <p:cNvPr id="27" name="Picture 26"/>
          <p:cNvPicPr>
            <a:picLocks noChangeAspect="1"/>
          </p:cNvPicPr>
          <p:nvPr/>
        </p:nvPicPr>
        <p:blipFill>
          <a:blip r:embed="rId25"/>
          <a:stretch>
            <a:fillRect/>
          </a:stretch>
        </p:blipFill>
        <p:spPr>
          <a:xfrm>
            <a:off x="9529136" y="2120646"/>
            <a:ext cx="2013092" cy="1124584"/>
          </a:xfrm>
          <a:prstGeom prst="rect">
            <a:avLst/>
          </a:prstGeom>
        </p:spPr>
      </p:pic>
      <p:pic>
        <p:nvPicPr>
          <p:cNvPr id="30" name="Picture 29"/>
          <p:cNvPicPr>
            <a:picLocks noChangeAspect="1"/>
          </p:cNvPicPr>
          <p:nvPr/>
        </p:nvPicPr>
        <p:blipFill>
          <a:blip r:embed="rId26"/>
          <a:stretch>
            <a:fillRect/>
          </a:stretch>
        </p:blipFill>
        <p:spPr>
          <a:xfrm>
            <a:off x="7661820" y="2168214"/>
            <a:ext cx="929577" cy="666489"/>
          </a:xfrm>
          <a:prstGeom prst="rect">
            <a:avLst/>
          </a:prstGeom>
        </p:spPr>
      </p:pic>
      <p:pic>
        <p:nvPicPr>
          <p:cNvPr id="31" name="Picture 30"/>
          <p:cNvPicPr>
            <a:picLocks noChangeAspect="1"/>
          </p:cNvPicPr>
          <p:nvPr/>
        </p:nvPicPr>
        <p:blipFill>
          <a:blip r:embed="rId27"/>
          <a:stretch>
            <a:fillRect/>
          </a:stretch>
        </p:blipFill>
        <p:spPr>
          <a:xfrm>
            <a:off x="436533" y="4561022"/>
            <a:ext cx="2850445" cy="592377"/>
          </a:xfrm>
          <a:prstGeom prst="rect">
            <a:avLst/>
          </a:prstGeom>
        </p:spPr>
      </p:pic>
      <p:sp>
        <p:nvSpPr>
          <p:cNvPr id="53" name="Rectangle 52"/>
          <p:cNvSpPr/>
          <p:nvPr/>
        </p:nvSpPr>
        <p:spPr>
          <a:xfrm>
            <a:off x="465602" y="3856049"/>
            <a:ext cx="2689930" cy="577081"/>
          </a:xfrm>
          <a:prstGeom prst="rect">
            <a:avLst/>
          </a:prstGeom>
        </p:spPr>
        <p:txBody>
          <a:bodyPr wrap="square">
            <a:spAutoFit/>
          </a:bodyPr>
          <a:lstStyle/>
          <a:p>
            <a:pPr marL="171450" marR="12700" indent="-171450">
              <a:lnSpc>
                <a:spcPct val="100000"/>
              </a:lnSpc>
              <a:buSzPct val="94117"/>
              <a:buFont typeface="Arial" panose="020B0604020202020204" pitchFamily="34" charset="0"/>
              <a:buChar char="•"/>
              <a:tabLst>
                <a:tab pos="182880" algn="l"/>
              </a:tabLst>
            </a:pPr>
            <a:r>
              <a:rPr lang="en-US" sz="1050" dirty="0" smtClean="0"/>
              <a:t>Issue is reproduced in Test.</a:t>
            </a:r>
          </a:p>
          <a:p>
            <a:pPr marL="171450" marR="12700" indent="-171450">
              <a:lnSpc>
                <a:spcPct val="100000"/>
              </a:lnSpc>
              <a:buSzPct val="94117"/>
              <a:buFont typeface="Arial" panose="020B0604020202020204" pitchFamily="34" charset="0"/>
              <a:buChar char="•"/>
              <a:tabLst>
                <a:tab pos="182880" algn="l"/>
              </a:tabLst>
            </a:pPr>
            <a:r>
              <a:rPr lang="en-US" sz="1050" dirty="0" smtClean="0"/>
              <a:t>iTrace file is captured and issue obtained</a:t>
            </a:r>
          </a:p>
          <a:p>
            <a:pPr marL="171450" marR="12700" indent="-171450">
              <a:lnSpc>
                <a:spcPct val="100000"/>
              </a:lnSpc>
              <a:buSzPct val="94117"/>
              <a:buFont typeface="Arial" panose="020B0604020202020204" pitchFamily="34" charset="0"/>
              <a:buChar char="•"/>
              <a:tabLst>
                <a:tab pos="182880" algn="l"/>
              </a:tabLst>
            </a:pPr>
            <a:r>
              <a:rPr lang="en-US" sz="1050" smtClean="0"/>
              <a:t>Work item </a:t>
            </a:r>
            <a:r>
              <a:rPr lang="en-US" sz="1050" dirty="0"/>
              <a:t>i</a:t>
            </a:r>
            <a:r>
              <a:rPr lang="en-US" sz="1050" smtClean="0"/>
              <a:t>ssue </a:t>
            </a:r>
            <a:r>
              <a:rPr lang="en-US" sz="1050" dirty="0" smtClean="0"/>
              <a:t>created in TFS.</a:t>
            </a:r>
            <a:endParaRPr lang="en-US" sz="1050" dirty="0"/>
          </a:p>
        </p:txBody>
      </p:sp>
      <p:pic>
        <p:nvPicPr>
          <p:cNvPr id="2048" name="Picture 2047"/>
          <p:cNvPicPr>
            <a:picLocks noChangeAspect="1"/>
          </p:cNvPicPr>
          <p:nvPr/>
        </p:nvPicPr>
        <p:blipFill>
          <a:blip r:embed="rId28"/>
          <a:stretch>
            <a:fillRect/>
          </a:stretch>
        </p:blipFill>
        <p:spPr>
          <a:xfrm>
            <a:off x="3692133" y="4599592"/>
            <a:ext cx="3237679" cy="1565134"/>
          </a:xfrm>
          <a:prstGeom prst="rect">
            <a:avLst/>
          </a:prstGeom>
        </p:spPr>
      </p:pic>
      <p:sp>
        <p:nvSpPr>
          <p:cNvPr id="55" name="Rectangle 54"/>
          <p:cNvSpPr/>
          <p:nvPr/>
        </p:nvSpPr>
        <p:spPr>
          <a:xfrm>
            <a:off x="10246012" y="4152867"/>
            <a:ext cx="1852747" cy="900246"/>
          </a:xfrm>
          <a:prstGeom prst="rect">
            <a:avLst/>
          </a:prstGeom>
        </p:spPr>
        <p:txBody>
          <a:bodyPr wrap="square">
            <a:spAutoFit/>
          </a:bodyPr>
          <a:lstStyle/>
          <a:p>
            <a:pPr marL="171450" marR="12700" indent="-171450">
              <a:buSzPct val="94117"/>
              <a:buFont typeface="Arial" panose="020B0604020202020204" pitchFamily="34" charset="0"/>
              <a:buChar char="•"/>
              <a:tabLst>
                <a:tab pos="182880" algn="l"/>
              </a:tabLst>
            </a:pPr>
            <a:r>
              <a:rPr lang="en-US" sz="1050" dirty="0" smtClean="0"/>
              <a:t>Build the fixed bits.</a:t>
            </a:r>
          </a:p>
          <a:p>
            <a:pPr marL="171450" marR="12700" indent="-171450">
              <a:buSzPct val="94117"/>
              <a:buFont typeface="Arial" panose="020B0604020202020204" pitchFamily="34" charset="0"/>
              <a:buChar char="•"/>
              <a:tabLst>
                <a:tab pos="182880" algn="l"/>
              </a:tabLst>
            </a:pPr>
            <a:r>
              <a:rPr lang="en-US" sz="1050" dirty="0" smtClean="0"/>
              <a:t>Test validates the fix and closes the work item</a:t>
            </a:r>
          </a:p>
          <a:p>
            <a:pPr marL="171450" marR="12700" indent="-171450">
              <a:buSzPct val="94117"/>
              <a:buFont typeface="Arial" panose="020B0604020202020204" pitchFamily="34" charset="0"/>
              <a:buChar char="•"/>
              <a:tabLst>
                <a:tab pos="182880" algn="l"/>
              </a:tabLst>
            </a:pPr>
            <a:r>
              <a:rPr lang="en-US" sz="1050" dirty="0" smtClean="0"/>
              <a:t>Deploy the updated build and release to Production. </a:t>
            </a:r>
            <a:endParaRPr lang="mk-MK" sz="1050" dirty="0"/>
          </a:p>
        </p:txBody>
      </p:sp>
      <p:sp>
        <p:nvSpPr>
          <p:cNvPr id="2049" name="TextBox 2048"/>
          <p:cNvSpPr txBox="1"/>
          <p:nvPr/>
        </p:nvSpPr>
        <p:spPr>
          <a:xfrm>
            <a:off x="856842" y="5066555"/>
            <a:ext cx="860260" cy="184666"/>
          </a:xfrm>
          <a:prstGeom prst="rect">
            <a:avLst/>
          </a:prstGeom>
          <a:noFill/>
        </p:spPr>
        <p:txBody>
          <a:bodyPr wrap="square" rtlCol="0">
            <a:spAutoFit/>
          </a:bodyPr>
          <a:lstStyle/>
          <a:p>
            <a:r>
              <a:rPr lang="en-US" sz="600" dirty="0" smtClean="0"/>
              <a:t>Issue is reproduced</a:t>
            </a:r>
            <a:endParaRPr lang="en-US" sz="600" dirty="0"/>
          </a:p>
        </p:txBody>
      </p:sp>
    </p:spTree>
    <p:extLst>
      <p:ext uri="{BB962C8B-B14F-4D97-AF65-F5344CB8AC3E}">
        <p14:creationId xmlns:p14="http://schemas.microsoft.com/office/powerpoint/2010/main" val="314899624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ontrol xmlns="http://schemas.microsoft.com/VisualStudio/2011/storyboarding/control">
  <Id Name="8d1d15e7-09c3-45f6-944b-e26ce75e8b9e" RevisionId="26877799-5fd1-4de6-830e-e7328b90fd22" Stencil="172d6d98-e5c9-42e9-a209-79f7a94bbd38" StencilRevisionId="00000000-0000-0000-0000-000000000000" StencilVersion="0.0"/>
</Control>
</file>

<file path=customXml/item2.xml><?xml version="1.0" encoding="utf-8"?>
<Control xmlns="http://schemas.microsoft.com/VisualStudio/2011/storyboarding/control">
  <Id Name="System.Storyboarding.WindowsAppIcons.Hyperlink" Revision="1" Stencil="System.Storyboarding.WindowsAppIcons" StencilVersion="0.1"/>
</Control>
</file>

<file path=customXml/item3.xml><?xml version="1.0" encoding="utf-8"?>
<Control xmlns="http://schemas.microsoft.com/VisualStudio/2011/storyboarding/control">
  <Id Name="System.Storyboarding.WindowsAppIcons.Download" Revision="1" Stencil="System.Storyboarding.WindowsAppIcons" StencilVersion="0.1"/>
</Control>
</file>

<file path=customXml/item4.xml><?xml version="1.0" encoding="utf-8"?>
<Control xmlns="http://schemas.microsoft.com/VisualStudio/2011/storyboarding/control">
  <Id Name="System.Storyboarding.WindowsAppIcons.Documents" Revision="1" Stencil="System.Storyboarding.WindowsAppIcons" StencilVersion="0.1"/>
</Control>
</file>

<file path=customXml/itemProps1.xml><?xml version="1.0" encoding="utf-8"?>
<ds:datastoreItem xmlns:ds="http://schemas.openxmlformats.org/officeDocument/2006/customXml" ds:itemID="{F165A053-1D89-48AB-B229-1B303B3DE156}">
  <ds:schemaRefs>
    <ds:schemaRef ds:uri="http://schemas.microsoft.com/VisualStudio/2011/storyboarding/control"/>
  </ds:schemaRefs>
</ds:datastoreItem>
</file>

<file path=customXml/itemProps2.xml><?xml version="1.0" encoding="utf-8"?>
<ds:datastoreItem xmlns:ds="http://schemas.openxmlformats.org/officeDocument/2006/customXml" ds:itemID="{E7775134-CFB8-4E4C-AF87-E1246AC31A06}">
  <ds:schemaRefs>
    <ds:schemaRef ds:uri="http://schemas.microsoft.com/VisualStudio/2011/storyboarding/control"/>
  </ds:schemaRefs>
</ds:datastoreItem>
</file>

<file path=customXml/itemProps3.xml><?xml version="1.0" encoding="utf-8"?>
<ds:datastoreItem xmlns:ds="http://schemas.openxmlformats.org/officeDocument/2006/customXml" ds:itemID="{B83813EA-C85A-4ECB-B7AB-6E3E040038A3}">
  <ds:schemaRefs>
    <ds:schemaRef ds:uri="http://schemas.microsoft.com/VisualStudio/2011/storyboarding/control"/>
  </ds:schemaRefs>
</ds:datastoreItem>
</file>

<file path=customXml/itemProps4.xml><?xml version="1.0" encoding="utf-8"?>
<ds:datastoreItem xmlns:ds="http://schemas.openxmlformats.org/officeDocument/2006/customXml" ds:itemID="{AFCAAF62-A02F-4174-8636-A6227551EDE9}">
  <ds:schemaRefs>
    <ds:schemaRef ds:uri="http://schemas.microsoft.com/VisualStudio/2011/storyboarding/control"/>
  </ds:schemaRefs>
</ds:datastoreItem>
</file>

<file path=docProps/app.xml><?xml version="1.0" encoding="utf-8"?>
<Properties xmlns="http://schemas.openxmlformats.org/officeDocument/2006/extended-properties" xmlns:vt="http://schemas.openxmlformats.org/officeDocument/2006/docPropsVTypes">
  <TotalTime>684</TotalTime>
  <Words>426</Words>
  <Application>Microsoft Office PowerPoint</Application>
  <PresentationFormat>Widescreen</PresentationFormat>
  <Paragraphs>47</Paragraphs>
  <Slides>1</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vt:i4>
      </vt:variant>
    </vt:vector>
  </HeadingPairs>
  <TitlesOfParts>
    <vt:vector size="10" baseType="lpstr">
      <vt:lpstr>SimSun</vt:lpstr>
      <vt:lpstr>Arial</vt:lpstr>
      <vt:lpstr>Arial Black</vt:lpstr>
      <vt:lpstr>Calibri</vt:lpstr>
      <vt:lpstr>Calibri Light</vt:lpstr>
      <vt:lpstr>Segoe UI</vt:lpstr>
      <vt:lpstr>Segoe UI Light</vt:lpstr>
      <vt:lpstr>Times New Roman</vt:lpstr>
      <vt:lpstr>Office Theme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Vlatko Ivanovski</dc:creator>
  <cp:lastModifiedBy>Willy-Peter Schaub</cp:lastModifiedBy>
  <cp:revision>59</cp:revision>
  <dcterms:created xsi:type="dcterms:W3CDTF">2013-01-23T22:06:14Z</dcterms:created>
  <dcterms:modified xsi:type="dcterms:W3CDTF">2013-04-12T19:50:55Z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fs.IsStoryboard">
    <vt:bool>true</vt:bool>
  </property>
</Properties>
</file>