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8" r:id="rId5"/>
    <p:sldId id="259" r:id="rId6"/>
    <p:sldId id="260" r:id="rId7"/>
    <p:sldId id="265" r:id="rId8"/>
    <p:sldId id="261" r:id="rId9"/>
    <p:sldId id="262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00AB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1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E75E52-88AA-44CA-915B-B9E92286E51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AEDC4F-1020-4A06-96D4-FBEFAAE78FD3}">
      <dgm:prSet phldrT="[Text]"/>
      <dgm:spPr/>
      <dgm:t>
        <a:bodyPr/>
        <a:lstStyle/>
        <a:p>
          <a:r>
            <a:rPr lang="en-US" dirty="0" smtClean="0"/>
            <a:t>2013</a:t>
          </a:r>
          <a:endParaRPr lang="en-US" dirty="0"/>
        </a:p>
      </dgm:t>
    </dgm:pt>
    <dgm:pt modelId="{A1F1938C-37B0-447A-965B-83F49CE4AEF7}" type="parTrans" cxnId="{DCD41071-C36B-402C-B7DA-B649764DA87F}">
      <dgm:prSet/>
      <dgm:spPr/>
      <dgm:t>
        <a:bodyPr/>
        <a:lstStyle/>
        <a:p>
          <a:endParaRPr lang="en-US"/>
        </a:p>
      </dgm:t>
    </dgm:pt>
    <dgm:pt modelId="{B34DF77B-8AA1-4E53-8518-F55AD20BA1CC}" type="sibTrans" cxnId="{DCD41071-C36B-402C-B7DA-B649764DA87F}">
      <dgm:prSet/>
      <dgm:spPr/>
      <dgm:t>
        <a:bodyPr/>
        <a:lstStyle/>
        <a:p>
          <a:endParaRPr lang="en-US"/>
        </a:p>
      </dgm:t>
    </dgm:pt>
    <dgm:pt modelId="{62A49833-1D43-40CA-8C7A-362C300935D6}">
      <dgm:prSet phldrT="[Text]"/>
      <dgm:spPr/>
      <dgm:t>
        <a:bodyPr/>
        <a:lstStyle/>
        <a:p>
          <a:r>
            <a:rPr lang="en-US" dirty="0" smtClean="0"/>
            <a:t>Jan</a:t>
          </a:r>
          <a:endParaRPr lang="en-US" dirty="0"/>
        </a:p>
      </dgm:t>
    </dgm:pt>
    <dgm:pt modelId="{32B4AC98-5257-41CC-80A4-E1B99D150179}" type="parTrans" cxnId="{6D72666D-8E8E-4BB5-82C7-21141C49FFE2}">
      <dgm:prSet/>
      <dgm:spPr/>
      <dgm:t>
        <a:bodyPr/>
        <a:lstStyle/>
        <a:p>
          <a:endParaRPr lang="en-US"/>
        </a:p>
      </dgm:t>
    </dgm:pt>
    <dgm:pt modelId="{EE97422E-E03E-40F0-805C-59C727AB0BBF}" type="sibTrans" cxnId="{6D72666D-8E8E-4BB5-82C7-21141C49FFE2}">
      <dgm:prSet/>
      <dgm:spPr/>
      <dgm:t>
        <a:bodyPr/>
        <a:lstStyle/>
        <a:p>
          <a:endParaRPr lang="en-US"/>
        </a:p>
      </dgm:t>
    </dgm:pt>
    <dgm:pt modelId="{16B6A80D-8348-4633-A1F2-1C0BFEF72DF0}">
      <dgm:prSet phldrT="[Text]"/>
      <dgm:spPr/>
      <dgm:t>
        <a:bodyPr/>
        <a:lstStyle/>
        <a:p>
          <a:r>
            <a:rPr lang="en-US" dirty="0" smtClean="0"/>
            <a:t>Jan_1</a:t>
          </a:r>
          <a:endParaRPr lang="en-US" dirty="0"/>
        </a:p>
      </dgm:t>
    </dgm:pt>
    <dgm:pt modelId="{BF8CF3A3-E6BD-4CDA-9CF9-F1254797D95D}" type="parTrans" cxnId="{01426834-8B46-4DFC-9C1A-4FA6D9148E03}">
      <dgm:prSet/>
      <dgm:spPr/>
      <dgm:t>
        <a:bodyPr/>
        <a:lstStyle/>
        <a:p>
          <a:endParaRPr lang="en-US"/>
        </a:p>
      </dgm:t>
    </dgm:pt>
    <dgm:pt modelId="{E9C28509-F911-46F2-BD10-92F735FDBF60}" type="sibTrans" cxnId="{01426834-8B46-4DFC-9C1A-4FA6D9148E03}">
      <dgm:prSet/>
      <dgm:spPr/>
      <dgm:t>
        <a:bodyPr/>
        <a:lstStyle/>
        <a:p>
          <a:endParaRPr lang="en-US"/>
        </a:p>
      </dgm:t>
    </dgm:pt>
    <dgm:pt modelId="{856D5F64-8721-43F8-99B2-5DDCB6E81C97}">
      <dgm:prSet phldrT="[Text]"/>
      <dgm:spPr/>
      <dgm:t>
        <a:bodyPr/>
        <a:lstStyle/>
        <a:p>
          <a:r>
            <a:rPr lang="en-US" dirty="0" smtClean="0"/>
            <a:t>…</a:t>
          </a:r>
        </a:p>
      </dgm:t>
    </dgm:pt>
    <dgm:pt modelId="{9E5A1D3A-8D59-4AB3-B095-03DBB449CE75}" type="parTrans" cxnId="{49325D1D-567B-40CF-8867-7101A3A96C30}">
      <dgm:prSet/>
      <dgm:spPr/>
      <dgm:t>
        <a:bodyPr/>
        <a:lstStyle/>
        <a:p>
          <a:endParaRPr lang="en-US"/>
        </a:p>
      </dgm:t>
    </dgm:pt>
    <dgm:pt modelId="{3B38671D-9A51-480D-BF4D-5F37A32626E3}" type="sibTrans" cxnId="{49325D1D-567B-40CF-8867-7101A3A96C30}">
      <dgm:prSet/>
      <dgm:spPr/>
      <dgm:t>
        <a:bodyPr/>
        <a:lstStyle/>
        <a:p>
          <a:endParaRPr lang="en-US"/>
        </a:p>
      </dgm:t>
    </dgm:pt>
    <dgm:pt modelId="{5434EDAF-BCF2-464C-A9CD-59C1CE2099EE}">
      <dgm:prSet phldrT="[Text]"/>
      <dgm:spPr/>
      <dgm:t>
        <a:bodyPr/>
        <a:lstStyle/>
        <a:p>
          <a:r>
            <a:rPr lang="en-US" dirty="0" smtClean="0"/>
            <a:t>Feb</a:t>
          </a:r>
          <a:endParaRPr lang="en-US" dirty="0"/>
        </a:p>
      </dgm:t>
    </dgm:pt>
    <dgm:pt modelId="{782ABACF-A555-42C4-BD7C-F4ACCECB7170}" type="parTrans" cxnId="{9E70CDE6-9B0E-4BE8-815A-078C750BF713}">
      <dgm:prSet/>
      <dgm:spPr/>
      <dgm:t>
        <a:bodyPr/>
        <a:lstStyle/>
        <a:p>
          <a:endParaRPr lang="en-US"/>
        </a:p>
      </dgm:t>
    </dgm:pt>
    <dgm:pt modelId="{8E58C31F-CC21-4831-9760-58EBCC1ADAEF}" type="sibTrans" cxnId="{9E70CDE6-9B0E-4BE8-815A-078C750BF713}">
      <dgm:prSet/>
      <dgm:spPr/>
      <dgm:t>
        <a:bodyPr/>
        <a:lstStyle/>
        <a:p>
          <a:endParaRPr lang="en-US"/>
        </a:p>
      </dgm:t>
    </dgm:pt>
    <dgm:pt modelId="{2BC0DA30-E71B-41B5-8DB0-AE5FF8142250}">
      <dgm:prSet phldrT="[Text]"/>
      <dgm:spPr/>
      <dgm:t>
        <a:bodyPr/>
        <a:lstStyle/>
        <a:p>
          <a:r>
            <a:rPr lang="en-US" dirty="0" smtClean="0"/>
            <a:t>Feb_1</a:t>
          </a:r>
          <a:endParaRPr lang="en-US" dirty="0"/>
        </a:p>
      </dgm:t>
    </dgm:pt>
    <dgm:pt modelId="{D3CE6000-3F0D-4ED9-860D-9EE90DAD8418}" type="parTrans" cxnId="{8CBCF4B5-7E94-4DB8-A007-FE862FF59A24}">
      <dgm:prSet/>
      <dgm:spPr/>
      <dgm:t>
        <a:bodyPr/>
        <a:lstStyle/>
        <a:p>
          <a:endParaRPr lang="en-US"/>
        </a:p>
      </dgm:t>
    </dgm:pt>
    <dgm:pt modelId="{2E23C05A-20A4-4B35-8F99-8E1AFA3469FC}" type="sibTrans" cxnId="{8CBCF4B5-7E94-4DB8-A007-FE862FF59A24}">
      <dgm:prSet/>
      <dgm:spPr/>
      <dgm:t>
        <a:bodyPr/>
        <a:lstStyle/>
        <a:p>
          <a:endParaRPr lang="en-US"/>
        </a:p>
      </dgm:t>
    </dgm:pt>
    <dgm:pt modelId="{9B0ACDC8-8C25-4B02-B89D-BCDBC08942DE}">
      <dgm:prSet phldrT="[Text]"/>
      <dgm:spPr/>
      <dgm:t>
        <a:bodyPr/>
        <a:lstStyle/>
        <a:p>
          <a:r>
            <a:rPr lang="en-US" dirty="0" smtClean="0"/>
            <a:t>…</a:t>
          </a:r>
          <a:endParaRPr lang="en-US" dirty="0"/>
        </a:p>
      </dgm:t>
    </dgm:pt>
    <dgm:pt modelId="{6E8730FF-4236-4509-85B0-55870713A4D0}" type="parTrans" cxnId="{2C4F91CB-F861-4CDF-8C7E-E5BF6AC981DB}">
      <dgm:prSet/>
      <dgm:spPr/>
      <dgm:t>
        <a:bodyPr/>
        <a:lstStyle/>
        <a:p>
          <a:endParaRPr lang="en-US"/>
        </a:p>
      </dgm:t>
    </dgm:pt>
    <dgm:pt modelId="{826EED83-890B-4552-8B44-3963E75EC7AF}" type="sibTrans" cxnId="{2C4F91CB-F861-4CDF-8C7E-E5BF6AC981DB}">
      <dgm:prSet/>
      <dgm:spPr/>
      <dgm:t>
        <a:bodyPr/>
        <a:lstStyle/>
        <a:p>
          <a:endParaRPr lang="en-US"/>
        </a:p>
      </dgm:t>
    </dgm:pt>
    <dgm:pt modelId="{8B9436C6-C0B5-4159-8E39-1FBC8210DC8B}">
      <dgm:prSet phldrT="[Text]"/>
      <dgm:spPr/>
      <dgm:t>
        <a:bodyPr/>
        <a:lstStyle/>
        <a:p>
          <a:r>
            <a:rPr lang="en-US" dirty="0" smtClean="0"/>
            <a:t>Feb 28</a:t>
          </a:r>
          <a:endParaRPr lang="en-US" dirty="0"/>
        </a:p>
      </dgm:t>
    </dgm:pt>
    <dgm:pt modelId="{099BEB72-8F5D-4DA4-9F4B-3AB6790D89F6}" type="parTrans" cxnId="{9DDEBAA5-1C01-4373-948A-0022A7102ED4}">
      <dgm:prSet/>
      <dgm:spPr/>
      <dgm:t>
        <a:bodyPr/>
        <a:lstStyle/>
        <a:p>
          <a:endParaRPr lang="en-US"/>
        </a:p>
      </dgm:t>
    </dgm:pt>
    <dgm:pt modelId="{AF568E69-D884-4E80-84D6-6DC1A78E94B7}" type="sibTrans" cxnId="{9DDEBAA5-1C01-4373-948A-0022A7102ED4}">
      <dgm:prSet/>
      <dgm:spPr/>
      <dgm:t>
        <a:bodyPr/>
        <a:lstStyle/>
        <a:p>
          <a:endParaRPr lang="en-US"/>
        </a:p>
      </dgm:t>
    </dgm:pt>
    <dgm:pt modelId="{B0A91FB0-8572-4065-B0B0-2B832D72463B}">
      <dgm:prSet phldrT="[Text]"/>
      <dgm:spPr/>
      <dgm:t>
        <a:bodyPr/>
        <a:lstStyle/>
        <a:p>
          <a:r>
            <a:rPr lang="en-US" dirty="0" smtClean="0"/>
            <a:t>Jan 31</a:t>
          </a:r>
        </a:p>
      </dgm:t>
    </dgm:pt>
    <dgm:pt modelId="{0734CAFD-5729-4D5C-A390-3B87C6AD1E0B}" type="parTrans" cxnId="{40C609B3-0A1B-4DE2-AF6B-9870C1216055}">
      <dgm:prSet/>
      <dgm:spPr/>
      <dgm:t>
        <a:bodyPr/>
        <a:lstStyle/>
        <a:p>
          <a:endParaRPr lang="en-US"/>
        </a:p>
      </dgm:t>
    </dgm:pt>
    <dgm:pt modelId="{1207E5B6-CFBF-430E-99C2-52A25F08E9E5}" type="sibTrans" cxnId="{40C609B3-0A1B-4DE2-AF6B-9870C1216055}">
      <dgm:prSet/>
      <dgm:spPr/>
      <dgm:t>
        <a:bodyPr/>
        <a:lstStyle/>
        <a:p>
          <a:endParaRPr lang="en-US"/>
        </a:p>
      </dgm:t>
    </dgm:pt>
    <dgm:pt modelId="{103BCDF8-E7C8-4CB2-807A-CFB5E6F78436}" type="pres">
      <dgm:prSet presAssocID="{59E75E52-88AA-44CA-915B-B9E92286E5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93E98F-1EE3-4EE7-A772-F74BAF4C1E06}" type="pres">
      <dgm:prSet presAssocID="{3FAEDC4F-1020-4A06-96D4-FBEFAAE78FD3}" presName="root1" presStyleCnt="0"/>
      <dgm:spPr/>
    </dgm:pt>
    <dgm:pt modelId="{38FE35DB-C0B9-42B2-8E35-C6C0BB3E98B0}" type="pres">
      <dgm:prSet presAssocID="{3FAEDC4F-1020-4A06-96D4-FBEFAAE78FD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D68930-3350-4C65-BF1D-AE6F4EF08097}" type="pres">
      <dgm:prSet presAssocID="{3FAEDC4F-1020-4A06-96D4-FBEFAAE78FD3}" presName="level2hierChild" presStyleCnt="0"/>
      <dgm:spPr/>
    </dgm:pt>
    <dgm:pt modelId="{2B1B2802-9A59-454D-BF48-E35F7127EA7C}" type="pres">
      <dgm:prSet presAssocID="{32B4AC98-5257-41CC-80A4-E1B99D150179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7408CF60-DAFE-40CB-92E3-AAC732741024}" type="pres">
      <dgm:prSet presAssocID="{32B4AC98-5257-41CC-80A4-E1B99D150179}" presName="connTx" presStyleLbl="parChTrans1D2" presStyleIdx="0" presStyleCnt="2"/>
      <dgm:spPr/>
      <dgm:t>
        <a:bodyPr/>
        <a:lstStyle/>
        <a:p>
          <a:endParaRPr lang="en-US"/>
        </a:p>
      </dgm:t>
    </dgm:pt>
    <dgm:pt modelId="{C655AAFE-3919-45A8-B50F-CE73A2044C49}" type="pres">
      <dgm:prSet presAssocID="{62A49833-1D43-40CA-8C7A-362C300935D6}" presName="root2" presStyleCnt="0"/>
      <dgm:spPr/>
    </dgm:pt>
    <dgm:pt modelId="{6A713D73-D7C5-4B24-85A8-C9EEBBA1FE6A}" type="pres">
      <dgm:prSet presAssocID="{62A49833-1D43-40CA-8C7A-362C300935D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DD1E1E-0F5C-46F8-85B1-70C56BA716A3}" type="pres">
      <dgm:prSet presAssocID="{62A49833-1D43-40CA-8C7A-362C300935D6}" presName="level3hierChild" presStyleCnt="0"/>
      <dgm:spPr/>
    </dgm:pt>
    <dgm:pt modelId="{41DD5E70-E837-4593-9CBC-E782A92EEFC8}" type="pres">
      <dgm:prSet presAssocID="{BF8CF3A3-E6BD-4CDA-9CF9-F1254797D95D}" presName="conn2-1" presStyleLbl="parChTrans1D3" presStyleIdx="0" presStyleCnt="6"/>
      <dgm:spPr/>
      <dgm:t>
        <a:bodyPr/>
        <a:lstStyle/>
        <a:p>
          <a:endParaRPr lang="en-US"/>
        </a:p>
      </dgm:t>
    </dgm:pt>
    <dgm:pt modelId="{49ABCF24-70C7-4FA1-BA29-EB195D74105C}" type="pres">
      <dgm:prSet presAssocID="{BF8CF3A3-E6BD-4CDA-9CF9-F1254797D95D}" presName="connTx" presStyleLbl="parChTrans1D3" presStyleIdx="0" presStyleCnt="6"/>
      <dgm:spPr/>
      <dgm:t>
        <a:bodyPr/>
        <a:lstStyle/>
        <a:p>
          <a:endParaRPr lang="en-US"/>
        </a:p>
      </dgm:t>
    </dgm:pt>
    <dgm:pt modelId="{A90C4B4B-DF13-4ABE-A1F2-FDEBD3EC87A6}" type="pres">
      <dgm:prSet presAssocID="{16B6A80D-8348-4633-A1F2-1C0BFEF72DF0}" presName="root2" presStyleCnt="0"/>
      <dgm:spPr/>
    </dgm:pt>
    <dgm:pt modelId="{D8B76A8E-E889-4C08-9591-1B7C64326175}" type="pres">
      <dgm:prSet presAssocID="{16B6A80D-8348-4633-A1F2-1C0BFEF72DF0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A4499B-4604-4E60-B9F6-21A49EB5E39C}" type="pres">
      <dgm:prSet presAssocID="{16B6A80D-8348-4633-A1F2-1C0BFEF72DF0}" presName="level3hierChild" presStyleCnt="0"/>
      <dgm:spPr/>
    </dgm:pt>
    <dgm:pt modelId="{87EE01D4-0080-4115-856D-4BBE24C7F8E9}" type="pres">
      <dgm:prSet presAssocID="{9E5A1D3A-8D59-4AB3-B095-03DBB449CE75}" presName="conn2-1" presStyleLbl="parChTrans1D3" presStyleIdx="1" presStyleCnt="6"/>
      <dgm:spPr/>
      <dgm:t>
        <a:bodyPr/>
        <a:lstStyle/>
        <a:p>
          <a:endParaRPr lang="en-US"/>
        </a:p>
      </dgm:t>
    </dgm:pt>
    <dgm:pt modelId="{20EDF2F9-B1A1-4BF0-8AE0-6F89353C7314}" type="pres">
      <dgm:prSet presAssocID="{9E5A1D3A-8D59-4AB3-B095-03DBB449CE75}" presName="connTx" presStyleLbl="parChTrans1D3" presStyleIdx="1" presStyleCnt="6"/>
      <dgm:spPr/>
      <dgm:t>
        <a:bodyPr/>
        <a:lstStyle/>
        <a:p>
          <a:endParaRPr lang="en-US"/>
        </a:p>
      </dgm:t>
    </dgm:pt>
    <dgm:pt modelId="{6DCAAE59-2D29-4926-9479-E0BDC1B022AA}" type="pres">
      <dgm:prSet presAssocID="{856D5F64-8721-43F8-99B2-5DDCB6E81C97}" presName="root2" presStyleCnt="0"/>
      <dgm:spPr/>
    </dgm:pt>
    <dgm:pt modelId="{F7ECC6D5-E782-40C0-8560-7128A249CC84}" type="pres">
      <dgm:prSet presAssocID="{856D5F64-8721-43F8-99B2-5DDCB6E81C97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1882D2-F909-4EF1-ABA7-77B5514E7FE9}" type="pres">
      <dgm:prSet presAssocID="{856D5F64-8721-43F8-99B2-5DDCB6E81C97}" presName="level3hierChild" presStyleCnt="0"/>
      <dgm:spPr/>
    </dgm:pt>
    <dgm:pt modelId="{2CE7B968-B499-4D81-AE06-C34A81370F65}" type="pres">
      <dgm:prSet presAssocID="{0734CAFD-5729-4D5C-A390-3B87C6AD1E0B}" presName="conn2-1" presStyleLbl="parChTrans1D3" presStyleIdx="2" presStyleCnt="6"/>
      <dgm:spPr/>
      <dgm:t>
        <a:bodyPr/>
        <a:lstStyle/>
        <a:p>
          <a:endParaRPr lang="en-US"/>
        </a:p>
      </dgm:t>
    </dgm:pt>
    <dgm:pt modelId="{89C69792-B944-44A4-B893-8EF5A96DDC3E}" type="pres">
      <dgm:prSet presAssocID="{0734CAFD-5729-4D5C-A390-3B87C6AD1E0B}" presName="connTx" presStyleLbl="parChTrans1D3" presStyleIdx="2" presStyleCnt="6"/>
      <dgm:spPr/>
      <dgm:t>
        <a:bodyPr/>
        <a:lstStyle/>
        <a:p>
          <a:endParaRPr lang="en-US"/>
        </a:p>
      </dgm:t>
    </dgm:pt>
    <dgm:pt modelId="{26DDB38B-A5D5-4FE4-B72E-D59928762506}" type="pres">
      <dgm:prSet presAssocID="{B0A91FB0-8572-4065-B0B0-2B832D72463B}" presName="root2" presStyleCnt="0"/>
      <dgm:spPr/>
    </dgm:pt>
    <dgm:pt modelId="{65B92F9D-46E5-420B-ADE7-D1E9B448BEF9}" type="pres">
      <dgm:prSet presAssocID="{B0A91FB0-8572-4065-B0B0-2B832D72463B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6BE4FB-78D7-4A2F-883D-5824946028AD}" type="pres">
      <dgm:prSet presAssocID="{B0A91FB0-8572-4065-B0B0-2B832D72463B}" presName="level3hierChild" presStyleCnt="0"/>
      <dgm:spPr/>
    </dgm:pt>
    <dgm:pt modelId="{1EDE4F60-36E3-4F3D-BC0E-F7A3DC943754}" type="pres">
      <dgm:prSet presAssocID="{782ABACF-A555-42C4-BD7C-F4ACCECB717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A2E57C8B-78D2-4AC2-BFFB-1A1488D698AA}" type="pres">
      <dgm:prSet presAssocID="{782ABACF-A555-42C4-BD7C-F4ACCECB7170}" presName="connTx" presStyleLbl="parChTrans1D2" presStyleIdx="1" presStyleCnt="2"/>
      <dgm:spPr/>
      <dgm:t>
        <a:bodyPr/>
        <a:lstStyle/>
        <a:p>
          <a:endParaRPr lang="en-US"/>
        </a:p>
      </dgm:t>
    </dgm:pt>
    <dgm:pt modelId="{1EF55423-DEB8-4717-A3C3-28A1752AF8E8}" type="pres">
      <dgm:prSet presAssocID="{5434EDAF-BCF2-464C-A9CD-59C1CE2099EE}" presName="root2" presStyleCnt="0"/>
      <dgm:spPr/>
    </dgm:pt>
    <dgm:pt modelId="{0D9619E3-1666-4DED-8D01-AFA72EF90166}" type="pres">
      <dgm:prSet presAssocID="{5434EDAF-BCF2-464C-A9CD-59C1CE2099E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02F9A5-BA33-4D15-9893-0E81A4177647}" type="pres">
      <dgm:prSet presAssocID="{5434EDAF-BCF2-464C-A9CD-59C1CE2099EE}" presName="level3hierChild" presStyleCnt="0"/>
      <dgm:spPr/>
    </dgm:pt>
    <dgm:pt modelId="{1711687F-40A4-4607-93FC-81931DDCCA15}" type="pres">
      <dgm:prSet presAssocID="{D3CE6000-3F0D-4ED9-860D-9EE90DAD8418}" presName="conn2-1" presStyleLbl="parChTrans1D3" presStyleIdx="3" presStyleCnt="6"/>
      <dgm:spPr/>
      <dgm:t>
        <a:bodyPr/>
        <a:lstStyle/>
        <a:p>
          <a:endParaRPr lang="en-US"/>
        </a:p>
      </dgm:t>
    </dgm:pt>
    <dgm:pt modelId="{0DCD927A-9F30-40EC-8349-7CB0C019E453}" type="pres">
      <dgm:prSet presAssocID="{D3CE6000-3F0D-4ED9-860D-9EE90DAD8418}" presName="connTx" presStyleLbl="parChTrans1D3" presStyleIdx="3" presStyleCnt="6"/>
      <dgm:spPr/>
      <dgm:t>
        <a:bodyPr/>
        <a:lstStyle/>
        <a:p>
          <a:endParaRPr lang="en-US"/>
        </a:p>
      </dgm:t>
    </dgm:pt>
    <dgm:pt modelId="{CD362965-9F32-48D5-8B5F-4713A4A43CA8}" type="pres">
      <dgm:prSet presAssocID="{2BC0DA30-E71B-41B5-8DB0-AE5FF8142250}" presName="root2" presStyleCnt="0"/>
      <dgm:spPr/>
    </dgm:pt>
    <dgm:pt modelId="{C52CAF7D-B695-4BB0-A288-2511728049A6}" type="pres">
      <dgm:prSet presAssocID="{2BC0DA30-E71B-41B5-8DB0-AE5FF8142250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2C1D2A-4BA5-48EC-B4BA-06D60587BFD7}" type="pres">
      <dgm:prSet presAssocID="{2BC0DA30-E71B-41B5-8DB0-AE5FF8142250}" presName="level3hierChild" presStyleCnt="0"/>
      <dgm:spPr/>
    </dgm:pt>
    <dgm:pt modelId="{C9DDA7E7-F4B6-423E-ABA0-294646831001}" type="pres">
      <dgm:prSet presAssocID="{6E8730FF-4236-4509-85B0-55870713A4D0}" presName="conn2-1" presStyleLbl="parChTrans1D3" presStyleIdx="4" presStyleCnt="6"/>
      <dgm:spPr/>
      <dgm:t>
        <a:bodyPr/>
        <a:lstStyle/>
        <a:p>
          <a:endParaRPr lang="en-US"/>
        </a:p>
      </dgm:t>
    </dgm:pt>
    <dgm:pt modelId="{D53976ED-09F1-412E-8508-2AC542B72F2D}" type="pres">
      <dgm:prSet presAssocID="{6E8730FF-4236-4509-85B0-55870713A4D0}" presName="connTx" presStyleLbl="parChTrans1D3" presStyleIdx="4" presStyleCnt="6"/>
      <dgm:spPr/>
      <dgm:t>
        <a:bodyPr/>
        <a:lstStyle/>
        <a:p>
          <a:endParaRPr lang="en-US"/>
        </a:p>
      </dgm:t>
    </dgm:pt>
    <dgm:pt modelId="{ECE76641-A8CB-4EA1-87A4-C35A508DF06E}" type="pres">
      <dgm:prSet presAssocID="{9B0ACDC8-8C25-4B02-B89D-BCDBC08942DE}" presName="root2" presStyleCnt="0"/>
      <dgm:spPr/>
    </dgm:pt>
    <dgm:pt modelId="{D9714FB6-BC2D-49D4-A357-1CA5FE3412EE}" type="pres">
      <dgm:prSet presAssocID="{9B0ACDC8-8C25-4B02-B89D-BCDBC08942DE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E5CEDF-A341-4817-BC45-378B56EA00AC}" type="pres">
      <dgm:prSet presAssocID="{9B0ACDC8-8C25-4B02-B89D-BCDBC08942DE}" presName="level3hierChild" presStyleCnt="0"/>
      <dgm:spPr/>
    </dgm:pt>
    <dgm:pt modelId="{745052A8-FA56-4D13-BB55-98E9B46B56EB}" type="pres">
      <dgm:prSet presAssocID="{099BEB72-8F5D-4DA4-9F4B-3AB6790D89F6}" presName="conn2-1" presStyleLbl="parChTrans1D3" presStyleIdx="5" presStyleCnt="6"/>
      <dgm:spPr/>
      <dgm:t>
        <a:bodyPr/>
        <a:lstStyle/>
        <a:p>
          <a:endParaRPr lang="en-US"/>
        </a:p>
      </dgm:t>
    </dgm:pt>
    <dgm:pt modelId="{05CFACFC-1ADA-4C8A-AE75-6B807A280022}" type="pres">
      <dgm:prSet presAssocID="{099BEB72-8F5D-4DA4-9F4B-3AB6790D89F6}" presName="connTx" presStyleLbl="parChTrans1D3" presStyleIdx="5" presStyleCnt="6"/>
      <dgm:spPr/>
      <dgm:t>
        <a:bodyPr/>
        <a:lstStyle/>
        <a:p>
          <a:endParaRPr lang="en-US"/>
        </a:p>
      </dgm:t>
    </dgm:pt>
    <dgm:pt modelId="{4A178ED2-19C2-4A53-8F38-B01B0B56D6A6}" type="pres">
      <dgm:prSet presAssocID="{8B9436C6-C0B5-4159-8E39-1FBC8210DC8B}" presName="root2" presStyleCnt="0"/>
      <dgm:spPr/>
    </dgm:pt>
    <dgm:pt modelId="{1F83C857-ADB0-48F5-B2EE-2E961390A026}" type="pres">
      <dgm:prSet presAssocID="{8B9436C6-C0B5-4159-8E39-1FBC8210DC8B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EFF31D-6D84-4C81-A304-7129CC389513}" type="pres">
      <dgm:prSet presAssocID="{8B9436C6-C0B5-4159-8E39-1FBC8210DC8B}" presName="level3hierChild" presStyleCnt="0"/>
      <dgm:spPr/>
    </dgm:pt>
  </dgm:ptLst>
  <dgm:cxnLst>
    <dgm:cxn modelId="{97F98725-19FB-4F34-8388-CFD9929F156C}" type="presOf" srcId="{D3CE6000-3F0D-4ED9-860D-9EE90DAD8418}" destId="{1711687F-40A4-4607-93FC-81931DDCCA15}" srcOrd="0" destOrd="0" presId="urn:microsoft.com/office/officeart/2005/8/layout/hierarchy2"/>
    <dgm:cxn modelId="{40C609B3-0A1B-4DE2-AF6B-9870C1216055}" srcId="{62A49833-1D43-40CA-8C7A-362C300935D6}" destId="{B0A91FB0-8572-4065-B0B0-2B832D72463B}" srcOrd="2" destOrd="0" parTransId="{0734CAFD-5729-4D5C-A390-3B87C6AD1E0B}" sibTransId="{1207E5B6-CFBF-430E-99C2-52A25F08E9E5}"/>
    <dgm:cxn modelId="{BE72C937-0A61-4882-89C6-EF487D8A6922}" type="presOf" srcId="{3FAEDC4F-1020-4A06-96D4-FBEFAAE78FD3}" destId="{38FE35DB-C0B9-42B2-8E35-C6C0BB3E98B0}" srcOrd="0" destOrd="0" presId="urn:microsoft.com/office/officeart/2005/8/layout/hierarchy2"/>
    <dgm:cxn modelId="{38A0A1A2-38BA-4747-8984-C578514C6806}" type="presOf" srcId="{32B4AC98-5257-41CC-80A4-E1B99D150179}" destId="{7408CF60-DAFE-40CB-92E3-AAC732741024}" srcOrd="1" destOrd="0" presId="urn:microsoft.com/office/officeart/2005/8/layout/hierarchy2"/>
    <dgm:cxn modelId="{A5AC3A6D-AB65-4A51-B72E-052D4663F4B2}" type="presOf" srcId="{16B6A80D-8348-4633-A1F2-1C0BFEF72DF0}" destId="{D8B76A8E-E889-4C08-9591-1B7C64326175}" srcOrd="0" destOrd="0" presId="urn:microsoft.com/office/officeart/2005/8/layout/hierarchy2"/>
    <dgm:cxn modelId="{8CBCF4B5-7E94-4DB8-A007-FE862FF59A24}" srcId="{5434EDAF-BCF2-464C-A9CD-59C1CE2099EE}" destId="{2BC0DA30-E71B-41B5-8DB0-AE5FF8142250}" srcOrd="0" destOrd="0" parTransId="{D3CE6000-3F0D-4ED9-860D-9EE90DAD8418}" sibTransId="{2E23C05A-20A4-4B35-8F99-8E1AFA3469FC}"/>
    <dgm:cxn modelId="{A8F28471-9E81-40CC-9E54-6CF12CC5E3C6}" type="presOf" srcId="{9E5A1D3A-8D59-4AB3-B095-03DBB449CE75}" destId="{20EDF2F9-B1A1-4BF0-8AE0-6F89353C7314}" srcOrd="1" destOrd="0" presId="urn:microsoft.com/office/officeart/2005/8/layout/hierarchy2"/>
    <dgm:cxn modelId="{11087446-B805-4346-A2B6-CCDA279EA0FD}" type="presOf" srcId="{32B4AC98-5257-41CC-80A4-E1B99D150179}" destId="{2B1B2802-9A59-454D-BF48-E35F7127EA7C}" srcOrd="0" destOrd="0" presId="urn:microsoft.com/office/officeart/2005/8/layout/hierarchy2"/>
    <dgm:cxn modelId="{DCD41071-C36B-402C-B7DA-B649764DA87F}" srcId="{59E75E52-88AA-44CA-915B-B9E92286E515}" destId="{3FAEDC4F-1020-4A06-96D4-FBEFAAE78FD3}" srcOrd="0" destOrd="0" parTransId="{A1F1938C-37B0-447A-965B-83F49CE4AEF7}" sibTransId="{B34DF77B-8AA1-4E53-8518-F55AD20BA1CC}"/>
    <dgm:cxn modelId="{0477E241-161C-482E-B93A-F63627901DAD}" type="presOf" srcId="{099BEB72-8F5D-4DA4-9F4B-3AB6790D89F6}" destId="{05CFACFC-1ADA-4C8A-AE75-6B807A280022}" srcOrd="1" destOrd="0" presId="urn:microsoft.com/office/officeart/2005/8/layout/hierarchy2"/>
    <dgm:cxn modelId="{2D185354-A814-4CBE-8FC1-F76206AEE3DA}" type="presOf" srcId="{2BC0DA30-E71B-41B5-8DB0-AE5FF8142250}" destId="{C52CAF7D-B695-4BB0-A288-2511728049A6}" srcOrd="0" destOrd="0" presId="urn:microsoft.com/office/officeart/2005/8/layout/hierarchy2"/>
    <dgm:cxn modelId="{8BDE16C9-CD13-4E0B-9E21-3112F17B9810}" type="presOf" srcId="{782ABACF-A555-42C4-BD7C-F4ACCECB7170}" destId="{1EDE4F60-36E3-4F3D-BC0E-F7A3DC943754}" srcOrd="0" destOrd="0" presId="urn:microsoft.com/office/officeart/2005/8/layout/hierarchy2"/>
    <dgm:cxn modelId="{211A2D19-50C4-4658-8F8B-F5FD2251BF1D}" type="presOf" srcId="{59E75E52-88AA-44CA-915B-B9E92286E515}" destId="{103BCDF8-E7C8-4CB2-807A-CFB5E6F78436}" srcOrd="0" destOrd="0" presId="urn:microsoft.com/office/officeart/2005/8/layout/hierarchy2"/>
    <dgm:cxn modelId="{BC99C256-AC40-4AA4-AD41-73478A2466DF}" type="presOf" srcId="{BF8CF3A3-E6BD-4CDA-9CF9-F1254797D95D}" destId="{41DD5E70-E837-4593-9CBC-E782A92EEFC8}" srcOrd="0" destOrd="0" presId="urn:microsoft.com/office/officeart/2005/8/layout/hierarchy2"/>
    <dgm:cxn modelId="{3E6AFB84-02DA-4688-B15E-CC734798E09A}" type="presOf" srcId="{BF8CF3A3-E6BD-4CDA-9CF9-F1254797D95D}" destId="{49ABCF24-70C7-4FA1-BA29-EB195D74105C}" srcOrd="1" destOrd="0" presId="urn:microsoft.com/office/officeart/2005/8/layout/hierarchy2"/>
    <dgm:cxn modelId="{252D6B51-E5F5-429F-8976-1AC4064324DF}" type="presOf" srcId="{9E5A1D3A-8D59-4AB3-B095-03DBB449CE75}" destId="{87EE01D4-0080-4115-856D-4BBE24C7F8E9}" srcOrd="0" destOrd="0" presId="urn:microsoft.com/office/officeart/2005/8/layout/hierarchy2"/>
    <dgm:cxn modelId="{1F2C3944-53EB-42C9-8966-B290079B6CD1}" type="presOf" srcId="{0734CAFD-5729-4D5C-A390-3B87C6AD1E0B}" destId="{2CE7B968-B499-4D81-AE06-C34A81370F65}" srcOrd="0" destOrd="0" presId="urn:microsoft.com/office/officeart/2005/8/layout/hierarchy2"/>
    <dgm:cxn modelId="{6D72666D-8E8E-4BB5-82C7-21141C49FFE2}" srcId="{3FAEDC4F-1020-4A06-96D4-FBEFAAE78FD3}" destId="{62A49833-1D43-40CA-8C7A-362C300935D6}" srcOrd="0" destOrd="0" parTransId="{32B4AC98-5257-41CC-80A4-E1B99D150179}" sibTransId="{EE97422E-E03E-40F0-805C-59C727AB0BBF}"/>
    <dgm:cxn modelId="{9DDEBAA5-1C01-4373-948A-0022A7102ED4}" srcId="{5434EDAF-BCF2-464C-A9CD-59C1CE2099EE}" destId="{8B9436C6-C0B5-4159-8E39-1FBC8210DC8B}" srcOrd="2" destOrd="0" parTransId="{099BEB72-8F5D-4DA4-9F4B-3AB6790D89F6}" sibTransId="{AF568E69-D884-4E80-84D6-6DC1A78E94B7}"/>
    <dgm:cxn modelId="{E1CF21C9-29D5-458A-8C4B-CFE1F5DB5131}" type="presOf" srcId="{62A49833-1D43-40CA-8C7A-362C300935D6}" destId="{6A713D73-D7C5-4B24-85A8-C9EEBBA1FE6A}" srcOrd="0" destOrd="0" presId="urn:microsoft.com/office/officeart/2005/8/layout/hierarchy2"/>
    <dgm:cxn modelId="{15455E81-9D70-4B49-9EE7-6527F7172112}" type="presOf" srcId="{6E8730FF-4236-4509-85B0-55870713A4D0}" destId="{D53976ED-09F1-412E-8508-2AC542B72F2D}" srcOrd="1" destOrd="0" presId="urn:microsoft.com/office/officeart/2005/8/layout/hierarchy2"/>
    <dgm:cxn modelId="{DF8654B7-2155-41D8-9926-28A8C60436B3}" type="presOf" srcId="{B0A91FB0-8572-4065-B0B0-2B832D72463B}" destId="{65B92F9D-46E5-420B-ADE7-D1E9B448BEF9}" srcOrd="0" destOrd="0" presId="urn:microsoft.com/office/officeart/2005/8/layout/hierarchy2"/>
    <dgm:cxn modelId="{FDF92D67-117B-4D37-B2DB-517F633CE9BE}" type="presOf" srcId="{6E8730FF-4236-4509-85B0-55870713A4D0}" destId="{C9DDA7E7-F4B6-423E-ABA0-294646831001}" srcOrd="0" destOrd="0" presId="urn:microsoft.com/office/officeart/2005/8/layout/hierarchy2"/>
    <dgm:cxn modelId="{0D85B9C8-BD0C-45E8-BCCF-D17F2BB655BF}" type="presOf" srcId="{D3CE6000-3F0D-4ED9-860D-9EE90DAD8418}" destId="{0DCD927A-9F30-40EC-8349-7CB0C019E453}" srcOrd="1" destOrd="0" presId="urn:microsoft.com/office/officeart/2005/8/layout/hierarchy2"/>
    <dgm:cxn modelId="{2ED95528-1AF0-4188-8CF0-DFF906FD0FB1}" type="presOf" srcId="{099BEB72-8F5D-4DA4-9F4B-3AB6790D89F6}" destId="{745052A8-FA56-4D13-BB55-98E9B46B56EB}" srcOrd="0" destOrd="0" presId="urn:microsoft.com/office/officeart/2005/8/layout/hierarchy2"/>
    <dgm:cxn modelId="{36898918-182B-4C5F-A4AA-FCFE7AD1F3ED}" type="presOf" srcId="{856D5F64-8721-43F8-99B2-5DDCB6E81C97}" destId="{F7ECC6D5-E782-40C0-8560-7128A249CC84}" srcOrd="0" destOrd="0" presId="urn:microsoft.com/office/officeart/2005/8/layout/hierarchy2"/>
    <dgm:cxn modelId="{CF61AB1E-608D-4C9E-BCA1-7975C7DD132D}" type="presOf" srcId="{8B9436C6-C0B5-4159-8E39-1FBC8210DC8B}" destId="{1F83C857-ADB0-48F5-B2EE-2E961390A026}" srcOrd="0" destOrd="0" presId="urn:microsoft.com/office/officeart/2005/8/layout/hierarchy2"/>
    <dgm:cxn modelId="{14F15559-872C-49AE-9A0C-3E1101D15E01}" type="presOf" srcId="{0734CAFD-5729-4D5C-A390-3B87C6AD1E0B}" destId="{89C69792-B944-44A4-B893-8EF5A96DDC3E}" srcOrd="1" destOrd="0" presId="urn:microsoft.com/office/officeart/2005/8/layout/hierarchy2"/>
    <dgm:cxn modelId="{49325D1D-567B-40CF-8867-7101A3A96C30}" srcId="{62A49833-1D43-40CA-8C7A-362C300935D6}" destId="{856D5F64-8721-43F8-99B2-5DDCB6E81C97}" srcOrd="1" destOrd="0" parTransId="{9E5A1D3A-8D59-4AB3-B095-03DBB449CE75}" sibTransId="{3B38671D-9A51-480D-BF4D-5F37A32626E3}"/>
    <dgm:cxn modelId="{01426834-8B46-4DFC-9C1A-4FA6D9148E03}" srcId="{62A49833-1D43-40CA-8C7A-362C300935D6}" destId="{16B6A80D-8348-4633-A1F2-1C0BFEF72DF0}" srcOrd="0" destOrd="0" parTransId="{BF8CF3A3-E6BD-4CDA-9CF9-F1254797D95D}" sibTransId="{E9C28509-F911-46F2-BD10-92F735FDBF60}"/>
    <dgm:cxn modelId="{A4B367CE-F046-41DF-80A4-199529E2F8E1}" type="presOf" srcId="{5434EDAF-BCF2-464C-A9CD-59C1CE2099EE}" destId="{0D9619E3-1666-4DED-8D01-AFA72EF90166}" srcOrd="0" destOrd="0" presId="urn:microsoft.com/office/officeart/2005/8/layout/hierarchy2"/>
    <dgm:cxn modelId="{9E70CDE6-9B0E-4BE8-815A-078C750BF713}" srcId="{3FAEDC4F-1020-4A06-96D4-FBEFAAE78FD3}" destId="{5434EDAF-BCF2-464C-A9CD-59C1CE2099EE}" srcOrd="1" destOrd="0" parTransId="{782ABACF-A555-42C4-BD7C-F4ACCECB7170}" sibTransId="{8E58C31F-CC21-4831-9760-58EBCC1ADAEF}"/>
    <dgm:cxn modelId="{0D47BEB7-F96E-4D63-AE40-4B060F111F39}" type="presOf" srcId="{782ABACF-A555-42C4-BD7C-F4ACCECB7170}" destId="{A2E57C8B-78D2-4AC2-BFFB-1A1488D698AA}" srcOrd="1" destOrd="0" presId="urn:microsoft.com/office/officeart/2005/8/layout/hierarchy2"/>
    <dgm:cxn modelId="{2C4F91CB-F861-4CDF-8C7E-E5BF6AC981DB}" srcId="{5434EDAF-BCF2-464C-A9CD-59C1CE2099EE}" destId="{9B0ACDC8-8C25-4B02-B89D-BCDBC08942DE}" srcOrd="1" destOrd="0" parTransId="{6E8730FF-4236-4509-85B0-55870713A4D0}" sibTransId="{826EED83-890B-4552-8B44-3963E75EC7AF}"/>
    <dgm:cxn modelId="{CAE49E2E-A0F5-4CA6-B52F-81EFF9839B5B}" type="presOf" srcId="{9B0ACDC8-8C25-4B02-B89D-BCDBC08942DE}" destId="{D9714FB6-BC2D-49D4-A357-1CA5FE3412EE}" srcOrd="0" destOrd="0" presId="urn:microsoft.com/office/officeart/2005/8/layout/hierarchy2"/>
    <dgm:cxn modelId="{3F84BFE0-932D-4FC9-B316-5108210CA472}" type="presParOf" srcId="{103BCDF8-E7C8-4CB2-807A-CFB5E6F78436}" destId="{3393E98F-1EE3-4EE7-A772-F74BAF4C1E06}" srcOrd="0" destOrd="0" presId="urn:microsoft.com/office/officeart/2005/8/layout/hierarchy2"/>
    <dgm:cxn modelId="{97810340-BF7C-4665-86F1-0046C83994BB}" type="presParOf" srcId="{3393E98F-1EE3-4EE7-A772-F74BAF4C1E06}" destId="{38FE35DB-C0B9-42B2-8E35-C6C0BB3E98B0}" srcOrd="0" destOrd="0" presId="urn:microsoft.com/office/officeart/2005/8/layout/hierarchy2"/>
    <dgm:cxn modelId="{020B937C-3DFA-40D9-9C78-088C0630812A}" type="presParOf" srcId="{3393E98F-1EE3-4EE7-A772-F74BAF4C1E06}" destId="{F8D68930-3350-4C65-BF1D-AE6F4EF08097}" srcOrd="1" destOrd="0" presId="urn:microsoft.com/office/officeart/2005/8/layout/hierarchy2"/>
    <dgm:cxn modelId="{988DD8AD-21B2-4142-AD06-D2F1B582DA90}" type="presParOf" srcId="{F8D68930-3350-4C65-BF1D-AE6F4EF08097}" destId="{2B1B2802-9A59-454D-BF48-E35F7127EA7C}" srcOrd="0" destOrd="0" presId="urn:microsoft.com/office/officeart/2005/8/layout/hierarchy2"/>
    <dgm:cxn modelId="{C9C3A232-926D-494E-B28C-80991B8FB351}" type="presParOf" srcId="{2B1B2802-9A59-454D-BF48-E35F7127EA7C}" destId="{7408CF60-DAFE-40CB-92E3-AAC732741024}" srcOrd="0" destOrd="0" presId="urn:microsoft.com/office/officeart/2005/8/layout/hierarchy2"/>
    <dgm:cxn modelId="{02901BF0-E29F-4806-9410-6F4A2C48FD45}" type="presParOf" srcId="{F8D68930-3350-4C65-BF1D-AE6F4EF08097}" destId="{C655AAFE-3919-45A8-B50F-CE73A2044C49}" srcOrd="1" destOrd="0" presId="urn:microsoft.com/office/officeart/2005/8/layout/hierarchy2"/>
    <dgm:cxn modelId="{8387D7AE-4F48-434F-B651-946A675256B5}" type="presParOf" srcId="{C655AAFE-3919-45A8-B50F-CE73A2044C49}" destId="{6A713D73-D7C5-4B24-85A8-C9EEBBA1FE6A}" srcOrd="0" destOrd="0" presId="urn:microsoft.com/office/officeart/2005/8/layout/hierarchy2"/>
    <dgm:cxn modelId="{EA285B6E-D125-44FC-8412-D7B1DC3DD8F2}" type="presParOf" srcId="{C655AAFE-3919-45A8-B50F-CE73A2044C49}" destId="{BFDD1E1E-0F5C-46F8-85B1-70C56BA716A3}" srcOrd="1" destOrd="0" presId="urn:microsoft.com/office/officeart/2005/8/layout/hierarchy2"/>
    <dgm:cxn modelId="{6C4D0915-F6E6-451B-8329-6DE43ACF65AC}" type="presParOf" srcId="{BFDD1E1E-0F5C-46F8-85B1-70C56BA716A3}" destId="{41DD5E70-E837-4593-9CBC-E782A92EEFC8}" srcOrd="0" destOrd="0" presId="urn:microsoft.com/office/officeart/2005/8/layout/hierarchy2"/>
    <dgm:cxn modelId="{8AE53E16-41FE-48F3-BF4A-482911BE0293}" type="presParOf" srcId="{41DD5E70-E837-4593-9CBC-E782A92EEFC8}" destId="{49ABCF24-70C7-4FA1-BA29-EB195D74105C}" srcOrd="0" destOrd="0" presId="urn:microsoft.com/office/officeart/2005/8/layout/hierarchy2"/>
    <dgm:cxn modelId="{5B1A673C-8207-4B91-AA40-01DDEFCD6BFB}" type="presParOf" srcId="{BFDD1E1E-0F5C-46F8-85B1-70C56BA716A3}" destId="{A90C4B4B-DF13-4ABE-A1F2-FDEBD3EC87A6}" srcOrd="1" destOrd="0" presId="urn:microsoft.com/office/officeart/2005/8/layout/hierarchy2"/>
    <dgm:cxn modelId="{634889CC-3F79-4C12-BC4B-0A371A0B9FA8}" type="presParOf" srcId="{A90C4B4B-DF13-4ABE-A1F2-FDEBD3EC87A6}" destId="{D8B76A8E-E889-4C08-9591-1B7C64326175}" srcOrd="0" destOrd="0" presId="urn:microsoft.com/office/officeart/2005/8/layout/hierarchy2"/>
    <dgm:cxn modelId="{D5BDA5A6-62AA-4A3D-BC09-C538F60225E5}" type="presParOf" srcId="{A90C4B4B-DF13-4ABE-A1F2-FDEBD3EC87A6}" destId="{5DA4499B-4604-4E60-B9F6-21A49EB5E39C}" srcOrd="1" destOrd="0" presId="urn:microsoft.com/office/officeart/2005/8/layout/hierarchy2"/>
    <dgm:cxn modelId="{4A449ABF-40B4-400A-8C96-F5704178DF6E}" type="presParOf" srcId="{BFDD1E1E-0F5C-46F8-85B1-70C56BA716A3}" destId="{87EE01D4-0080-4115-856D-4BBE24C7F8E9}" srcOrd="2" destOrd="0" presId="urn:microsoft.com/office/officeart/2005/8/layout/hierarchy2"/>
    <dgm:cxn modelId="{3DA60DFA-0D4A-4CE5-97CF-F9296667CE94}" type="presParOf" srcId="{87EE01D4-0080-4115-856D-4BBE24C7F8E9}" destId="{20EDF2F9-B1A1-4BF0-8AE0-6F89353C7314}" srcOrd="0" destOrd="0" presId="urn:microsoft.com/office/officeart/2005/8/layout/hierarchy2"/>
    <dgm:cxn modelId="{09FB751F-D654-48BC-8C5E-4CF098863BE8}" type="presParOf" srcId="{BFDD1E1E-0F5C-46F8-85B1-70C56BA716A3}" destId="{6DCAAE59-2D29-4926-9479-E0BDC1B022AA}" srcOrd="3" destOrd="0" presId="urn:microsoft.com/office/officeart/2005/8/layout/hierarchy2"/>
    <dgm:cxn modelId="{676A387B-E2FA-46F0-BA38-FDE3782763F0}" type="presParOf" srcId="{6DCAAE59-2D29-4926-9479-E0BDC1B022AA}" destId="{F7ECC6D5-E782-40C0-8560-7128A249CC84}" srcOrd="0" destOrd="0" presId="urn:microsoft.com/office/officeart/2005/8/layout/hierarchy2"/>
    <dgm:cxn modelId="{14D4AD2E-2344-4D94-B595-A525839C8405}" type="presParOf" srcId="{6DCAAE59-2D29-4926-9479-E0BDC1B022AA}" destId="{141882D2-F909-4EF1-ABA7-77B5514E7FE9}" srcOrd="1" destOrd="0" presId="urn:microsoft.com/office/officeart/2005/8/layout/hierarchy2"/>
    <dgm:cxn modelId="{4622692F-3F14-4380-A856-0CCE8A7C62E9}" type="presParOf" srcId="{BFDD1E1E-0F5C-46F8-85B1-70C56BA716A3}" destId="{2CE7B968-B499-4D81-AE06-C34A81370F65}" srcOrd="4" destOrd="0" presId="urn:microsoft.com/office/officeart/2005/8/layout/hierarchy2"/>
    <dgm:cxn modelId="{0A392C77-B019-47E5-882C-05422E4DB087}" type="presParOf" srcId="{2CE7B968-B499-4D81-AE06-C34A81370F65}" destId="{89C69792-B944-44A4-B893-8EF5A96DDC3E}" srcOrd="0" destOrd="0" presId="urn:microsoft.com/office/officeart/2005/8/layout/hierarchy2"/>
    <dgm:cxn modelId="{F4ADB670-2167-4B7F-8824-C1C806FC4D92}" type="presParOf" srcId="{BFDD1E1E-0F5C-46F8-85B1-70C56BA716A3}" destId="{26DDB38B-A5D5-4FE4-B72E-D59928762506}" srcOrd="5" destOrd="0" presId="urn:microsoft.com/office/officeart/2005/8/layout/hierarchy2"/>
    <dgm:cxn modelId="{2E962F2E-728B-4522-B412-F3EC753E769B}" type="presParOf" srcId="{26DDB38B-A5D5-4FE4-B72E-D59928762506}" destId="{65B92F9D-46E5-420B-ADE7-D1E9B448BEF9}" srcOrd="0" destOrd="0" presId="urn:microsoft.com/office/officeart/2005/8/layout/hierarchy2"/>
    <dgm:cxn modelId="{6BC5BA96-161A-486B-BE51-8620B8410AA7}" type="presParOf" srcId="{26DDB38B-A5D5-4FE4-B72E-D59928762506}" destId="{FE6BE4FB-78D7-4A2F-883D-5824946028AD}" srcOrd="1" destOrd="0" presId="urn:microsoft.com/office/officeart/2005/8/layout/hierarchy2"/>
    <dgm:cxn modelId="{25CDE0C3-8A06-41A1-A8E3-4FF6B3482936}" type="presParOf" srcId="{F8D68930-3350-4C65-BF1D-AE6F4EF08097}" destId="{1EDE4F60-36E3-4F3D-BC0E-F7A3DC943754}" srcOrd="2" destOrd="0" presId="urn:microsoft.com/office/officeart/2005/8/layout/hierarchy2"/>
    <dgm:cxn modelId="{1E78782A-3951-454E-9D74-9608651C38A9}" type="presParOf" srcId="{1EDE4F60-36E3-4F3D-BC0E-F7A3DC943754}" destId="{A2E57C8B-78D2-4AC2-BFFB-1A1488D698AA}" srcOrd="0" destOrd="0" presId="urn:microsoft.com/office/officeart/2005/8/layout/hierarchy2"/>
    <dgm:cxn modelId="{1103AD8E-B052-41C8-9600-9C3D7C9D0AD2}" type="presParOf" srcId="{F8D68930-3350-4C65-BF1D-AE6F4EF08097}" destId="{1EF55423-DEB8-4717-A3C3-28A1752AF8E8}" srcOrd="3" destOrd="0" presId="urn:microsoft.com/office/officeart/2005/8/layout/hierarchy2"/>
    <dgm:cxn modelId="{92C4DF80-EF9A-450D-BD8C-602B7887EA62}" type="presParOf" srcId="{1EF55423-DEB8-4717-A3C3-28A1752AF8E8}" destId="{0D9619E3-1666-4DED-8D01-AFA72EF90166}" srcOrd="0" destOrd="0" presId="urn:microsoft.com/office/officeart/2005/8/layout/hierarchy2"/>
    <dgm:cxn modelId="{AA4BFB3F-71A7-45B3-BD10-B27851E32F94}" type="presParOf" srcId="{1EF55423-DEB8-4717-A3C3-28A1752AF8E8}" destId="{6702F9A5-BA33-4D15-9893-0E81A4177647}" srcOrd="1" destOrd="0" presId="urn:microsoft.com/office/officeart/2005/8/layout/hierarchy2"/>
    <dgm:cxn modelId="{7BC4D1D0-29CC-4FFD-AD4E-3A7BA3FE956C}" type="presParOf" srcId="{6702F9A5-BA33-4D15-9893-0E81A4177647}" destId="{1711687F-40A4-4607-93FC-81931DDCCA15}" srcOrd="0" destOrd="0" presId="urn:microsoft.com/office/officeart/2005/8/layout/hierarchy2"/>
    <dgm:cxn modelId="{B54B36B6-ADB1-4320-9228-F00BFCA4681D}" type="presParOf" srcId="{1711687F-40A4-4607-93FC-81931DDCCA15}" destId="{0DCD927A-9F30-40EC-8349-7CB0C019E453}" srcOrd="0" destOrd="0" presId="urn:microsoft.com/office/officeart/2005/8/layout/hierarchy2"/>
    <dgm:cxn modelId="{EB716522-EE94-4CE2-81FD-DE8B4D4DFE55}" type="presParOf" srcId="{6702F9A5-BA33-4D15-9893-0E81A4177647}" destId="{CD362965-9F32-48D5-8B5F-4713A4A43CA8}" srcOrd="1" destOrd="0" presId="urn:microsoft.com/office/officeart/2005/8/layout/hierarchy2"/>
    <dgm:cxn modelId="{681920DF-353E-4E70-A53E-E41270CC7C1B}" type="presParOf" srcId="{CD362965-9F32-48D5-8B5F-4713A4A43CA8}" destId="{C52CAF7D-B695-4BB0-A288-2511728049A6}" srcOrd="0" destOrd="0" presId="urn:microsoft.com/office/officeart/2005/8/layout/hierarchy2"/>
    <dgm:cxn modelId="{1A1BD16D-F733-4D2D-B75B-397485ED78DC}" type="presParOf" srcId="{CD362965-9F32-48D5-8B5F-4713A4A43CA8}" destId="{CF2C1D2A-4BA5-48EC-B4BA-06D60587BFD7}" srcOrd="1" destOrd="0" presId="urn:microsoft.com/office/officeart/2005/8/layout/hierarchy2"/>
    <dgm:cxn modelId="{16C8A670-FAA5-41E7-82C7-F9C4EF39C380}" type="presParOf" srcId="{6702F9A5-BA33-4D15-9893-0E81A4177647}" destId="{C9DDA7E7-F4B6-423E-ABA0-294646831001}" srcOrd="2" destOrd="0" presId="urn:microsoft.com/office/officeart/2005/8/layout/hierarchy2"/>
    <dgm:cxn modelId="{9F26B081-7AAE-4014-8A95-DD1765730C61}" type="presParOf" srcId="{C9DDA7E7-F4B6-423E-ABA0-294646831001}" destId="{D53976ED-09F1-412E-8508-2AC542B72F2D}" srcOrd="0" destOrd="0" presId="urn:microsoft.com/office/officeart/2005/8/layout/hierarchy2"/>
    <dgm:cxn modelId="{D0F9BA57-A43E-48CB-A94F-D34947E0C325}" type="presParOf" srcId="{6702F9A5-BA33-4D15-9893-0E81A4177647}" destId="{ECE76641-A8CB-4EA1-87A4-C35A508DF06E}" srcOrd="3" destOrd="0" presId="urn:microsoft.com/office/officeart/2005/8/layout/hierarchy2"/>
    <dgm:cxn modelId="{07EE53AB-3F02-43CE-9B42-547AD8367E76}" type="presParOf" srcId="{ECE76641-A8CB-4EA1-87A4-C35A508DF06E}" destId="{D9714FB6-BC2D-49D4-A357-1CA5FE3412EE}" srcOrd="0" destOrd="0" presId="urn:microsoft.com/office/officeart/2005/8/layout/hierarchy2"/>
    <dgm:cxn modelId="{B7F78111-08CE-4F05-BA8B-9E3AF5410BF1}" type="presParOf" srcId="{ECE76641-A8CB-4EA1-87A4-C35A508DF06E}" destId="{0CE5CEDF-A341-4817-BC45-378B56EA00AC}" srcOrd="1" destOrd="0" presId="urn:microsoft.com/office/officeart/2005/8/layout/hierarchy2"/>
    <dgm:cxn modelId="{4EE7EF7E-D170-4D09-AB4A-954B39848956}" type="presParOf" srcId="{6702F9A5-BA33-4D15-9893-0E81A4177647}" destId="{745052A8-FA56-4D13-BB55-98E9B46B56EB}" srcOrd="4" destOrd="0" presId="urn:microsoft.com/office/officeart/2005/8/layout/hierarchy2"/>
    <dgm:cxn modelId="{CA9D2812-2B92-4641-ACE9-F3D6D395ED9E}" type="presParOf" srcId="{745052A8-FA56-4D13-BB55-98E9B46B56EB}" destId="{05CFACFC-1ADA-4C8A-AE75-6B807A280022}" srcOrd="0" destOrd="0" presId="urn:microsoft.com/office/officeart/2005/8/layout/hierarchy2"/>
    <dgm:cxn modelId="{ADF03984-59BC-478A-BEC7-FFC18F06B65D}" type="presParOf" srcId="{6702F9A5-BA33-4D15-9893-0E81A4177647}" destId="{4A178ED2-19C2-4A53-8F38-B01B0B56D6A6}" srcOrd="5" destOrd="0" presId="urn:microsoft.com/office/officeart/2005/8/layout/hierarchy2"/>
    <dgm:cxn modelId="{28DAAA6E-8E73-4D41-8BF3-106E2D3B9341}" type="presParOf" srcId="{4A178ED2-19C2-4A53-8F38-B01B0B56D6A6}" destId="{1F83C857-ADB0-48F5-B2EE-2E961390A026}" srcOrd="0" destOrd="0" presId="urn:microsoft.com/office/officeart/2005/8/layout/hierarchy2"/>
    <dgm:cxn modelId="{736A3BD2-5AB2-4C65-BCE8-DFFE5682C279}" type="presParOf" srcId="{4A178ED2-19C2-4A53-8F38-B01B0B56D6A6}" destId="{44EFF31D-6D84-4C81-A304-7129CC38951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E35DB-C0B9-42B2-8E35-C6C0BB3E98B0}">
      <dsp:nvSpPr>
        <dsp:cNvPr id="0" name=""/>
        <dsp:cNvSpPr/>
      </dsp:nvSpPr>
      <dsp:spPr>
        <a:xfrm>
          <a:off x="82258" y="1124214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2013</a:t>
          </a:r>
          <a:endParaRPr lang="en-US" sz="2100" kern="1200" dirty="0"/>
        </a:p>
      </dsp:txBody>
      <dsp:txXfrm>
        <a:off x="93693" y="1135649"/>
        <a:ext cx="757959" cy="367544"/>
      </dsp:txXfrm>
    </dsp:sp>
    <dsp:sp modelId="{2B1B2802-9A59-454D-BF48-E35F7127EA7C}">
      <dsp:nvSpPr>
        <dsp:cNvPr id="0" name=""/>
        <dsp:cNvSpPr/>
      </dsp:nvSpPr>
      <dsp:spPr>
        <a:xfrm rot="17692822">
          <a:off x="648070" y="969373"/>
          <a:ext cx="74236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42365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000694" y="964129"/>
        <a:ext cx="37118" cy="37118"/>
      </dsp:txXfrm>
    </dsp:sp>
    <dsp:sp modelId="{6A713D73-D7C5-4B24-85A8-C9EEBBA1FE6A}">
      <dsp:nvSpPr>
        <dsp:cNvPr id="0" name=""/>
        <dsp:cNvSpPr/>
      </dsp:nvSpPr>
      <dsp:spPr>
        <a:xfrm>
          <a:off x="1175419" y="450748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Jan</a:t>
          </a:r>
          <a:endParaRPr lang="en-US" sz="2100" kern="1200" dirty="0"/>
        </a:p>
      </dsp:txBody>
      <dsp:txXfrm>
        <a:off x="1186854" y="462183"/>
        <a:ext cx="757959" cy="367544"/>
      </dsp:txXfrm>
    </dsp:sp>
    <dsp:sp modelId="{41DD5E70-E837-4593-9CBC-E782A92EEFC8}">
      <dsp:nvSpPr>
        <dsp:cNvPr id="0" name=""/>
        <dsp:cNvSpPr/>
      </dsp:nvSpPr>
      <dsp:spPr>
        <a:xfrm rot="18289469">
          <a:off x="1838950" y="408152"/>
          <a:ext cx="5469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46929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98741" y="407794"/>
        <a:ext cx="27346" cy="27346"/>
      </dsp:txXfrm>
    </dsp:sp>
    <dsp:sp modelId="{D8B76A8E-E889-4C08-9591-1B7C64326175}">
      <dsp:nvSpPr>
        <dsp:cNvPr id="0" name=""/>
        <dsp:cNvSpPr/>
      </dsp:nvSpPr>
      <dsp:spPr>
        <a:xfrm>
          <a:off x="2268581" y="1771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Jan_1</a:t>
          </a:r>
          <a:endParaRPr lang="en-US" sz="2100" kern="1200" dirty="0"/>
        </a:p>
      </dsp:txBody>
      <dsp:txXfrm>
        <a:off x="2280016" y="13206"/>
        <a:ext cx="757959" cy="367544"/>
      </dsp:txXfrm>
    </dsp:sp>
    <dsp:sp modelId="{87EE01D4-0080-4115-856D-4BBE24C7F8E9}">
      <dsp:nvSpPr>
        <dsp:cNvPr id="0" name=""/>
        <dsp:cNvSpPr/>
      </dsp:nvSpPr>
      <dsp:spPr>
        <a:xfrm>
          <a:off x="1956249" y="632640"/>
          <a:ext cx="31233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12331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4606" y="638147"/>
        <a:ext cx="15616" cy="15616"/>
      </dsp:txXfrm>
    </dsp:sp>
    <dsp:sp modelId="{F7ECC6D5-E782-40C0-8560-7128A249CC84}">
      <dsp:nvSpPr>
        <dsp:cNvPr id="0" name=""/>
        <dsp:cNvSpPr/>
      </dsp:nvSpPr>
      <dsp:spPr>
        <a:xfrm>
          <a:off x="2268581" y="450748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…</a:t>
          </a:r>
        </a:p>
      </dsp:txBody>
      <dsp:txXfrm>
        <a:off x="2280016" y="462183"/>
        <a:ext cx="757959" cy="367544"/>
      </dsp:txXfrm>
    </dsp:sp>
    <dsp:sp modelId="{2CE7B968-B499-4D81-AE06-C34A81370F65}">
      <dsp:nvSpPr>
        <dsp:cNvPr id="0" name=""/>
        <dsp:cNvSpPr/>
      </dsp:nvSpPr>
      <dsp:spPr>
        <a:xfrm rot="3310531">
          <a:off x="1838950" y="857129"/>
          <a:ext cx="5469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46929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98741" y="856771"/>
        <a:ext cx="27346" cy="27346"/>
      </dsp:txXfrm>
    </dsp:sp>
    <dsp:sp modelId="{65B92F9D-46E5-420B-ADE7-D1E9B448BEF9}">
      <dsp:nvSpPr>
        <dsp:cNvPr id="0" name=""/>
        <dsp:cNvSpPr/>
      </dsp:nvSpPr>
      <dsp:spPr>
        <a:xfrm>
          <a:off x="2268581" y="899725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Jan 31</a:t>
          </a:r>
        </a:p>
      </dsp:txBody>
      <dsp:txXfrm>
        <a:off x="2280016" y="911160"/>
        <a:ext cx="757959" cy="367544"/>
      </dsp:txXfrm>
    </dsp:sp>
    <dsp:sp modelId="{1EDE4F60-36E3-4F3D-BC0E-F7A3DC943754}">
      <dsp:nvSpPr>
        <dsp:cNvPr id="0" name=""/>
        <dsp:cNvSpPr/>
      </dsp:nvSpPr>
      <dsp:spPr>
        <a:xfrm rot="3907178">
          <a:off x="648070" y="1642838"/>
          <a:ext cx="74236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742365" y="133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000694" y="1637595"/>
        <a:ext cx="37118" cy="37118"/>
      </dsp:txXfrm>
    </dsp:sp>
    <dsp:sp modelId="{0D9619E3-1666-4DED-8D01-AFA72EF90166}">
      <dsp:nvSpPr>
        <dsp:cNvPr id="0" name=""/>
        <dsp:cNvSpPr/>
      </dsp:nvSpPr>
      <dsp:spPr>
        <a:xfrm>
          <a:off x="1175419" y="1797679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Feb</a:t>
          </a:r>
          <a:endParaRPr lang="en-US" sz="2100" kern="1200" dirty="0"/>
        </a:p>
      </dsp:txBody>
      <dsp:txXfrm>
        <a:off x="1186854" y="1809114"/>
        <a:ext cx="757959" cy="367544"/>
      </dsp:txXfrm>
    </dsp:sp>
    <dsp:sp modelId="{1711687F-40A4-4607-93FC-81931DDCCA15}">
      <dsp:nvSpPr>
        <dsp:cNvPr id="0" name=""/>
        <dsp:cNvSpPr/>
      </dsp:nvSpPr>
      <dsp:spPr>
        <a:xfrm rot="18289469">
          <a:off x="1838950" y="1755083"/>
          <a:ext cx="5469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46929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98741" y="1754725"/>
        <a:ext cx="27346" cy="27346"/>
      </dsp:txXfrm>
    </dsp:sp>
    <dsp:sp modelId="{C52CAF7D-B695-4BB0-A288-2511728049A6}">
      <dsp:nvSpPr>
        <dsp:cNvPr id="0" name=""/>
        <dsp:cNvSpPr/>
      </dsp:nvSpPr>
      <dsp:spPr>
        <a:xfrm>
          <a:off x="2268581" y="1348702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Feb_1</a:t>
          </a:r>
          <a:endParaRPr lang="en-US" sz="2100" kern="1200" dirty="0"/>
        </a:p>
      </dsp:txBody>
      <dsp:txXfrm>
        <a:off x="2280016" y="1360137"/>
        <a:ext cx="757959" cy="367544"/>
      </dsp:txXfrm>
    </dsp:sp>
    <dsp:sp modelId="{C9DDA7E7-F4B6-423E-ABA0-294646831001}">
      <dsp:nvSpPr>
        <dsp:cNvPr id="0" name=""/>
        <dsp:cNvSpPr/>
      </dsp:nvSpPr>
      <dsp:spPr>
        <a:xfrm>
          <a:off x="1956249" y="1979571"/>
          <a:ext cx="31233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12331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4606" y="1985078"/>
        <a:ext cx="15616" cy="15616"/>
      </dsp:txXfrm>
    </dsp:sp>
    <dsp:sp modelId="{D9714FB6-BC2D-49D4-A357-1CA5FE3412EE}">
      <dsp:nvSpPr>
        <dsp:cNvPr id="0" name=""/>
        <dsp:cNvSpPr/>
      </dsp:nvSpPr>
      <dsp:spPr>
        <a:xfrm>
          <a:off x="2268581" y="1797679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…</a:t>
          </a:r>
          <a:endParaRPr lang="en-US" sz="2100" kern="1200" dirty="0"/>
        </a:p>
      </dsp:txBody>
      <dsp:txXfrm>
        <a:off x="2280016" y="1809114"/>
        <a:ext cx="757959" cy="367544"/>
      </dsp:txXfrm>
    </dsp:sp>
    <dsp:sp modelId="{745052A8-FA56-4D13-BB55-98E9B46B56EB}">
      <dsp:nvSpPr>
        <dsp:cNvPr id="0" name=""/>
        <dsp:cNvSpPr/>
      </dsp:nvSpPr>
      <dsp:spPr>
        <a:xfrm rot="3310531">
          <a:off x="1838950" y="2204060"/>
          <a:ext cx="54692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546929" y="1331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098741" y="2203702"/>
        <a:ext cx="27346" cy="27346"/>
      </dsp:txXfrm>
    </dsp:sp>
    <dsp:sp modelId="{1F83C857-ADB0-48F5-B2EE-2E961390A026}">
      <dsp:nvSpPr>
        <dsp:cNvPr id="0" name=""/>
        <dsp:cNvSpPr/>
      </dsp:nvSpPr>
      <dsp:spPr>
        <a:xfrm>
          <a:off x="2268581" y="2246656"/>
          <a:ext cx="780829" cy="3904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Feb 28</a:t>
          </a:r>
          <a:endParaRPr lang="en-US" sz="2100" kern="1200" dirty="0"/>
        </a:p>
      </dsp:txBody>
      <dsp:txXfrm>
        <a:off x="2280016" y="2258091"/>
        <a:ext cx="757959" cy="367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90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8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9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18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9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1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3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14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2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0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50FA-1ED1-437D-BC0F-F79BCC3AD044}" type="datetimeFigureOut">
              <a:rPr lang="en-US" smtClean="0"/>
              <a:t>11/6/2013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B28C5-DBE0-4CEB-BBBD-83A03ACE16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71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acel.cloudapp.net/" TargetMode="External"/><Relationship Id="rId2" Type="http://schemas.openxmlformats.org/officeDocument/2006/relationships/hyperlink" Target="http://wacel.codeplex.com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683" y="2276248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Meet WACEL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10" y="2761412"/>
            <a:ext cx="2539682" cy="11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data structures</a:t>
            </a:r>
          </a:p>
          <a:p>
            <a:r>
              <a:rPr lang="en-US" dirty="0" smtClean="0"/>
              <a:t>Offline support</a:t>
            </a:r>
          </a:p>
          <a:p>
            <a:r>
              <a:rPr lang="en-US" dirty="0" smtClean="0"/>
              <a:t>Mobile support</a:t>
            </a:r>
          </a:p>
          <a:p>
            <a:r>
              <a:rPr lang="en-US" dirty="0" smtClean="0"/>
              <a:t>…</a:t>
            </a:r>
            <a:endParaRPr lang="en-US" dirty="0" smtClean="0"/>
          </a:p>
          <a:p>
            <a:pPr>
              <a:buFont typeface="Wingdings" panose="05000000000000000000" pitchFamily="2" charset="2"/>
              <a:buChar char="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968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6683" y="2761412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Thank you!</a:t>
            </a:r>
            <a:br>
              <a:rPr lang="en-US" sz="4400" dirty="0" smtClean="0"/>
            </a:br>
            <a:r>
              <a:rPr lang="en-US" sz="2400" dirty="0" smtClean="0"/>
              <a:t>Microsoft DPE                                                                       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810" y="2761412"/>
            <a:ext cx="2539682" cy="11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9130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658" y="2444297"/>
            <a:ext cx="10515600" cy="1325563"/>
          </a:xfrm>
        </p:spPr>
        <p:txBody>
          <a:bodyPr/>
          <a:lstStyle/>
          <a:p>
            <a:r>
              <a:rPr lang="en-US" dirty="0" smtClean="0"/>
              <a:t>WACEL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58" y="3769861"/>
            <a:ext cx="10515600" cy="8239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: an Windows Azure Cache extension library that provides shared data structures backed by cloud storage services.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99659" y="2963576"/>
            <a:ext cx="1686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oun \</a:t>
            </a:r>
            <a:r>
              <a:rPr lang="en-US" sz="2000" i="1" dirty="0" err="1" smtClean="0">
                <a:solidFill>
                  <a:schemeClr val="bg1">
                    <a:lumMod val="50000"/>
                  </a:schemeClr>
                </a:solidFill>
              </a:rPr>
              <a:t>wo</a:t>
            </a:r>
            <a:r>
              <a:rPr lang="en-US" sz="2000" i="1" dirty="0">
                <a:solidFill>
                  <a:schemeClr val="bg1">
                    <a:lumMod val="50000"/>
                  </a:schemeClr>
                </a:solidFill>
              </a:rPr>
              <a:t>̇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-’</a:t>
            </a:r>
            <a:r>
              <a:rPr lang="en-US" sz="2000" i="1" dirty="0" err="1" smtClean="0">
                <a:solidFill>
                  <a:schemeClr val="bg1">
                    <a:lumMod val="50000"/>
                  </a:schemeClr>
                </a:solidFill>
              </a:rPr>
              <a:t>sel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\</a:t>
            </a:r>
            <a:endParaRPr lang="en-US" sz="20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519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658" y="772144"/>
            <a:ext cx="10515600" cy="1325563"/>
          </a:xfrm>
        </p:spPr>
        <p:txBody>
          <a:bodyPr/>
          <a:lstStyle/>
          <a:p>
            <a:r>
              <a:rPr lang="en-US" dirty="0" smtClean="0"/>
              <a:t>WACEL </a:t>
            </a:r>
            <a:r>
              <a:rPr lang="en-US" altLang="zh-CN" dirty="0" smtClean="0"/>
              <a:t>=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4658" y="1800225"/>
            <a:ext cx="10515600" cy="4351338"/>
          </a:xfrm>
        </p:spPr>
        <p:txBody>
          <a:bodyPr/>
          <a:lstStyle/>
          <a:p>
            <a:r>
              <a:rPr lang="en-US" altLang="zh-CN" dirty="0" smtClean="0"/>
              <a:t>A HUGE Array that can be shared by your Cloud Services, Web Sites, and Windows Store Applications.</a:t>
            </a:r>
          </a:p>
          <a:p>
            <a:r>
              <a:rPr lang="en-US" dirty="0" smtClean="0"/>
              <a:t>A automatically compressed and batched </a:t>
            </a:r>
            <a:r>
              <a:rPr lang="en-US" altLang="zh-CN" dirty="0" smtClean="0"/>
              <a:t>Circular Buffer for high-throughput data acquisition scenarios. </a:t>
            </a:r>
          </a:p>
          <a:p>
            <a:r>
              <a:rPr lang="en-US" dirty="0" smtClean="0"/>
              <a:t>A smart Dictionary that serves data from cache, and automatically falls back to table storages when there’s a cache miss.</a:t>
            </a:r>
          </a:p>
          <a:p>
            <a:r>
              <a:rPr lang="en-US" dirty="0" smtClean="0"/>
              <a:t>A lightweight OLAP cube that provides you essential BI capabilities without needing to maintain any infrastructures and services.</a:t>
            </a:r>
          </a:p>
          <a:p>
            <a:r>
              <a:rPr lang="en-US" dirty="0" smtClean="0"/>
              <a:t>And more!</a:t>
            </a: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94658" y="18002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A HUGE </a:t>
            </a:r>
            <a:r>
              <a:rPr lang="en-US" altLang="zh-CN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Array</a:t>
            </a:r>
            <a:r>
              <a:rPr lang="en-US" altLang="zh-CN" dirty="0" smtClean="0"/>
              <a:t> that can be shared by your Cloud Services, Web Sites, and Windows Store Applications.</a:t>
            </a:r>
          </a:p>
          <a:p>
            <a:r>
              <a:rPr lang="en-US" dirty="0" smtClean="0"/>
              <a:t>A automatically compressed and batched </a:t>
            </a:r>
            <a:r>
              <a:rPr lang="en-US" altLang="zh-CN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Circular Buffer </a:t>
            </a:r>
            <a:r>
              <a:rPr lang="en-US" altLang="zh-CN" dirty="0" smtClean="0"/>
              <a:t>for high-throughput data acquisition scenarios. </a:t>
            </a:r>
          </a:p>
          <a:p>
            <a:r>
              <a:rPr lang="en-US" dirty="0" smtClean="0"/>
              <a:t>A smart </a:t>
            </a:r>
            <a:r>
              <a:rPr lang="en-US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Dictionary</a:t>
            </a:r>
            <a:r>
              <a:rPr lang="en-US" dirty="0" smtClean="0"/>
              <a:t> that serves data from cache, and automatically falls back to table storages when there’s a cache miss.</a:t>
            </a:r>
          </a:p>
          <a:p>
            <a:r>
              <a:rPr lang="en-US" dirty="0" smtClean="0"/>
              <a:t>A lightweight </a:t>
            </a:r>
            <a:r>
              <a:rPr lang="en-US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OLAP cube </a:t>
            </a:r>
            <a:r>
              <a:rPr lang="en-US" dirty="0" smtClean="0"/>
              <a:t>that provides you essential BI capabilities without needing to maintain any infrastructures and services.</a:t>
            </a:r>
          </a:p>
          <a:p>
            <a:r>
              <a:rPr lang="en-US" dirty="0" smtClean="0"/>
              <a:t>And </a:t>
            </a:r>
            <a:r>
              <a:rPr lang="en-US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more!</a:t>
            </a:r>
            <a:endParaRPr lang="en-US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1118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 rot="18061256">
            <a:off x="1287925" y="3286366"/>
            <a:ext cx="675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101010101010111010101010110101010110101011101101101010110111010101010101010110101010101010101010101010110111010101010101010101011101101010101101</a:t>
            </a:r>
          </a:p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111010110101010101010101010110101010101010101111101010101010010010100110</a:t>
            </a:r>
            <a:endParaRPr lang="en-US" sz="1400" dirty="0">
              <a:gradFill>
                <a:gsLst>
                  <a:gs pos="0">
                    <a:schemeClr val="bg1"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3000000" scaled="0"/>
              </a:gra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731021" y="3134344"/>
            <a:ext cx="675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101010101010111010101010110101010110101011101101101010110111010101010101010110101010101010101010101010110111010101010101010101011101101010101101</a:t>
            </a:r>
          </a:p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111010110101010101010101010110101010101010101111101010101010010010100110</a:t>
            </a:r>
            <a:endParaRPr lang="en-US" sz="1400" dirty="0">
              <a:gradFill>
                <a:gsLst>
                  <a:gs pos="0">
                    <a:schemeClr val="bg1"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3000000" scaled="0"/>
              </a:gradFill>
            </a:endParaRPr>
          </a:p>
        </p:txBody>
      </p:sp>
      <p:sp>
        <p:nvSpPr>
          <p:cNvPr id="39" name="TextBox 38"/>
          <p:cNvSpPr txBox="1"/>
          <p:nvPr/>
        </p:nvSpPr>
        <p:spPr>
          <a:xfrm rot="3538744" flipH="1">
            <a:off x="4388262" y="3637680"/>
            <a:ext cx="675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101010101010111010101010110101010110101011101101101010110111010101010101010110101010101010101010101010110111010101010101010101011101101010101101</a:t>
            </a:r>
          </a:p>
          <a:p>
            <a:r>
              <a:rPr lang="en-US" sz="1400" dirty="0" smtClean="0">
                <a:gradFill>
                  <a:gsLst>
                    <a:gs pos="0">
                      <a:schemeClr val="bg1">
                        <a:alpha val="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3000000" scaled="0"/>
                </a:gradFill>
              </a:rPr>
              <a:t>111010110101010101010101010110101010101010101111101010101010010010100110</a:t>
            </a:r>
            <a:endParaRPr lang="en-US" sz="1400" dirty="0">
              <a:gradFill>
                <a:gsLst>
                  <a:gs pos="0">
                    <a:schemeClr val="bg1">
                      <a:alpha val="0"/>
                    </a:schemeClr>
                  </a:gs>
                  <a:gs pos="50000">
                    <a:schemeClr val="bg1">
                      <a:lumMod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3000000" scaled="0"/>
              </a:gra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916" y="5688624"/>
            <a:ext cx="1240043" cy="104030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966" y="5700776"/>
            <a:ext cx="1047150" cy="104030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948" y="5626100"/>
            <a:ext cx="893479" cy="11028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20959" y="547688"/>
            <a:ext cx="3692763" cy="23987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7359" y="547688"/>
            <a:ext cx="1059041" cy="137359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>
            <a:off x="6968335" y="698986"/>
            <a:ext cx="1624183" cy="137001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591859" y="2044381"/>
            <a:ext cx="1064042" cy="927009"/>
            <a:chOff x="5352984" y="2819491"/>
            <a:chExt cx="1635146" cy="1409609"/>
          </a:xfrm>
        </p:grpSpPr>
        <p:sp>
          <p:nvSpPr>
            <p:cNvPr id="3" name="Hexagon 2"/>
            <p:cNvSpPr/>
            <p:nvPr/>
          </p:nvSpPr>
          <p:spPr>
            <a:xfrm>
              <a:off x="5352984" y="2819491"/>
              <a:ext cx="1635146" cy="1409609"/>
            </a:xfrm>
            <a:prstGeom prst="hexag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Lightning Bolt 4"/>
            <p:cNvSpPr/>
            <p:nvPr/>
          </p:nvSpPr>
          <p:spPr>
            <a:xfrm>
              <a:off x="5738727" y="2981740"/>
              <a:ext cx="863660" cy="1028700"/>
            </a:xfrm>
            <a:prstGeom prst="lightningBol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Hexagon 25"/>
          <p:cNvSpPr/>
          <p:nvPr/>
        </p:nvSpPr>
        <p:spPr>
          <a:xfrm>
            <a:off x="6450654" y="1569973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API</a:t>
            </a:r>
            <a:endParaRPr lang="en-US" sz="3200" dirty="0"/>
          </a:p>
        </p:txBody>
      </p:sp>
      <p:sp>
        <p:nvSpPr>
          <p:cNvPr id="28" name="Hexagon 27"/>
          <p:cNvSpPr/>
          <p:nvPr/>
        </p:nvSpPr>
        <p:spPr>
          <a:xfrm>
            <a:off x="4736772" y="1560920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API</a:t>
            </a:r>
            <a:endParaRPr lang="en-US" sz="3200" dirty="0"/>
          </a:p>
        </p:txBody>
      </p:sp>
      <p:sp>
        <p:nvSpPr>
          <p:cNvPr id="30" name="Hexagon 29"/>
          <p:cNvSpPr/>
          <p:nvPr/>
        </p:nvSpPr>
        <p:spPr>
          <a:xfrm>
            <a:off x="5616573" y="3639560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DAL</a:t>
            </a:r>
            <a:endParaRPr lang="en-US" sz="2400" dirty="0"/>
          </a:p>
        </p:txBody>
      </p:sp>
      <p:sp>
        <p:nvSpPr>
          <p:cNvPr id="32" name="Hexagon 31"/>
          <p:cNvSpPr/>
          <p:nvPr/>
        </p:nvSpPr>
        <p:spPr>
          <a:xfrm>
            <a:off x="4762148" y="4114012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DS</a:t>
            </a:r>
            <a:endParaRPr lang="en-US" sz="2800" dirty="0"/>
          </a:p>
        </p:txBody>
      </p:sp>
      <p:sp>
        <p:nvSpPr>
          <p:cNvPr id="33" name="Hexagon 32"/>
          <p:cNvSpPr/>
          <p:nvPr/>
        </p:nvSpPr>
        <p:spPr>
          <a:xfrm>
            <a:off x="6471660" y="4119411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DS</a:t>
            </a:r>
            <a:endParaRPr lang="en-US" sz="2800" dirty="0"/>
          </a:p>
        </p:txBody>
      </p:sp>
      <p:sp>
        <p:nvSpPr>
          <p:cNvPr id="34" name="Hexagon 33"/>
          <p:cNvSpPr/>
          <p:nvPr/>
        </p:nvSpPr>
        <p:spPr>
          <a:xfrm>
            <a:off x="5616573" y="4594823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DS</a:t>
            </a:r>
            <a:endParaRPr lang="en-US" sz="2800" dirty="0"/>
          </a:p>
        </p:txBody>
      </p:sp>
      <p:sp>
        <p:nvSpPr>
          <p:cNvPr id="24" name="Hexagon 23"/>
          <p:cNvSpPr/>
          <p:nvPr/>
        </p:nvSpPr>
        <p:spPr>
          <a:xfrm>
            <a:off x="3903552" y="3650507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Sync</a:t>
            </a:r>
            <a:endParaRPr lang="en-US" sz="2000" dirty="0"/>
          </a:p>
        </p:txBody>
      </p:sp>
      <p:sp>
        <p:nvSpPr>
          <p:cNvPr id="25" name="Hexagon 24"/>
          <p:cNvSpPr/>
          <p:nvPr/>
        </p:nvSpPr>
        <p:spPr>
          <a:xfrm>
            <a:off x="7314981" y="3628884"/>
            <a:ext cx="1064042" cy="927009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Sync</a:t>
            </a:r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903552" y="1288423"/>
            <a:ext cx="4335332" cy="4226694"/>
            <a:chOff x="3956213" y="1286273"/>
            <a:chExt cx="4335332" cy="4226694"/>
          </a:xfrm>
        </p:grpSpPr>
        <p:sp>
          <p:nvSpPr>
            <p:cNvPr id="9" name="Donut 8"/>
            <p:cNvSpPr/>
            <p:nvPr/>
          </p:nvSpPr>
          <p:spPr>
            <a:xfrm>
              <a:off x="3956213" y="1286273"/>
              <a:ext cx="4335332" cy="4226694"/>
            </a:xfrm>
            <a:prstGeom prst="donut">
              <a:avLst>
                <a:gd name="adj" fmla="val 7681"/>
              </a:avLst>
            </a:prstGeom>
            <a:solidFill>
              <a:srgbClr val="00B0F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86300" y="1624404"/>
              <a:ext cx="3682920" cy="3560780"/>
            </a:xfrm>
            <a:prstGeom prst="ellipse">
              <a:avLst/>
            </a:prstGeom>
            <a:solidFill>
              <a:srgbClr val="F2F2F2">
                <a:alpha val="82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4585" y="2572274"/>
              <a:ext cx="4026568" cy="17716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2435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1.11111E-6 L -0.09114 0.07107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7" y="3542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 L -0.05599 0.09491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9" y="474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08008 0.08356 " pathEditMode="relative" rAng="0" ptsTypes="AA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7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0"/>
      <p:bldP spid="39" grpId="0"/>
      <p:bldP spid="26" grpId="0" animBg="1"/>
      <p:bldP spid="28" grpId="0" animBg="1"/>
      <p:bldP spid="30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WACEL provides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cloud-powered data structures just as if they were local</a:t>
            </a:r>
          </a:p>
          <a:p>
            <a:pPr lvl="1"/>
            <a:r>
              <a:rPr lang="en-US" dirty="0" smtClean="0"/>
              <a:t>Scalability, Availability, Reliability, Performance</a:t>
            </a:r>
          </a:p>
          <a:p>
            <a:r>
              <a:rPr lang="en-US" dirty="0" smtClean="0"/>
              <a:t>Write backend-agnostic code</a:t>
            </a:r>
          </a:p>
          <a:p>
            <a:r>
              <a:rPr lang="en-US" dirty="0" smtClean="0"/>
              <a:t>Simplify typical scenarios</a:t>
            </a:r>
          </a:p>
          <a:p>
            <a:pPr lvl="1"/>
            <a:r>
              <a:rPr lang="en-US" dirty="0" smtClean="0"/>
              <a:t>Business intelligence</a:t>
            </a:r>
          </a:p>
          <a:p>
            <a:pPr lvl="1"/>
            <a:r>
              <a:rPr lang="en-US" dirty="0" smtClean="0"/>
              <a:t>Data acquisition and aggregation</a:t>
            </a:r>
          </a:p>
          <a:p>
            <a:pPr lvl="1"/>
            <a:r>
              <a:rPr lang="en-US" dirty="0" smtClean="0"/>
              <a:t>Cached access to backend storages </a:t>
            </a:r>
          </a:p>
          <a:p>
            <a:r>
              <a:rPr lang="en-US" dirty="0" smtClean="0"/>
              <a:t>Extensible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78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WACEL </a:t>
            </a:r>
            <a:r>
              <a:rPr lang="en-US" altLang="zh-CN" dirty="0" smtClean="0"/>
              <a:t>RUN</a:t>
            </a:r>
            <a:r>
              <a:rPr lang="zh-CN" altLang="en-US" dirty="0" smtClean="0"/>
              <a:t>！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3191" y="3472003"/>
            <a:ext cx="2539682" cy="11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48148E-6 L 0.59544 -0.00254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6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>
                <a:sym typeface="Wingdings" panose="05000000000000000000" pitchFamily="2" charset="2"/>
              </a:rPr>
              <a:t>  </a:t>
            </a:r>
            <a:r>
              <a:rPr lang="en-US" altLang="zh-CN" dirty="0" smtClean="0"/>
              <a:t>Add a reference to WACEL </a:t>
            </a:r>
            <a:r>
              <a:rPr lang="en-US" altLang="zh-CN" dirty="0" err="1" smtClean="0"/>
              <a:t>NuGet</a:t>
            </a:r>
            <a:r>
              <a:rPr lang="en-US" altLang="zh-CN" dirty="0" smtClean="0"/>
              <a:t> Package</a:t>
            </a:r>
          </a:p>
          <a:p>
            <a:pPr marL="0" indent="0">
              <a:buNone/>
            </a:pPr>
            <a:r>
              <a:rPr lang="en-US" altLang="zh-CN" dirty="0" smtClean="0">
                <a:sym typeface="Wingdings" panose="05000000000000000000" pitchFamily="2" charset="2"/>
              </a:rPr>
              <a:t>  </a:t>
            </a:r>
            <a:r>
              <a:rPr lang="en-US" dirty="0" smtClean="0"/>
              <a:t>Configure connections to your backend services</a:t>
            </a:r>
          </a:p>
          <a:p>
            <a:pPr>
              <a:buFont typeface="Wingdings" panose="05000000000000000000" pitchFamily="2" charset="2"/>
              <a:buChar char=""/>
            </a:pPr>
            <a:r>
              <a:rPr lang="en-US" dirty="0" smtClean="0"/>
              <a:t>  New up the data structures you want to use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</a:t>
            </a:r>
            <a:r>
              <a:rPr lang="en-US" dirty="0" smtClean="0"/>
              <a:t>  </a:t>
            </a:r>
            <a:r>
              <a:rPr lang="en-US" altLang="zh-CN" dirty="0" smtClean="0"/>
              <a:t>Code away!</a:t>
            </a:r>
            <a:endParaRPr lang="en-US" dirty="0" smtClean="0"/>
          </a:p>
          <a:p>
            <a:pPr>
              <a:buFont typeface="Wingdings" panose="05000000000000000000" pitchFamily="2" charset="2"/>
              <a:buChar char="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396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Cube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83972" y="4528969"/>
            <a:ext cx="467957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00861" y="1420008"/>
            <a:ext cx="136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883972" y="1420009"/>
            <a:ext cx="0" cy="310896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786231" y="4528969"/>
            <a:ext cx="2097741" cy="20869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151990" y="6426777"/>
            <a:ext cx="136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 Code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548743" y="4751308"/>
            <a:ext cx="136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Web Site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3689872" y="2000923"/>
            <a:ext cx="3851238" cy="3711388"/>
          </a:xfrm>
          <a:prstGeom prst="cube">
            <a:avLst>
              <a:gd name="adj" fmla="val 32246"/>
            </a:avLst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437460465"/>
              </p:ext>
            </p:extLst>
          </p:nvPr>
        </p:nvGraphicFramePr>
        <p:xfrm>
          <a:off x="7772102" y="425710"/>
          <a:ext cx="3131669" cy="2638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6" name="Rounded Rectangle 25"/>
          <p:cNvSpPr/>
          <p:nvPr/>
        </p:nvSpPr>
        <p:spPr>
          <a:xfrm>
            <a:off x="10607040" y="236668"/>
            <a:ext cx="746760" cy="36576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10607040" y="1054248"/>
            <a:ext cx="746760" cy="36576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8435787" y="602428"/>
            <a:ext cx="746760" cy="3657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10607040" y="2974489"/>
            <a:ext cx="746760" cy="36576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8435787" y="2561188"/>
            <a:ext cx="746760" cy="3657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7223760" y="1302778"/>
            <a:ext cx="746760" cy="36576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r>
              <a:rPr lang="en-US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95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75" y="2163680"/>
            <a:ext cx="10515600" cy="285273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NuGet</a:t>
            </a:r>
            <a:r>
              <a:rPr lang="en-US" dirty="0" smtClean="0"/>
              <a:t>:      </a:t>
            </a:r>
            <a:r>
              <a:rPr lang="en-US" b="1" dirty="0" smtClean="0"/>
              <a:t>WACEL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CodePlex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wacel</a:t>
            </a:r>
            <a:r>
              <a:rPr lang="en-US" dirty="0" smtClean="0">
                <a:hlinkClick r:id="rId2"/>
              </a:rPr>
              <a:t>.codeplex.com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Sample:    </a:t>
            </a:r>
            <a:r>
              <a:rPr lang="en-US" dirty="0" smtClean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wacel</a:t>
            </a:r>
            <a:r>
              <a:rPr lang="en-US" dirty="0" smtClean="0">
                <a:hlinkClick r:id="rId3"/>
              </a:rPr>
              <a:t>.cloudapp.net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Twitter:     @HaishiBai2010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64" y="1734041"/>
            <a:ext cx="2539682" cy="11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91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313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Wingdings</vt:lpstr>
      <vt:lpstr>Office Theme</vt:lpstr>
      <vt:lpstr>Meet WACEL</vt:lpstr>
      <vt:lpstr>WACEL</vt:lpstr>
      <vt:lpstr>WACEL = </vt:lpstr>
      <vt:lpstr>PowerPoint Presentation</vt:lpstr>
      <vt:lpstr>What WACEL provides</vt:lpstr>
      <vt:lpstr>SEE WACEL RUN！</vt:lpstr>
      <vt:lpstr>Getting Started</vt:lpstr>
      <vt:lpstr>The Cube</vt:lpstr>
      <vt:lpstr>NuGet:      WACEL CodePlex: http://wacel.codeplex.com Sample:    http://wacel.cloudapp.net  Twitter:     @HaishiBai2010</vt:lpstr>
      <vt:lpstr>Coming Next</vt:lpstr>
      <vt:lpstr>Thank you! Microsoft DPE                                                                 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WACEL</dc:title>
  <dc:creator>Haishi Bai</dc:creator>
  <cp:lastModifiedBy>Haishi Bai</cp:lastModifiedBy>
  <cp:revision>30</cp:revision>
  <dcterms:created xsi:type="dcterms:W3CDTF">2013-11-04T23:08:56Z</dcterms:created>
  <dcterms:modified xsi:type="dcterms:W3CDTF">2013-11-06T18:08:26Z</dcterms:modified>
</cp:coreProperties>
</file>