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 showGuides="1">
      <p:cViewPr varScale="1">
        <p:scale>
          <a:sx n="150" d="100"/>
          <a:sy n="150" d="100"/>
        </p:scale>
        <p:origin x="-1056" y="-96"/>
      </p:cViewPr>
      <p:guideLst>
        <p:guide orient="horz" pos="3851"/>
        <p:guide pos="47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D4371-02AB-6D40-8AD7-E96C8B985ABA}" type="datetimeFigureOut">
              <a:rPr lang="en-US" smtClean="0"/>
              <a:pPr/>
              <a:t>1/11/11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7C31-39D1-A144-9DDE-08EB5E16035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D4371-02AB-6D40-8AD7-E96C8B985ABA}" type="datetimeFigureOut">
              <a:rPr lang="en-US" smtClean="0"/>
              <a:pPr/>
              <a:t>1/11/11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7C31-39D1-A144-9DDE-08EB5E16035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D4371-02AB-6D40-8AD7-E96C8B985ABA}" type="datetimeFigureOut">
              <a:rPr lang="en-US" smtClean="0"/>
              <a:pPr/>
              <a:t>1/11/11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7C31-39D1-A144-9DDE-08EB5E16035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D4371-02AB-6D40-8AD7-E96C8B985ABA}" type="datetimeFigureOut">
              <a:rPr lang="en-US" smtClean="0"/>
              <a:pPr/>
              <a:t>1/11/11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7C31-39D1-A144-9DDE-08EB5E16035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D4371-02AB-6D40-8AD7-E96C8B985ABA}" type="datetimeFigureOut">
              <a:rPr lang="en-US" smtClean="0"/>
              <a:pPr/>
              <a:t>1/11/11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7C31-39D1-A144-9DDE-08EB5E16035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D4371-02AB-6D40-8AD7-E96C8B985ABA}" type="datetimeFigureOut">
              <a:rPr lang="en-US" smtClean="0"/>
              <a:pPr/>
              <a:t>1/11/11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7C31-39D1-A144-9DDE-08EB5E16035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D4371-02AB-6D40-8AD7-E96C8B985ABA}" type="datetimeFigureOut">
              <a:rPr lang="en-US" smtClean="0"/>
              <a:pPr/>
              <a:t>1/11/11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7C31-39D1-A144-9DDE-08EB5E16035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D4371-02AB-6D40-8AD7-E96C8B985ABA}" type="datetimeFigureOut">
              <a:rPr lang="en-US" smtClean="0"/>
              <a:pPr/>
              <a:t>1/11/11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7C31-39D1-A144-9DDE-08EB5E16035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D4371-02AB-6D40-8AD7-E96C8B985ABA}" type="datetimeFigureOut">
              <a:rPr lang="en-US" smtClean="0"/>
              <a:pPr/>
              <a:t>1/11/11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7C31-39D1-A144-9DDE-08EB5E16035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D4371-02AB-6D40-8AD7-E96C8B985ABA}" type="datetimeFigureOut">
              <a:rPr lang="en-US" smtClean="0"/>
              <a:pPr/>
              <a:t>1/11/11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7C31-39D1-A144-9DDE-08EB5E16035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D4371-02AB-6D40-8AD7-E96C8B985ABA}" type="datetimeFigureOut">
              <a:rPr lang="en-US" smtClean="0"/>
              <a:pPr/>
              <a:t>1/11/11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7C31-39D1-A144-9DDE-08EB5E16035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7D4371-02AB-6D40-8AD7-E96C8B985ABA}" type="datetimeFigureOut">
              <a:rPr lang="en-US" smtClean="0"/>
              <a:pPr/>
              <a:t>1/11/11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77C31-39D1-A144-9DDE-08EB5E16035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4170426" y="180509"/>
            <a:ext cx="822960" cy="82296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GB" dirty="0" smtClean="0"/>
              <a:t>R</a:t>
            </a:r>
            <a:endParaRPr lang="en-GB" dirty="0"/>
          </a:p>
        </p:txBody>
      </p:sp>
      <p:sp>
        <p:nvSpPr>
          <p:cNvPr id="6" name="Oval 5"/>
          <p:cNvSpPr/>
          <p:nvPr/>
        </p:nvSpPr>
        <p:spPr>
          <a:xfrm>
            <a:off x="2362128" y="1792627"/>
            <a:ext cx="822960" cy="82296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GB" dirty="0" smtClean="0"/>
              <a:t>N1</a:t>
            </a:r>
            <a:endParaRPr lang="en-GB" dirty="0"/>
          </a:p>
        </p:txBody>
      </p:sp>
      <p:sp>
        <p:nvSpPr>
          <p:cNvPr id="7" name="Oval 6"/>
          <p:cNvSpPr/>
          <p:nvPr/>
        </p:nvSpPr>
        <p:spPr>
          <a:xfrm>
            <a:off x="571207" y="3846270"/>
            <a:ext cx="822960" cy="822960"/>
          </a:xfrm>
          <a:prstGeom prst="ellips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GB" dirty="0" smtClean="0"/>
              <a:t>N2</a:t>
            </a:r>
            <a:endParaRPr lang="en-GB" dirty="0"/>
          </a:p>
        </p:txBody>
      </p:sp>
      <p:sp>
        <p:nvSpPr>
          <p:cNvPr id="8" name="Oval 7"/>
          <p:cNvSpPr/>
          <p:nvPr/>
        </p:nvSpPr>
        <p:spPr>
          <a:xfrm>
            <a:off x="5971098" y="1792627"/>
            <a:ext cx="822960" cy="82296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GB" dirty="0" smtClean="0"/>
              <a:t>N6</a:t>
            </a:r>
            <a:endParaRPr lang="en-GB" dirty="0"/>
          </a:p>
        </p:txBody>
      </p:sp>
      <p:sp>
        <p:nvSpPr>
          <p:cNvPr id="9" name="Diamond 8"/>
          <p:cNvSpPr/>
          <p:nvPr/>
        </p:nvSpPr>
        <p:spPr>
          <a:xfrm>
            <a:off x="4170426" y="1794216"/>
            <a:ext cx="822960" cy="822960"/>
          </a:xfrm>
          <a:prstGeom prst="diamond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GB" dirty="0" smtClean="0"/>
              <a:t>E1</a:t>
            </a:r>
            <a:endParaRPr lang="en-GB" dirty="0"/>
          </a:p>
        </p:txBody>
      </p:sp>
      <p:sp>
        <p:nvSpPr>
          <p:cNvPr id="10" name="Diamond 9"/>
          <p:cNvSpPr/>
          <p:nvPr/>
        </p:nvSpPr>
        <p:spPr>
          <a:xfrm>
            <a:off x="5973048" y="3844683"/>
            <a:ext cx="822960" cy="822960"/>
          </a:xfrm>
          <a:prstGeom prst="diamond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GB" dirty="0">
                <a:solidFill>
                  <a:schemeClr val="dk1"/>
                </a:solidFill>
              </a:rPr>
              <a:t>E2</a:t>
            </a:r>
          </a:p>
        </p:txBody>
      </p:sp>
      <p:sp>
        <p:nvSpPr>
          <p:cNvPr id="11" name="Diamond 10"/>
          <p:cNvSpPr/>
          <p:nvPr/>
        </p:nvSpPr>
        <p:spPr>
          <a:xfrm>
            <a:off x="2362128" y="3846270"/>
            <a:ext cx="822960" cy="822960"/>
          </a:xfrm>
          <a:prstGeom prst="diamond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GB" dirty="0">
                <a:solidFill>
                  <a:schemeClr val="dk1"/>
                </a:solidFill>
              </a:rPr>
              <a:t>E4</a:t>
            </a:r>
          </a:p>
        </p:txBody>
      </p:sp>
      <p:sp>
        <p:nvSpPr>
          <p:cNvPr id="12" name="Diamond 11"/>
          <p:cNvSpPr/>
          <p:nvPr/>
        </p:nvSpPr>
        <p:spPr>
          <a:xfrm>
            <a:off x="561658" y="5710212"/>
            <a:ext cx="822960" cy="822960"/>
          </a:xfrm>
          <a:prstGeom prst="diamond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GB" dirty="0">
                <a:solidFill>
                  <a:schemeClr val="dk1"/>
                </a:solidFill>
              </a:rPr>
              <a:t>E3</a:t>
            </a:r>
          </a:p>
        </p:txBody>
      </p:sp>
      <p:sp>
        <p:nvSpPr>
          <p:cNvPr id="13" name="Oval 12"/>
          <p:cNvSpPr/>
          <p:nvPr/>
        </p:nvSpPr>
        <p:spPr>
          <a:xfrm>
            <a:off x="4169632" y="3844684"/>
            <a:ext cx="822960" cy="82296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GB" dirty="0" smtClean="0"/>
              <a:t>N3</a:t>
            </a:r>
            <a:endParaRPr lang="en-GB" dirty="0"/>
          </a:p>
        </p:txBody>
      </p:sp>
      <p:sp>
        <p:nvSpPr>
          <p:cNvPr id="14" name="Oval 13"/>
          <p:cNvSpPr/>
          <p:nvPr/>
        </p:nvSpPr>
        <p:spPr>
          <a:xfrm>
            <a:off x="5975057" y="5710213"/>
            <a:ext cx="822960" cy="822960"/>
          </a:xfrm>
          <a:prstGeom prst="ellips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GB" dirty="0" smtClean="0"/>
              <a:t>N4</a:t>
            </a:r>
            <a:endParaRPr lang="en-GB" dirty="0"/>
          </a:p>
        </p:txBody>
      </p:sp>
      <p:sp>
        <p:nvSpPr>
          <p:cNvPr id="15" name="Oval 14"/>
          <p:cNvSpPr/>
          <p:nvPr/>
        </p:nvSpPr>
        <p:spPr>
          <a:xfrm>
            <a:off x="7770380" y="3839845"/>
            <a:ext cx="822960" cy="82296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GB" dirty="0" smtClean="0"/>
              <a:t>N5</a:t>
            </a:r>
            <a:endParaRPr lang="en-GB" dirty="0"/>
          </a:p>
        </p:txBody>
      </p:sp>
      <p:cxnSp>
        <p:nvCxnSpPr>
          <p:cNvPr id="16" name="Straight Connector 15"/>
          <p:cNvCxnSpPr>
            <a:stCxn id="8" idx="1"/>
            <a:endCxn id="5" idx="5"/>
          </p:cNvCxnSpPr>
          <p:nvPr/>
        </p:nvCxnSpPr>
        <p:spPr>
          <a:xfrm rot="16200000" flipV="1">
            <a:off x="4967143" y="788672"/>
            <a:ext cx="1030198" cy="1218752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9" idx="0"/>
            <a:endCxn id="5" idx="4"/>
          </p:cNvCxnSpPr>
          <p:nvPr/>
        </p:nvCxnSpPr>
        <p:spPr>
          <a:xfrm rot="5400000" flipH="1" flipV="1">
            <a:off x="4186533" y="1398843"/>
            <a:ext cx="790747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6" idx="7"/>
            <a:endCxn id="5" idx="3"/>
          </p:cNvCxnSpPr>
          <p:nvPr/>
        </p:nvCxnSpPr>
        <p:spPr>
          <a:xfrm rot="5400000" flipH="1" flipV="1">
            <a:off x="3162658" y="784859"/>
            <a:ext cx="1030198" cy="12263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5" idx="0"/>
            <a:endCxn id="9" idx="2"/>
          </p:cNvCxnSpPr>
          <p:nvPr/>
        </p:nvCxnSpPr>
        <p:spPr>
          <a:xfrm rot="16200000" flipV="1">
            <a:off x="5770549" y="1428534"/>
            <a:ext cx="1222669" cy="35999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10" idx="0"/>
            <a:endCxn id="9" idx="2"/>
          </p:cNvCxnSpPr>
          <p:nvPr/>
        </p:nvCxnSpPr>
        <p:spPr>
          <a:xfrm rot="16200000" flipV="1">
            <a:off x="4869464" y="2329619"/>
            <a:ext cx="1227507" cy="18026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1" idx="0"/>
            <a:endCxn id="5" idx="4"/>
          </p:cNvCxnSpPr>
          <p:nvPr/>
        </p:nvCxnSpPr>
        <p:spPr>
          <a:xfrm rot="5400000" flipH="1" flipV="1">
            <a:off x="2256357" y="1520721"/>
            <a:ext cx="2842801" cy="18082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7" idx="7"/>
            <a:endCxn id="6" idx="4"/>
          </p:cNvCxnSpPr>
          <p:nvPr/>
        </p:nvCxnSpPr>
        <p:spPr>
          <a:xfrm rot="5400000" flipH="1" flipV="1">
            <a:off x="1348026" y="2541209"/>
            <a:ext cx="1351203" cy="149996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12" idx="0"/>
            <a:endCxn id="7" idx="4"/>
          </p:cNvCxnSpPr>
          <p:nvPr/>
        </p:nvCxnSpPr>
        <p:spPr>
          <a:xfrm rot="5400000" flipH="1" flipV="1">
            <a:off x="457421" y="5184947"/>
            <a:ext cx="1040982" cy="954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13" idx="0"/>
            <a:endCxn id="9" idx="2"/>
          </p:cNvCxnSpPr>
          <p:nvPr/>
        </p:nvCxnSpPr>
        <p:spPr>
          <a:xfrm rot="5400000" flipH="1" flipV="1">
            <a:off x="3967755" y="3230533"/>
            <a:ext cx="1227508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14" idx="0"/>
            <a:endCxn id="10" idx="2"/>
          </p:cNvCxnSpPr>
          <p:nvPr/>
        </p:nvCxnSpPr>
        <p:spPr>
          <a:xfrm rot="16200000" flipV="1">
            <a:off x="5864248" y="5187923"/>
            <a:ext cx="1042570" cy="20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9" idx="3"/>
            <a:endCxn id="8" idx="2"/>
          </p:cNvCxnSpPr>
          <p:nvPr/>
        </p:nvCxnSpPr>
        <p:spPr>
          <a:xfrm flipV="1">
            <a:off x="4993386" y="2204107"/>
            <a:ext cx="977712" cy="1589"/>
          </a:xfrm>
          <a:prstGeom prst="straightConnector1">
            <a:avLst/>
          </a:prstGeom>
          <a:ln w="9525" cap="flat" cmpd="sng" algn="ctr">
            <a:solidFill>
              <a:schemeClr val="accent2">
                <a:shade val="95000"/>
                <a:satMod val="105000"/>
              </a:schemeClr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6" idx="6"/>
            <a:endCxn id="9" idx="1"/>
          </p:cNvCxnSpPr>
          <p:nvPr/>
        </p:nvCxnSpPr>
        <p:spPr>
          <a:xfrm>
            <a:off x="3185088" y="2204107"/>
            <a:ext cx="985338" cy="1589"/>
          </a:xfrm>
          <a:prstGeom prst="straightConnector1">
            <a:avLst/>
          </a:prstGeom>
          <a:ln w="9525" cap="flat" cmpd="sng" algn="ctr">
            <a:solidFill>
              <a:schemeClr val="accent2">
                <a:shade val="95000"/>
                <a:satMod val="105000"/>
              </a:schemeClr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10" idx="3"/>
            <a:endCxn id="15" idx="2"/>
          </p:cNvCxnSpPr>
          <p:nvPr/>
        </p:nvCxnSpPr>
        <p:spPr>
          <a:xfrm flipV="1">
            <a:off x="6796008" y="4251325"/>
            <a:ext cx="974372" cy="4838"/>
          </a:xfrm>
          <a:prstGeom prst="straightConnector1">
            <a:avLst/>
          </a:prstGeom>
          <a:ln w="9525" cap="flat" cmpd="sng" algn="ctr">
            <a:solidFill>
              <a:schemeClr val="accent2">
                <a:shade val="95000"/>
                <a:satMod val="105000"/>
              </a:schemeClr>
            </a:solidFill>
            <a:prstDash val="sysDash"/>
            <a:round/>
            <a:headEnd type="none" w="med" len="med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13" idx="6"/>
            <a:endCxn id="10" idx="1"/>
          </p:cNvCxnSpPr>
          <p:nvPr/>
        </p:nvCxnSpPr>
        <p:spPr>
          <a:xfrm flipV="1">
            <a:off x="4992592" y="4256163"/>
            <a:ext cx="980456" cy="1"/>
          </a:xfrm>
          <a:prstGeom prst="straightConnector1">
            <a:avLst/>
          </a:prstGeom>
          <a:ln w="9525" cap="flat" cmpd="sng" algn="ctr">
            <a:solidFill>
              <a:schemeClr val="accent2">
                <a:shade val="95000"/>
                <a:satMod val="105000"/>
              </a:schemeClr>
            </a:solidFill>
            <a:prstDash val="sysDash"/>
            <a:round/>
            <a:headEnd type="none" w="med" len="med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11" idx="3"/>
            <a:endCxn id="13" idx="2"/>
          </p:cNvCxnSpPr>
          <p:nvPr/>
        </p:nvCxnSpPr>
        <p:spPr>
          <a:xfrm flipV="1">
            <a:off x="3185088" y="4256164"/>
            <a:ext cx="984544" cy="1586"/>
          </a:xfrm>
          <a:prstGeom prst="straightConnector1">
            <a:avLst/>
          </a:prstGeom>
          <a:ln w="9525" cap="flat" cmpd="sng" algn="ctr">
            <a:solidFill>
              <a:schemeClr val="accent2">
                <a:shade val="95000"/>
                <a:satMod val="105000"/>
              </a:schemeClr>
            </a:solidFill>
            <a:prstDash val="sysDash"/>
            <a:round/>
            <a:headEnd type="none" w="med" len="med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7" idx="6"/>
            <a:endCxn id="11" idx="1"/>
          </p:cNvCxnSpPr>
          <p:nvPr/>
        </p:nvCxnSpPr>
        <p:spPr>
          <a:xfrm>
            <a:off x="1394167" y="4257750"/>
            <a:ext cx="967961" cy="1588"/>
          </a:xfrm>
          <a:prstGeom prst="straightConnector1">
            <a:avLst/>
          </a:prstGeom>
          <a:ln w="9525" cap="flat" cmpd="sng" algn="ctr">
            <a:solidFill>
              <a:schemeClr val="accent2">
                <a:shade val="95000"/>
                <a:satMod val="105000"/>
              </a:schemeClr>
            </a:solidFill>
            <a:prstDash val="sysDash"/>
            <a:round/>
            <a:headEnd type="none" w="med" len="med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9" name="Curved Connector 58"/>
          <p:cNvCxnSpPr>
            <a:stCxn id="7" idx="2"/>
            <a:endCxn id="12" idx="1"/>
          </p:cNvCxnSpPr>
          <p:nvPr/>
        </p:nvCxnSpPr>
        <p:spPr>
          <a:xfrm rot="10800000" flipV="1">
            <a:off x="561659" y="4257750"/>
            <a:ext cx="9549" cy="1863942"/>
          </a:xfrm>
          <a:prstGeom prst="curvedConnector3">
            <a:avLst>
              <a:gd name="adj1" fmla="val 2493968"/>
            </a:avLst>
          </a:prstGeom>
          <a:ln w="9525" cap="flat" cmpd="sng" algn="ctr">
            <a:solidFill>
              <a:schemeClr val="accent2">
                <a:shade val="95000"/>
                <a:satMod val="105000"/>
              </a:schemeClr>
            </a:solidFill>
            <a:prstDash val="sysDash"/>
            <a:round/>
            <a:headEnd type="none" w="med" len="med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1" name="Curved Connector 60"/>
          <p:cNvCxnSpPr>
            <a:stCxn id="12" idx="3"/>
            <a:endCxn id="7" idx="6"/>
          </p:cNvCxnSpPr>
          <p:nvPr/>
        </p:nvCxnSpPr>
        <p:spPr>
          <a:xfrm flipV="1">
            <a:off x="1384618" y="4257750"/>
            <a:ext cx="9549" cy="1863942"/>
          </a:xfrm>
          <a:prstGeom prst="curvedConnector3">
            <a:avLst>
              <a:gd name="adj1" fmla="val 2493968"/>
            </a:avLst>
          </a:prstGeom>
          <a:ln w="9525" cap="flat" cmpd="sng" algn="ctr">
            <a:solidFill>
              <a:schemeClr val="accent2">
                <a:shade val="95000"/>
                <a:satMod val="105000"/>
              </a:schemeClr>
            </a:solidFill>
            <a:prstDash val="sysDash"/>
            <a:round/>
            <a:headEnd type="none" w="med" len="med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9525" cap="flat" cmpd="sng" algn="ctr">
          <a:solidFill>
            <a:schemeClr val="accent2">
              <a:shade val="95000"/>
              <a:satMod val="105000"/>
            </a:schemeClr>
          </a:solidFill>
          <a:prstDash val="sysDash"/>
          <a:round/>
          <a:headEnd type="none" w="med" len="med"/>
          <a:tailEnd type="arrow" w="med" len="med"/>
        </a:ln>
      </a:spPr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11</Words>
  <Application>Microsoft Macintosh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University of Edinburgh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Stuart Moodie</dc:creator>
  <cp:lastModifiedBy>Stuart Moodie</cp:lastModifiedBy>
  <cp:revision>6</cp:revision>
  <dcterms:created xsi:type="dcterms:W3CDTF">2011-01-11T10:13:13Z</dcterms:created>
  <dcterms:modified xsi:type="dcterms:W3CDTF">2011-01-11T10:14:14Z</dcterms:modified>
</cp:coreProperties>
</file>