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6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3/8/2010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Air Show Flight Path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7467600" cy="1143000"/>
          </a:xfrm>
        </p:spPr>
        <p:txBody>
          <a:bodyPr/>
          <a:lstStyle/>
          <a:p>
            <a:r>
              <a:rPr lang="en-US" dirty="0" smtClean="0"/>
              <a:t>Maneuver</a:t>
            </a:r>
            <a:endParaRPr lang="en-US" dirty="0"/>
          </a:p>
        </p:txBody>
      </p:sp>
      <p:pic>
        <p:nvPicPr>
          <p:cNvPr id="1026" name="Picture 2" descr="C:\Work\LISA\DIB20LisaProjects\DIBFTCoreBaseline\DataSets\ProductRetrievalData\FlightPath2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38200" y="973015"/>
            <a:ext cx="7324004" cy="5656385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Contact Information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153400" cy="350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66817"/>
                <a:gridCol w="1314072"/>
                <a:gridCol w="1882114"/>
                <a:gridCol w="2090397"/>
              </a:tblGrid>
              <a:tr h="58420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Call Sign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TN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URN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Frequency</a:t>
                      </a:r>
                      <a:endParaRPr lang="en-US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r>
                        <a:rPr lang="en-US" dirty="0" smtClean="0"/>
                        <a:t>TopDog01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11204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16777200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350</a:t>
                      </a:r>
                      <a:endParaRPr lang="en-US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r>
                        <a:rPr lang="en-US" dirty="0" smtClean="0"/>
                        <a:t>TakeOffTower01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20171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325</a:t>
                      </a:r>
                      <a:endParaRPr lang="en-US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r>
                        <a:rPr lang="en-US" dirty="0" smtClean="0"/>
                        <a:t>AirTower01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16777202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400</a:t>
                      </a:r>
                      <a:endParaRPr lang="en-US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r>
                        <a:rPr lang="en-US" dirty="0" smtClean="0"/>
                        <a:t>LandingTower01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14261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375</a:t>
                      </a:r>
                      <a:endParaRPr lang="en-US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r>
                        <a:rPr lang="en-US" dirty="0" smtClean="0"/>
                        <a:t>Broadcast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77777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16777215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500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33</TotalTime>
  <Words>29</Words>
  <Application>Microsoft Office PowerPoint</Application>
  <PresentationFormat>On-screen Show (4:3)</PresentationFormat>
  <Paragraphs>24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Technic</vt:lpstr>
      <vt:lpstr>Air Show Flight Path</vt:lpstr>
      <vt:lpstr>Maneuver</vt:lpstr>
      <vt:lpstr>Contact Information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Air Show Flight Path</dc:title>
  <dc:creator>Danny Tung</dc:creator>
  <cp:lastModifiedBy>Danny Tung</cp:lastModifiedBy>
  <cp:revision>6</cp:revision>
  <dcterms:created xsi:type="dcterms:W3CDTF">2006-08-16T00:00:00Z</dcterms:created>
  <dcterms:modified xsi:type="dcterms:W3CDTF">2010-03-08T16:21:18Z</dcterms:modified>
</cp:coreProperties>
</file>

<file path=docProps/thumbnail.jpeg>
</file>