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3/8/2010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Air Show Flight Path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dirty="0" smtClean="0"/>
              <a:t>Maneuver</a:t>
            </a:r>
            <a:endParaRPr lang="en-US" dirty="0"/>
          </a:p>
        </p:txBody>
      </p:sp>
      <p:pic>
        <p:nvPicPr>
          <p:cNvPr id="1026" name="Picture 2" descr="C:\Work\LISA\DIB20LisaProjects\DIBFTCoreBaseline\DataSets\ProductRetrievalData\FlightPath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73015"/>
            <a:ext cx="7324004" cy="56563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1534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6817"/>
                <a:gridCol w="1314072"/>
                <a:gridCol w="1882114"/>
                <a:gridCol w="2090397"/>
              </a:tblGrid>
              <a:tr h="5842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Call 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URN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TopDog01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11204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16777200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350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TakeOffTower01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325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AirTower01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16777202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400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LandingTower01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14261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375</a:t>
                      </a:r>
                      <a:endParaRPr lang="en-US" dirty="0"/>
                    </a:p>
                  </a:txBody>
                  <a:tcPr/>
                </a:tc>
              </a:tr>
              <a:tr h="584200">
                <a:tc>
                  <a:txBody>
                    <a:bodyPr/>
                    <a:lstStyle/>
                    <a:p>
                      <a:r>
                        <a:rPr lang="en-US" dirty="0" smtClean="0"/>
                        <a:t>Broadcast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77777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16777215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</TotalTime>
  <Words>29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Air Show Flight Path</vt:lpstr>
      <vt:lpstr>Maneuver</vt:lpstr>
      <vt:lpstr>Contact Information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Show Flight Path</dc:title>
  <dc:creator>Danny Tung</dc:creator>
  <cp:lastModifiedBy>Danny Tung</cp:lastModifiedBy>
  <cp:revision>6</cp:revision>
  <dcterms:created xsi:type="dcterms:W3CDTF">2006-08-16T00:00:00Z</dcterms:created>
  <dcterms:modified xsi:type="dcterms:W3CDTF">2010-03-08T16:21:18Z</dcterms:modified>
</cp:coreProperties>
</file>