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20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8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7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8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5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1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0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1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2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0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8E6A3-D00E-4A44-AA5B-BDEBC4AA89C0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D0937-FD41-144E-ADF2-78A2D2715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7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LDA in </a:t>
            </a:r>
            <a:r>
              <a:rPr lang="en-US" dirty="0" err="1" smtClean="0"/>
              <a:t>Graphlab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Jay 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6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Latent </a:t>
            </a:r>
            <a:r>
              <a:rPr lang="en-US" dirty="0" err="1" smtClean="0"/>
              <a:t>Dirichlet</a:t>
            </a:r>
            <a:r>
              <a:rPr lang="en-US" dirty="0" smtClean="0"/>
              <a:t>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corpus.</a:t>
            </a:r>
          </a:p>
          <a:p>
            <a:r>
              <a:rPr lang="en-US" dirty="0" smtClean="0"/>
              <a:t>M documents.</a:t>
            </a:r>
          </a:p>
          <a:p>
            <a:r>
              <a:rPr lang="en-US" dirty="0" smtClean="0"/>
              <a:t>W unique words.</a:t>
            </a:r>
          </a:p>
          <a:p>
            <a:r>
              <a:rPr lang="en-US" dirty="0" smtClean="0"/>
              <a:t>T topics (latent).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53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029039" y="847139"/>
            <a:ext cx="3823097" cy="5435000"/>
            <a:chOff x="3117491" y="853042"/>
            <a:chExt cx="3823097" cy="5435000"/>
          </a:xfrm>
        </p:grpSpPr>
        <p:sp>
          <p:nvSpPr>
            <p:cNvPr id="15" name="Rectangle 14"/>
            <p:cNvSpPr/>
            <p:nvPr/>
          </p:nvSpPr>
          <p:spPr>
            <a:xfrm>
              <a:off x="3117491" y="1988291"/>
              <a:ext cx="2673336" cy="429975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681977" y="3253351"/>
              <a:ext cx="1565161" cy="283491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4009121" y="2150171"/>
              <a:ext cx="782581" cy="79531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400412" y="2945488"/>
              <a:ext cx="0" cy="820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009121" y="3766459"/>
              <a:ext cx="782581" cy="79531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009121" y="5135957"/>
              <a:ext cx="782581" cy="795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411691" y="4561776"/>
              <a:ext cx="0" cy="5741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4009121" y="853042"/>
              <a:ext cx="782581" cy="79531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16" idx="4"/>
              <a:endCxn id="7" idx="0"/>
            </p:cNvCxnSpPr>
            <p:nvPr/>
          </p:nvCxnSpPr>
          <p:spPr>
            <a:xfrm>
              <a:off x="4400412" y="1648359"/>
              <a:ext cx="0" cy="5018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6158007" y="3787236"/>
              <a:ext cx="782581" cy="79531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20" idx="3"/>
              <a:endCxn id="11" idx="6"/>
            </p:cNvCxnSpPr>
            <p:nvPr/>
          </p:nvCxnSpPr>
          <p:spPr>
            <a:xfrm flipH="1">
              <a:off x="4791702" y="4466082"/>
              <a:ext cx="1480911" cy="10675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01560" y="904354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α</a:t>
              </a:r>
              <a:endParaRPr lang="en-US" sz="3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0766" y="2201483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Θ</a:t>
              </a:r>
              <a:endParaRPr lang="en-US" sz="3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29710" y="3817166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φ</a:t>
              </a:r>
              <a:endParaRPr lang="en-US" sz="3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38497" y="3771853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</a:t>
              </a:r>
              <a:endParaRPr lang="en-US" sz="3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74354" y="5174441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</a:t>
              </a:r>
              <a:endParaRPr lang="en-US" sz="3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23776" y="5501548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N</a:t>
              </a:r>
              <a:endParaRPr lang="en-US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50455" y="5697363"/>
              <a:ext cx="3463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M</a:t>
              </a:r>
            </a:p>
          </p:txBody>
        </p:sp>
      </p:grp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457200" y="163500"/>
            <a:ext cx="4238281" cy="6532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Data:</a:t>
            </a:r>
          </a:p>
          <a:p>
            <a:r>
              <a:rPr lang="en-US" sz="2000" dirty="0" smtClean="0"/>
              <a:t>One corpus.</a:t>
            </a:r>
          </a:p>
          <a:p>
            <a:r>
              <a:rPr lang="en-US" sz="2000" dirty="0" smtClean="0"/>
              <a:t>M documents.</a:t>
            </a:r>
          </a:p>
          <a:p>
            <a:r>
              <a:rPr lang="en-US" sz="2000" dirty="0" smtClean="0"/>
              <a:t>W unique words.</a:t>
            </a:r>
          </a:p>
          <a:p>
            <a:r>
              <a:rPr lang="en-US" sz="2000" dirty="0" smtClean="0"/>
              <a:t>T topics (latent).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Model:</a:t>
            </a:r>
          </a:p>
          <a:p>
            <a:r>
              <a:rPr lang="en-US" sz="2000" dirty="0" smtClean="0"/>
              <a:t>α: </a:t>
            </a:r>
            <a:r>
              <a:rPr lang="en-US" sz="2000" dirty="0" err="1" smtClean="0"/>
              <a:t>Dirichlet</a:t>
            </a:r>
            <a:r>
              <a:rPr lang="en-US" sz="2000" dirty="0" smtClean="0"/>
              <a:t> prior  (fixed)</a:t>
            </a:r>
          </a:p>
          <a:p>
            <a:r>
              <a:rPr lang="en-US" sz="2000" dirty="0" err="1" smtClean="0"/>
              <a:t>Θ</a:t>
            </a:r>
            <a:r>
              <a:rPr lang="en-US" sz="2000" dirty="0" smtClean="0"/>
              <a:t>: T dimensional (random)</a:t>
            </a:r>
          </a:p>
          <a:p>
            <a:r>
              <a:rPr lang="en-US" sz="2000" dirty="0"/>
              <a:t>z</a:t>
            </a:r>
            <a:r>
              <a:rPr lang="en-US" sz="2000" dirty="0" smtClean="0"/>
              <a:t>: topic indicator (random)</a:t>
            </a:r>
          </a:p>
          <a:p>
            <a:r>
              <a:rPr lang="en-US" sz="2000" dirty="0" err="1" smtClean="0"/>
              <a:t>Φ</a:t>
            </a:r>
            <a:r>
              <a:rPr lang="en-US" sz="2000" dirty="0" smtClean="0"/>
              <a:t>: T * W matrix   (random)</a:t>
            </a:r>
          </a:p>
          <a:p>
            <a:r>
              <a:rPr lang="en-US" sz="2000" dirty="0" smtClean="0"/>
              <a:t>w: word               (observed)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Inference goal:</a:t>
            </a:r>
          </a:p>
          <a:p>
            <a:r>
              <a:rPr lang="en-US" sz="2000" dirty="0" smtClean="0"/>
              <a:t>P(</a:t>
            </a:r>
            <a:r>
              <a:rPr lang="en-US" sz="2000" dirty="0" err="1" smtClean="0"/>
              <a:t>z|w</a:t>
            </a:r>
            <a:r>
              <a:rPr lang="en-US" sz="2000" dirty="0" smtClean="0"/>
              <a:t>): topic assignment for word</a:t>
            </a:r>
          </a:p>
          <a:p>
            <a:r>
              <a:rPr lang="en-US" sz="2000" dirty="0" smtClean="0"/>
              <a:t>P(</a:t>
            </a:r>
            <a:r>
              <a:rPr lang="en-US" sz="2000" dirty="0" err="1" smtClean="0"/>
              <a:t>θ|w</a:t>
            </a:r>
            <a:r>
              <a:rPr lang="en-US" sz="2000" dirty="0" smtClean="0"/>
              <a:t>): topic weights for document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450374" y="1141664"/>
            <a:ext cx="2578665" cy="840724"/>
          </a:xfrm>
          <a:prstGeom prst="straightConnector1">
            <a:avLst/>
          </a:prstGeom>
          <a:ln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602774" y="1522223"/>
            <a:ext cx="2990751" cy="1725225"/>
          </a:xfrm>
          <a:prstGeom prst="straightConnector1">
            <a:avLst/>
          </a:prstGeom>
          <a:ln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0" idx="2"/>
          </p:cNvCxnSpPr>
          <p:nvPr/>
        </p:nvCxnSpPr>
        <p:spPr>
          <a:xfrm>
            <a:off x="2602774" y="1907468"/>
            <a:ext cx="3317895" cy="2250747"/>
          </a:xfrm>
          <a:prstGeom prst="straightConnector1">
            <a:avLst/>
          </a:prstGeom>
          <a:ln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8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</a:p>
          <a:p>
            <a:r>
              <a:rPr lang="en-US" dirty="0" smtClean="0"/>
              <a:t>Raw data: each line is raw text of one document</a:t>
            </a:r>
          </a:p>
          <a:p>
            <a:r>
              <a:rPr lang="en-US" dirty="0" smtClean="0"/>
              <a:t>Preprocess : removing stopping words</a:t>
            </a:r>
            <a:endParaRPr lang="en-US" dirty="0"/>
          </a:p>
          <a:p>
            <a:r>
              <a:rPr lang="en-US" dirty="0" smtClean="0"/>
              <a:t>Term-document graph:</a:t>
            </a:r>
          </a:p>
          <a:p>
            <a:pPr lvl="1"/>
            <a:r>
              <a:rPr lang="en-US" dirty="0" smtClean="0"/>
              <a:t>edge: </a:t>
            </a:r>
            <a:r>
              <a:rPr lang="en-US" dirty="0" err="1" smtClean="0"/>
              <a:t>docid</a:t>
            </a:r>
            <a:r>
              <a:rPr lang="en-US" dirty="0" smtClean="0"/>
              <a:t>  </a:t>
            </a:r>
            <a:r>
              <a:rPr lang="en-US" dirty="0" err="1" smtClean="0"/>
              <a:t>wordid</a:t>
            </a:r>
            <a:r>
              <a:rPr lang="en-US" dirty="0" smtClean="0"/>
              <a:t>  count</a:t>
            </a:r>
          </a:p>
          <a:p>
            <a:pPr lvl="1"/>
            <a:r>
              <a:rPr lang="en-US" dirty="0" smtClean="0"/>
              <a:t>doc vertex: </a:t>
            </a:r>
            <a:r>
              <a:rPr lang="en-US" dirty="0" err="1" smtClean="0"/>
              <a:t>docid</a:t>
            </a:r>
            <a:r>
              <a:rPr lang="en-US" dirty="0" smtClean="0"/>
              <a:t>     count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erm vertex: term     count</a:t>
            </a:r>
          </a:p>
        </p:txBody>
      </p:sp>
    </p:spTree>
    <p:extLst>
      <p:ext uri="{BB962C8B-B14F-4D97-AF65-F5344CB8AC3E}">
        <p14:creationId xmlns:p14="http://schemas.microsoft.com/office/powerpoint/2010/main" val="40066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3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150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LDA in Graphlab</vt:lpstr>
      <vt:lpstr>Latent Dirichlet Allocation</vt:lpstr>
      <vt:lpstr>PowerPoint Presentation</vt:lpstr>
      <vt:lpstr>PowerPoint Presentation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LDA in Graphlab</dc:title>
  <dc:creator>Haijie Gu</dc:creator>
  <cp:lastModifiedBy>Haijie Gu</cp:lastModifiedBy>
  <cp:revision>4</cp:revision>
  <dcterms:created xsi:type="dcterms:W3CDTF">2012-04-19T03:35:52Z</dcterms:created>
  <dcterms:modified xsi:type="dcterms:W3CDTF">2012-04-19T04:08:47Z</dcterms:modified>
</cp:coreProperties>
</file>