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9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2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7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1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29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3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3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578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6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039A4-86A6-47D0-85E7-5CF85CF16DAA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3F9FB-F8D6-4E47-ADCA-391FC74D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81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Graph Builder</a:t>
            </a:r>
            <a:r>
              <a:rPr lang="en-US" dirty="0" smtClean="0"/>
              <a:t>: Scalable graph construction using Hadoop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Cluster Computing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89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Introduction - WIP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GraphLab current focus on distributed in-memory graph computation </a:t>
            </a:r>
          </a:p>
          <a:p>
            <a:pPr lvl="1"/>
            <a:r>
              <a:rPr lang="en-US" dirty="0" smtClean="0"/>
              <a:t>No storage and query model exists </a:t>
            </a:r>
          </a:p>
          <a:p>
            <a:r>
              <a:rPr lang="en-US" dirty="0" smtClean="0"/>
              <a:t>Graph building is a highly data parallel activity</a:t>
            </a:r>
          </a:p>
          <a:p>
            <a:pPr lvl="1"/>
            <a:r>
              <a:rPr lang="en-US" dirty="0" smtClean="0"/>
              <a:t>Perfect job for Map-Reduce programing model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4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Graph Builder – Software stack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210972" y="2964765"/>
            <a:ext cx="1991751" cy="805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Map Reduce</a:t>
            </a:r>
            <a:endParaRPr lang="en-US" sz="1400" dirty="0"/>
          </a:p>
        </p:txBody>
      </p:sp>
      <p:sp>
        <p:nvSpPr>
          <p:cNvPr id="6" name="Chevron 5"/>
          <p:cNvSpPr/>
          <p:nvPr/>
        </p:nvSpPr>
        <p:spPr>
          <a:xfrm>
            <a:off x="990600" y="3594820"/>
            <a:ext cx="1143000" cy="484632"/>
          </a:xfrm>
          <a:prstGeom prst="chevr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Raw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059724" y="2507566"/>
            <a:ext cx="1828800" cy="38099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 builder lib</a:t>
            </a:r>
            <a:endParaRPr lang="en-US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5040924" y="4034614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gnetic Disk 8"/>
          <p:cNvSpPr/>
          <p:nvPr/>
        </p:nvSpPr>
        <p:spPr>
          <a:xfrm>
            <a:off x="4403188" y="4034614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Magnetic Disk 9"/>
          <p:cNvSpPr/>
          <p:nvPr/>
        </p:nvSpPr>
        <p:spPr>
          <a:xfrm>
            <a:off x="5650524" y="4034614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Magnetic Disk 10"/>
          <p:cNvSpPr/>
          <p:nvPr/>
        </p:nvSpPr>
        <p:spPr>
          <a:xfrm>
            <a:off x="6260124" y="4031566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Magnetic Disk 11"/>
          <p:cNvSpPr/>
          <p:nvPr/>
        </p:nvSpPr>
        <p:spPr>
          <a:xfrm>
            <a:off x="6869724" y="4034614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202723" y="3922540"/>
            <a:ext cx="3352801" cy="1099626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740808" y="4659868"/>
            <a:ext cx="2181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Distributed Graph DB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4326987" y="3367452"/>
            <a:ext cx="2390337" cy="40409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 Programing API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2210972" y="3955366"/>
            <a:ext cx="1872175" cy="1066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HDFS</a:t>
            </a:r>
            <a:endParaRPr lang="en-US" dirty="0"/>
          </a:p>
        </p:txBody>
      </p:sp>
      <p:sp>
        <p:nvSpPr>
          <p:cNvPr id="17" name="Up-Down Arrow 16"/>
          <p:cNvSpPr/>
          <p:nvPr/>
        </p:nvSpPr>
        <p:spPr>
          <a:xfrm flipH="1">
            <a:off x="4403188" y="2899116"/>
            <a:ext cx="309560" cy="454151"/>
          </a:xfrm>
          <a:prstGeom prst="up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5040923" y="2493498"/>
            <a:ext cx="1676400" cy="6948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Distributed Graph computation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6869724" y="2507566"/>
            <a:ext cx="762000" cy="126397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Graph Query</a:t>
            </a:r>
          </a:p>
          <a:p>
            <a:pPr algn="ctr"/>
            <a:r>
              <a:rPr lang="en-US" sz="1400" dirty="0" smtClean="0"/>
              <a:t>Language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2145322" y="2050366"/>
            <a:ext cx="5486401" cy="3669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21" name="Up-Down Arrow 20"/>
          <p:cNvSpPr/>
          <p:nvPr/>
        </p:nvSpPr>
        <p:spPr>
          <a:xfrm flipH="1">
            <a:off x="2526324" y="2431366"/>
            <a:ext cx="309560" cy="533399"/>
          </a:xfrm>
          <a:prstGeom prst="up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5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Graph Builder – Starting Point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504048" y="2743199"/>
            <a:ext cx="1991751" cy="805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Map Reduce</a:t>
            </a:r>
            <a:endParaRPr lang="en-US" sz="1400" dirty="0"/>
          </a:p>
        </p:txBody>
      </p:sp>
      <p:sp>
        <p:nvSpPr>
          <p:cNvPr id="5" name="Chevron 4"/>
          <p:cNvSpPr/>
          <p:nvPr/>
        </p:nvSpPr>
        <p:spPr>
          <a:xfrm>
            <a:off x="1283676" y="3373254"/>
            <a:ext cx="1143000" cy="484632"/>
          </a:xfrm>
          <a:prstGeom prst="chevr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Blogs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352800" y="2286000"/>
            <a:ext cx="1828800" cy="38099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 builder lib</a:t>
            </a:r>
            <a:endParaRPr lang="en-US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5334000" y="3813048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Magnetic Disk 7"/>
          <p:cNvSpPr/>
          <p:nvPr/>
        </p:nvSpPr>
        <p:spPr>
          <a:xfrm>
            <a:off x="4696264" y="3813048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gnetic Disk 8"/>
          <p:cNvSpPr/>
          <p:nvPr/>
        </p:nvSpPr>
        <p:spPr>
          <a:xfrm>
            <a:off x="5943600" y="3813048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Magnetic Disk 9"/>
          <p:cNvSpPr/>
          <p:nvPr/>
        </p:nvSpPr>
        <p:spPr>
          <a:xfrm>
            <a:off x="6553200" y="3810000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Magnetic Disk 10"/>
          <p:cNvSpPr/>
          <p:nvPr/>
        </p:nvSpPr>
        <p:spPr>
          <a:xfrm>
            <a:off x="7162800" y="3813048"/>
            <a:ext cx="457200" cy="61264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495799" y="3700974"/>
            <a:ext cx="3352801" cy="1099626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71746" y="4438302"/>
            <a:ext cx="169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Neo4j Graph DB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4620063" y="3145886"/>
            <a:ext cx="2390337" cy="40409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Gremlin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2504048" y="3733800"/>
            <a:ext cx="1872175" cy="1066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HDFS</a:t>
            </a:r>
            <a:endParaRPr lang="en-US" dirty="0"/>
          </a:p>
        </p:txBody>
      </p:sp>
      <p:sp>
        <p:nvSpPr>
          <p:cNvPr id="16" name="Up-Down Arrow 15"/>
          <p:cNvSpPr/>
          <p:nvPr/>
        </p:nvSpPr>
        <p:spPr>
          <a:xfrm flipH="1">
            <a:off x="4696264" y="2677550"/>
            <a:ext cx="309560" cy="454151"/>
          </a:xfrm>
          <a:prstGeom prst="up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333999" y="2271932"/>
            <a:ext cx="1676400" cy="6948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GraphLab v2</a:t>
            </a:r>
            <a:endParaRPr lang="en-US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7162800" y="2286000"/>
            <a:ext cx="762000" cy="126397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Cypher</a:t>
            </a:r>
            <a:endParaRPr lang="en-US" sz="1200" dirty="0"/>
          </a:p>
        </p:txBody>
      </p:sp>
      <p:sp>
        <p:nvSpPr>
          <p:cNvPr id="19" name="Rounded Rectangle 18"/>
          <p:cNvSpPr/>
          <p:nvPr/>
        </p:nvSpPr>
        <p:spPr>
          <a:xfrm>
            <a:off x="2438398" y="1828800"/>
            <a:ext cx="5486401" cy="3669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20" name="Up-Down Arrow 19"/>
          <p:cNvSpPr/>
          <p:nvPr/>
        </p:nvSpPr>
        <p:spPr>
          <a:xfrm flipH="1">
            <a:off x="2819400" y="2209800"/>
            <a:ext cx="309560" cy="533399"/>
          </a:xfrm>
          <a:prstGeom prst="up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79983" y="3934706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Spinn3r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4296" y="5223803"/>
            <a:ext cx="74630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Demo application</a:t>
            </a:r>
            <a:r>
              <a:rPr lang="en-US" dirty="0" smtClean="0"/>
              <a:t>: Graphically interactive application shows blogs in clusters. </a:t>
            </a:r>
            <a:endParaRPr lang="en-US" dirty="0"/>
          </a:p>
          <a:p>
            <a:r>
              <a:rPr lang="en-US" dirty="0" smtClean="0"/>
              <a:t>Cluster size driven by number of blogs in given category derived</a:t>
            </a:r>
          </a:p>
          <a:p>
            <a:r>
              <a:rPr lang="en-US" dirty="0" smtClean="0"/>
              <a:t>Each category should be further sub-dividable</a:t>
            </a:r>
          </a:p>
          <a:p>
            <a:r>
              <a:rPr lang="en-US" dirty="0"/>
              <a:t>G</a:t>
            </a:r>
            <a:r>
              <a:rPr lang="en-US" dirty="0" smtClean="0"/>
              <a:t>raphics should have ability to list top 10 blogs in any given category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88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lnSpcReduction="10000"/>
          </a:bodyPr>
          <a:lstStyle/>
          <a:p>
            <a:r>
              <a:rPr lang="en-US" dirty="0" smtClean="0"/>
              <a:t>Explore Graph based storage for GraphLab </a:t>
            </a:r>
          </a:p>
          <a:p>
            <a:r>
              <a:rPr lang="en-US" dirty="0" smtClean="0"/>
              <a:t>Performance and programing implication of graph database on GraphLab </a:t>
            </a:r>
          </a:p>
          <a:p>
            <a:r>
              <a:rPr lang="en-US" dirty="0" smtClean="0"/>
              <a:t>Graph load optimization</a:t>
            </a:r>
          </a:p>
          <a:p>
            <a:pPr lvl="1"/>
            <a:r>
              <a:rPr lang="en-US" dirty="0" err="1" smtClean="0"/>
              <a:t>Sharding</a:t>
            </a:r>
            <a:r>
              <a:rPr lang="en-US" dirty="0" smtClean="0"/>
              <a:t> policies, hybrid storage models, etc.</a:t>
            </a:r>
          </a:p>
          <a:p>
            <a:r>
              <a:rPr lang="en-US" dirty="0" smtClean="0"/>
              <a:t>Graph consistency model between computation and query and programing interface.</a:t>
            </a:r>
          </a:p>
          <a:p>
            <a:r>
              <a:rPr lang="en-US" dirty="0" smtClean="0"/>
              <a:t>Storage optimization for graph database</a:t>
            </a:r>
          </a:p>
        </p:txBody>
      </p:sp>
    </p:spTree>
    <p:extLst>
      <p:ext uri="{BB962C8B-B14F-4D97-AF65-F5344CB8AC3E}">
        <p14:creationId xmlns:p14="http://schemas.microsoft.com/office/powerpoint/2010/main" val="38517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Proposed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Graph database infrastructure </a:t>
            </a:r>
          </a:p>
          <a:p>
            <a:pPr lvl="1"/>
            <a:r>
              <a:rPr lang="en-US" dirty="0" smtClean="0"/>
              <a:t>setup Neo4j, Gremlin, and Cypher</a:t>
            </a:r>
          </a:p>
          <a:p>
            <a:pPr lvl="1"/>
            <a:r>
              <a:rPr lang="en-US" dirty="0" smtClean="0"/>
              <a:t>Understand/explore capabilities and programing interface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Graph builder library for graph creation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Blog classification application </a:t>
            </a:r>
          </a:p>
          <a:p>
            <a:pPr lvl="1"/>
            <a:r>
              <a:rPr lang="en-US" dirty="0" smtClean="0"/>
              <a:t>Define feature set for LDA and page rank </a:t>
            </a:r>
          </a:p>
          <a:p>
            <a:pPr lvl="1"/>
            <a:r>
              <a:rPr lang="en-US" dirty="0" smtClean="0"/>
              <a:t>Define node data structure and graph structure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GraphLab module for graph load from Neo4j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Explore visualization software/tools</a:t>
            </a:r>
          </a:p>
        </p:txBody>
      </p:sp>
    </p:spTree>
    <p:extLst>
      <p:ext uri="{BB962C8B-B14F-4D97-AF65-F5344CB8AC3E}">
        <p14:creationId xmlns:p14="http://schemas.microsoft.com/office/powerpoint/2010/main" val="309042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3522</TotalTime>
  <Words>228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Graph Builder: Scalable graph construction using Hadoop</vt:lpstr>
      <vt:lpstr>Introduction - WIP</vt:lpstr>
      <vt:lpstr>Graph Builder – Software stack</vt:lpstr>
      <vt:lpstr>Graph Builder – Starting Point</vt:lpstr>
      <vt:lpstr>Research questions</vt:lpstr>
      <vt:lpstr>Proposed plan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Builder: Scalable graph construction using Hadoop</dc:title>
  <dc:creator>nkjain</dc:creator>
  <cp:lastModifiedBy>nkjain</cp:lastModifiedBy>
  <cp:revision>30</cp:revision>
  <dcterms:created xsi:type="dcterms:W3CDTF">2012-04-06T20:21:18Z</dcterms:created>
  <dcterms:modified xsi:type="dcterms:W3CDTF">2012-04-09T18:35:32Z</dcterms:modified>
</cp:coreProperties>
</file>