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EA1A"/>
    <a:srgbClr val="21252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24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F92A1-D87C-4B91-9DAF-031FDBB90769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6C2B5-5E6C-4920-AF51-47FCF58300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7721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ko-KR" altLang="en-US" dirty="0" smtClean="0"/>
              <a:t>프로젝트 개발목적</a:t>
            </a:r>
            <a:endParaRPr lang="en-US" altLang="ko-KR" dirty="0" smtClean="0"/>
          </a:p>
          <a:p>
            <a:pPr marL="228600" indent="-228600">
              <a:buAutoNum type="arabicParenR"/>
            </a:pPr>
            <a:r>
              <a:rPr lang="ko-KR" altLang="en-US" dirty="0" smtClean="0"/>
              <a:t>프로젝트 개발내용 및 수행방법</a:t>
            </a:r>
            <a:endParaRPr lang="en-US" altLang="ko-KR" dirty="0" smtClean="0"/>
          </a:p>
          <a:p>
            <a:pPr marL="228600" indent="-228600">
              <a:buAutoNum type="arabicParenR"/>
            </a:pPr>
            <a:r>
              <a:rPr lang="ko-KR" altLang="en-US" dirty="0" smtClean="0"/>
              <a:t>팀원간 협업내용</a:t>
            </a:r>
            <a:endParaRPr lang="en-US" altLang="ko-KR" dirty="0" smtClean="0"/>
          </a:p>
          <a:p>
            <a:pPr marL="228600" indent="-228600">
              <a:buAutoNum type="arabicParenR"/>
            </a:pPr>
            <a:r>
              <a:rPr lang="ko-KR" altLang="en-US" dirty="0" smtClean="0"/>
              <a:t>개발결과 시연 및 향후 계획</a:t>
            </a:r>
            <a:endParaRPr lang="en-US" altLang="ko-KR" dirty="0" smtClean="0"/>
          </a:p>
          <a:p>
            <a:pPr marL="228600" indent="-228600">
              <a:buAutoNum type="arabicParenR"/>
            </a:pPr>
            <a:endParaRPr lang="en-US" altLang="ko-KR" dirty="0" smtClean="0"/>
          </a:p>
          <a:p>
            <a:pPr marL="228600" indent="-228600">
              <a:buAutoNum type="arabicPeriod"/>
            </a:pPr>
            <a:r>
              <a:rPr lang="ko-KR" altLang="en-US" dirty="0" smtClean="0"/>
              <a:t>제목 슬라이드</a:t>
            </a:r>
            <a:endParaRPr lang="en-US" altLang="ko-KR" dirty="0" smtClean="0"/>
          </a:p>
          <a:p>
            <a:pPr marL="228600" indent="-228600">
              <a:buAutoNum type="arabicPeriod"/>
            </a:pPr>
            <a:r>
              <a:rPr lang="ko-KR" altLang="en-US" dirty="0" smtClean="0"/>
              <a:t>목차</a:t>
            </a:r>
            <a:endParaRPr lang="en-US" altLang="ko-KR" dirty="0" smtClean="0"/>
          </a:p>
          <a:p>
            <a:pPr marL="228600" indent="-228600">
              <a:buAutoNum type="arabicPeriod"/>
            </a:pPr>
            <a:r>
              <a:rPr lang="en-US" altLang="ko-KR" dirty="0" err="1" smtClean="0"/>
              <a:t>KakaoClub</a:t>
            </a:r>
            <a:r>
              <a:rPr lang="ko-KR" altLang="en-US" dirty="0" smtClean="0"/>
              <a:t>이란</a:t>
            </a:r>
            <a:r>
              <a:rPr lang="en-US" altLang="ko-KR" dirty="0" smtClean="0"/>
              <a:t>?</a:t>
            </a:r>
          </a:p>
          <a:p>
            <a:pPr marL="228600" indent="-228600">
              <a:buAutoNum type="arabicPeriod"/>
            </a:pPr>
            <a:r>
              <a:rPr lang="en-US" altLang="ko-KR" baseline="0" dirty="0" err="1" smtClean="0"/>
              <a:t>KakaoClub</a:t>
            </a:r>
            <a:r>
              <a:rPr lang="ko-KR" altLang="en-US" baseline="0" dirty="0" smtClean="0"/>
              <a:t>의 주요 기능</a:t>
            </a:r>
            <a:endParaRPr lang="en-US" altLang="ko-KR" baseline="0" dirty="0" smtClean="0"/>
          </a:p>
          <a:p>
            <a:pPr marL="228600" indent="-228600">
              <a:buAutoNum type="arabicPeriod"/>
            </a:pPr>
            <a:r>
              <a:rPr lang="ko-KR" altLang="en-US" baseline="0" dirty="0" smtClean="0"/>
              <a:t>클라이언트</a:t>
            </a:r>
            <a:r>
              <a:rPr lang="en-US" altLang="ko-KR" baseline="0" dirty="0" smtClean="0"/>
              <a:t>/</a:t>
            </a:r>
            <a:r>
              <a:rPr lang="ko-KR" altLang="en-US" baseline="0" dirty="0" smtClean="0"/>
              <a:t>서버 주요 역할</a:t>
            </a:r>
            <a:endParaRPr lang="en-US" altLang="ko-KR" baseline="0" dirty="0" smtClean="0"/>
          </a:p>
          <a:p>
            <a:pPr marL="228600" indent="-228600">
              <a:buAutoNum type="arabicPeriod"/>
            </a:pPr>
            <a:r>
              <a:rPr lang="ko-KR" altLang="en-US" dirty="0" smtClean="0"/>
              <a:t>프로젝트 개발 환경</a:t>
            </a:r>
            <a:endParaRPr lang="en-US" altLang="ko-KR" dirty="0" smtClean="0"/>
          </a:p>
          <a:p>
            <a:pPr marL="228600" indent="-228600">
              <a:buAutoNum type="arabicPeriod"/>
            </a:pPr>
            <a:r>
              <a:rPr lang="ko-KR" altLang="en-US" dirty="0" smtClean="0"/>
              <a:t>프로젝트 협업 내용</a:t>
            </a:r>
            <a:endParaRPr lang="en-US" altLang="ko-KR" dirty="0" smtClean="0"/>
          </a:p>
          <a:p>
            <a:pPr marL="228600" indent="-228600">
              <a:buAutoNum type="arabicPeriod"/>
            </a:pPr>
            <a:r>
              <a:rPr lang="en-US" altLang="ko-KR" dirty="0" err="1" smtClean="0"/>
              <a:t>KakaoClub</a:t>
            </a:r>
            <a:r>
              <a:rPr lang="ko-KR" altLang="en-US" dirty="0" smtClean="0"/>
              <a:t> 시연</a:t>
            </a:r>
            <a:endParaRPr lang="en-US" altLang="ko-KR" dirty="0" smtClean="0"/>
          </a:p>
          <a:p>
            <a:pPr marL="228600" indent="-228600">
              <a:buAutoNum type="arabicPeriod"/>
            </a:pPr>
            <a:r>
              <a:rPr lang="en-US" altLang="ko-KR" dirty="0" err="1" smtClean="0"/>
              <a:t>KakaoClub</a:t>
            </a:r>
            <a:r>
              <a:rPr lang="ko-KR" altLang="en-US" baseline="0" dirty="0" smtClean="0"/>
              <a:t>의 미래</a:t>
            </a:r>
            <a:endParaRPr lang="en-US" altLang="ko-KR" dirty="0" smtClean="0"/>
          </a:p>
          <a:p>
            <a:pPr marL="0" indent="0">
              <a:buFontTx/>
              <a:buNone/>
            </a:pPr>
            <a:endParaRPr lang="en-US" altLang="ko-KR" dirty="0" smtClean="0"/>
          </a:p>
          <a:p>
            <a:pPr marL="171450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6C2B5-5E6C-4920-AF51-47FCF58300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467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6C2B5-5E6C-4920-AF51-47FCF58300A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386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6C2B5-5E6C-4920-AF51-47FCF58300A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07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6C2B5-5E6C-4920-AF51-47FCF58300A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07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6C2B5-5E6C-4920-AF51-47FCF58300A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0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7572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9924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58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31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037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771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82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935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66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07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650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9416F-2119-4BF3-9324-CB4492E6AC1C}" type="datetimeFigureOut">
              <a:rPr lang="ko-KR" altLang="en-US" smtClean="0"/>
              <a:t>2012-09-11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AA3D0-800E-4FEE-A2B7-A954986342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426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305019" y="2204864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ko-KR" sz="6000" b="1" dirty="0" err="1" smtClean="0">
                <a:solidFill>
                  <a:schemeClr val="accent2">
                    <a:lumMod val="50000"/>
                  </a:schemeClr>
                </a:solidFill>
              </a:rPr>
              <a:t>KakaoClub</a:t>
            </a:r>
            <a:endParaRPr lang="ko-KR" altLang="en-US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0" y="5373217"/>
            <a:ext cx="9144000" cy="720080"/>
          </a:xfrm>
          <a:solidFill>
            <a:schemeClr val="lt1">
              <a:alpha val="43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ko-KR" altLang="en-US" sz="1600" b="1" dirty="0" smtClean="0"/>
              <a:t>임종혁 </a:t>
            </a:r>
            <a:r>
              <a:rPr lang="en-US" altLang="ko-KR" sz="1600" b="1" dirty="0" smtClean="0"/>
              <a:t>· </a:t>
            </a:r>
            <a:r>
              <a:rPr lang="ko-KR" altLang="en-US" sz="1600" b="1" dirty="0" smtClean="0"/>
              <a:t>조영국</a:t>
            </a:r>
            <a:r>
              <a:rPr lang="en-US" altLang="ko-KR" sz="1600" b="1" dirty="0" smtClean="0"/>
              <a:t> </a:t>
            </a:r>
            <a:r>
              <a:rPr lang="en-US" altLang="ko-KR" sz="1600" b="1" dirty="0" smtClean="0"/>
              <a:t>· </a:t>
            </a:r>
            <a:r>
              <a:rPr lang="ko-KR" altLang="en-US" sz="1600" b="1" dirty="0" smtClean="0"/>
              <a:t>박종국   </a:t>
            </a:r>
            <a:r>
              <a:rPr lang="en-US" altLang="ko-KR" sz="1600" b="1" dirty="0" smtClean="0"/>
              <a:t>|   </a:t>
            </a:r>
            <a:r>
              <a:rPr lang="ko-KR" altLang="en-US" sz="1600" b="1" dirty="0" err="1" smtClean="0"/>
              <a:t>멘토</a:t>
            </a:r>
            <a:r>
              <a:rPr lang="ko-KR" altLang="en-US" sz="1600" b="1" dirty="0" smtClean="0"/>
              <a:t>  김수현</a:t>
            </a:r>
            <a:endParaRPr lang="ko-KR" altLang="en-US" sz="1600" b="1" dirty="0"/>
          </a:p>
        </p:txBody>
      </p:sp>
      <p:pic>
        <p:nvPicPr>
          <p:cNvPr id="1026" name="Picture 2" descr="D:\폴더\연세대학교\대외활동\201204 SW Maestro\프로젝트 1기-1차\android\res\drawable-hdpi\ic_launch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706" y="1844824"/>
            <a:ext cx="2098678" cy="209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13967" y="0"/>
            <a:ext cx="3013967" cy="369332"/>
          </a:xfrm>
          <a:prstGeom prst="rect">
            <a:avLst/>
          </a:prstGeom>
          <a:solidFill>
            <a:srgbClr val="FFC000">
              <a:alpha val="62000"/>
            </a:srgbClr>
          </a:solidFill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소프트웨어 </a:t>
            </a:r>
            <a:r>
              <a:rPr lang="ko-KR" altLang="en-US" dirty="0" err="1" smtClean="0">
                <a:solidFill>
                  <a:schemeClr val="bg1"/>
                </a:solidFill>
              </a:rPr>
              <a:t>마에스트로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r>
              <a:rPr lang="ko-KR" altLang="en-US" dirty="0" smtClean="0">
                <a:solidFill>
                  <a:schemeClr val="bg1"/>
                </a:solidFill>
              </a:rPr>
              <a:t>기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0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298376" y="447347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200" b="1" dirty="0" err="1" smtClean="0">
                <a:solidFill>
                  <a:schemeClr val="accent2">
                    <a:lumMod val="50000"/>
                  </a:schemeClr>
                </a:solidFill>
              </a:rPr>
              <a:t>KakaoClub</a:t>
            </a:r>
            <a:endParaRPr lang="ko-KR" altLang="en-US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0" y="5727481"/>
            <a:ext cx="9144000" cy="720080"/>
          </a:xfrm>
          <a:prstGeom prst="rect">
            <a:avLst/>
          </a:prstGeom>
          <a:solidFill>
            <a:schemeClr val="lt1">
              <a:alpha val="43000"/>
            </a:schemeClr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o-KR" altLang="en-US" sz="1600" b="1" dirty="0" smtClean="0">
                <a:solidFill>
                  <a:schemeClr val="bg1">
                    <a:lumMod val="50000"/>
                  </a:schemeClr>
                </a:solidFill>
              </a:rPr>
              <a:t>임종혁 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· </a:t>
            </a:r>
            <a:r>
              <a:rPr lang="ko-KR" altLang="en-US" sz="1600" b="1" dirty="0" smtClean="0">
                <a:solidFill>
                  <a:schemeClr val="bg1">
                    <a:lumMod val="50000"/>
                  </a:schemeClr>
                </a:solidFill>
              </a:rPr>
              <a:t>조영국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 · </a:t>
            </a:r>
            <a:r>
              <a:rPr lang="ko-KR" altLang="en-US" sz="1600" b="1" dirty="0" smtClean="0">
                <a:solidFill>
                  <a:schemeClr val="bg1">
                    <a:lumMod val="50000"/>
                  </a:schemeClr>
                </a:solidFill>
              </a:rPr>
              <a:t>박종국   </a:t>
            </a:r>
            <a:r>
              <a:rPr lang="en-US" altLang="ko-KR" sz="1600" b="1" dirty="0" smtClean="0">
                <a:solidFill>
                  <a:schemeClr val="bg1">
                    <a:lumMod val="50000"/>
                  </a:schemeClr>
                </a:solidFill>
              </a:rPr>
              <a:t>|   </a:t>
            </a:r>
            <a:r>
              <a:rPr lang="ko-KR" altLang="en-US" sz="1600" b="1" dirty="0" err="1" smtClean="0">
                <a:solidFill>
                  <a:schemeClr val="bg1">
                    <a:lumMod val="50000"/>
                  </a:schemeClr>
                </a:solidFill>
              </a:rPr>
              <a:t>멘토</a:t>
            </a:r>
            <a:r>
              <a:rPr lang="ko-KR" altLang="en-US" sz="1600" b="1" dirty="0" smtClean="0">
                <a:solidFill>
                  <a:schemeClr val="bg1">
                    <a:lumMod val="50000"/>
                  </a:schemeClr>
                </a:solidFill>
              </a:rPr>
              <a:t>  김수현</a:t>
            </a:r>
            <a:endParaRPr lang="ko-KR" alt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2" descr="D:\폴더\연세대학교\대외활동\201204 SW Maestro\프로젝트 1기-1차\android\res\drawable-hdpi\ic_launch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419" y="4720155"/>
            <a:ext cx="976672" cy="9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13967" y="0"/>
            <a:ext cx="3013967" cy="369332"/>
          </a:xfrm>
          <a:prstGeom prst="rect">
            <a:avLst/>
          </a:prstGeom>
          <a:solidFill>
            <a:srgbClr val="FFC000">
              <a:alpha val="62000"/>
            </a:srgbClr>
          </a:solidFill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소프트웨어 </a:t>
            </a:r>
            <a:r>
              <a:rPr lang="ko-KR" altLang="en-US" dirty="0" err="1" smtClean="0">
                <a:solidFill>
                  <a:schemeClr val="bg1"/>
                </a:solidFill>
              </a:rPr>
              <a:t>마에스트로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r>
              <a:rPr lang="ko-KR" altLang="en-US" dirty="0" smtClean="0">
                <a:solidFill>
                  <a:schemeClr val="bg1"/>
                </a:solidFill>
              </a:rPr>
              <a:t>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01612" y="1700808"/>
            <a:ext cx="49407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End</a:t>
            </a:r>
            <a:endParaRPr lang="ko-KR" altLang="en-US" sz="9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286000" y="1978122"/>
            <a:ext cx="4572000" cy="293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24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KakaoClub</a:t>
            </a:r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이란</a:t>
            </a:r>
            <a:r>
              <a:rPr lang="en-US" altLang="ko-KR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algn="ctr">
              <a:lnSpc>
                <a:spcPct val="110000"/>
              </a:lnSpc>
            </a:pPr>
            <a:r>
              <a:rPr lang="en-US" altLang="ko-KR" sz="2400" baseline="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KakaoClub</a:t>
            </a:r>
            <a:r>
              <a:rPr lang="ko-KR" altLang="en-US" sz="2400" baseline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주요 기능</a:t>
            </a:r>
            <a:endParaRPr lang="en-US" altLang="ko-KR" sz="2400" baseline="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ko-KR" altLang="en-US" sz="2400" baseline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클라이언트</a:t>
            </a:r>
            <a:r>
              <a:rPr lang="en-US" altLang="ko-KR" sz="2400" baseline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ko-KR" altLang="en-US" sz="2400" baseline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서버 주요 역할</a:t>
            </a:r>
            <a:endParaRPr lang="en-US" altLang="ko-KR" sz="2400" baseline="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ko-KR" alt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프로젝트 개발 환경</a:t>
            </a:r>
            <a:endParaRPr lang="en-US" altLang="ko-KR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프로젝트 협업 내용</a:t>
            </a:r>
            <a:endParaRPr lang="en-US" altLang="ko-KR" sz="24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en-US" altLang="ko-K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KakaoClub</a:t>
            </a:r>
            <a:r>
              <a:rPr lang="ko-KR" alt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시연</a:t>
            </a:r>
            <a:endParaRPr lang="en-US" altLang="ko-KR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en-US" altLang="ko-KR" sz="24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KakaoClub</a:t>
            </a:r>
            <a:r>
              <a:rPr lang="ko-KR" altLang="en-US" sz="2400" baseline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미래</a:t>
            </a:r>
            <a:endParaRPr lang="en-US" altLang="ko-KR" sz="24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19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폴더\연세대학교\대외활동\201204 SW Maestro\프로젝트 1기-1차\android\res\drawable-hdpi\ic_launch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2" y="3473263"/>
            <a:ext cx="2674744" cy="267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0" y="7707"/>
            <a:ext cx="4572000" cy="23267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b="1" dirty="0" err="1" smtClean="0">
                <a:solidFill>
                  <a:schemeClr val="accent6">
                    <a:lumMod val="50000"/>
                  </a:schemeClr>
                </a:solidFill>
              </a:rPr>
              <a:t>KakaoClub</a:t>
            </a:r>
            <a:r>
              <a:rPr lang="ko-KR" altLang="en-US" sz="3600" b="1" dirty="0" smtClean="0">
                <a:solidFill>
                  <a:schemeClr val="accent6">
                    <a:lumMod val="50000"/>
                  </a:schemeClr>
                </a:solidFill>
              </a:rPr>
              <a:t>이란</a:t>
            </a:r>
            <a:r>
              <a:rPr lang="en-US" altLang="ko-KR" sz="36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1600" baseline="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주요 기능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클라이언트</a:t>
            </a:r>
            <a:r>
              <a:rPr lang="en-US" altLang="ko-KR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서버 주요 역할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개발 환경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협업 내용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시연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미래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 rot="1156520">
            <a:off x="2253459" y="-113676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561773" y="1484784"/>
            <a:ext cx="4572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/>
            <a:r>
              <a:rPr lang="ko-KR" altLang="en-US" sz="2400" b="1" dirty="0" err="1" smtClean="0">
                <a:solidFill>
                  <a:schemeClr val="bg1">
                    <a:lumMod val="65000"/>
                  </a:schemeClr>
                </a:solidFill>
              </a:rPr>
              <a:t>모바일</a:t>
            </a:r>
            <a:r>
              <a:rPr lang="ko-KR" altLang="en-US" sz="24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ko-KR" altLang="en-US" sz="2400" b="1" dirty="0">
                <a:solidFill>
                  <a:schemeClr val="bg1">
                    <a:lumMod val="65000"/>
                  </a:schemeClr>
                </a:solidFill>
              </a:rPr>
              <a:t>디바이스</a:t>
            </a:r>
            <a:r>
              <a:rPr lang="ko-KR" altLang="en-US" b="1" dirty="0">
                <a:solidFill>
                  <a:schemeClr val="bg1">
                    <a:lumMod val="50000"/>
                  </a:schemeClr>
                </a:solidFill>
              </a:rPr>
              <a:t>에서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접속 가능한</a:t>
            </a:r>
            <a:endParaRPr lang="en-US" altLang="ko-K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 fontAlgn="base"/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공동의 </a:t>
            </a:r>
            <a:r>
              <a:rPr lang="ko-KR" altLang="en-US" sz="2800" b="1" dirty="0">
                <a:solidFill>
                  <a:schemeClr val="bg1">
                    <a:lumMod val="65000"/>
                  </a:schemeClr>
                </a:solidFill>
              </a:rPr>
              <a:t>모임 공간</a:t>
            </a:r>
            <a:r>
              <a:rPr lang="ko-KR" altLang="en-US" b="1" dirty="0">
                <a:solidFill>
                  <a:schemeClr val="bg1">
                    <a:lumMod val="50000"/>
                  </a:schemeClr>
                </a:solidFill>
              </a:rPr>
              <a:t>을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만들고</a:t>
            </a:r>
            <a:endParaRPr lang="en-US" altLang="ko-K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 fontAlgn="base"/>
            <a:endParaRPr lang="en-US" altLang="ko-KR" b="1" dirty="0">
              <a:solidFill>
                <a:schemeClr val="bg1">
                  <a:lumMod val="50000"/>
                </a:schemeClr>
              </a:solidFill>
            </a:endParaRPr>
          </a:p>
          <a:p>
            <a:pPr algn="r" fontAlgn="base"/>
            <a:r>
              <a:rPr lang="ko-KR" altLang="en-US" sz="2400" b="1" dirty="0" smtClean="0">
                <a:solidFill>
                  <a:schemeClr val="bg1">
                    <a:lumMod val="65000"/>
                  </a:schemeClr>
                </a:solidFill>
              </a:rPr>
              <a:t>다양한 </a:t>
            </a:r>
            <a:r>
              <a:rPr lang="ko-KR" altLang="en-US" sz="2400" b="1" dirty="0">
                <a:solidFill>
                  <a:schemeClr val="bg1">
                    <a:lumMod val="65000"/>
                  </a:schemeClr>
                </a:solidFill>
              </a:rPr>
              <a:t>방식</a:t>
            </a:r>
            <a:r>
              <a:rPr lang="ko-KR" altLang="en-US" b="1" dirty="0">
                <a:solidFill>
                  <a:schemeClr val="bg1">
                    <a:lumMod val="50000"/>
                  </a:schemeClr>
                </a:solidFill>
              </a:rPr>
              <a:t>을 통해 여러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사람들과</a:t>
            </a:r>
            <a:endParaRPr lang="en-US" altLang="ko-K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 fontAlgn="base"/>
            <a:r>
              <a:rPr lang="ko-KR" altLang="en-US" sz="2400" b="1" dirty="0" smtClean="0">
                <a:solidFill>
                  <a:schemeClr val="bg1">
                    <a:lumMod val="65000"/>
                  </a:schemeClr>
                </a:solidFill>
              </a:rPr>
              <a:t>의사소통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을 </a:t>
            </a:r>
            <a:r>
              <a:rPr lang="ko-KR" altLang="en-US" b="1" dirty="0">
                <a:solidFill>
                  <a:schemeClr val="bg1">
                    <a:lumMod val="50000"/>
                  </a:schemeClr>
                </a:solidFill>
              </a:rPr>
              <a:t>할 수 있는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어플리케이션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6876256" y="3553118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전화번호 기반</a:t>
            </a:r>
            <a:endParaRPr lang="ko-KR" altLang="en-US" sz="1200" b="1" dirty="0"/>
          </a:p>
        </p:txBody>
      </p:sp>
      <p:sp>
        <p:nvSpPr>
          <p:cNvPr id="11" name="타원 10"/>
          <p:cNvSpPr/>
          <p:nvPr/>
        </p:nvSpPr>
        <p:spPr>
          <a:xfrm>
            <a:off x="5436096" y="5051803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/>
              <a:t>모바일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디바이</a:t>
            </a:r>
            <a:r>
              <a:rPr lang="ko-KR" altLang="en-US" sz="1200" b="1" dirty="0"/>
              <a:t>스</a:t>
            </a:r>
          </a:p>
        </p:txBody>
      </p:sp>
      <p:sp>
        <p:nvSpPr>
          <p:cNvPr id="12" name="타원 11"/>
          <p:cNvSpPr/>
          <p:nvPr/>
        </p:nvSpPr>
        <p:spPr>
          <a:xfrm>
            <a:off x="6876256" y="5051803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기록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보</a:t>
            </a:r>
            <a:r>
              <a:rPr lang="ko-KR" altLang="en-US" sz="1200" b="1" dirty="0"/>
              <a:t>관</a:t>
            </a:r>
            <a:endParaRPr lang="en-US" altLang="ko-KR" sz="1200" b="1" dirty="0" smtClean="0"/>
          </a:p>
        </p:txBody>
      </p:sp>
      <p:cxnSp>
        <p:nvCxnSpPr>
          <p:cNvPr id="14" name="직선 연결선 13"/>
          <p:cNvCxnSpPr/>
          <p:nvPr/>
        </p:nvCxnSpPr>
        <p:spPr>
          <a:xfrm>
            <a:off x="3491880" y="692696"/>
            <a:ext cx="734481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5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707"/>
            <a:ext cx="5292080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이란</a:t>
            </a:r>
            <a:r>
              <a:rPr lang="en-US" altLang="ko-K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3600" b="1" baseline="0" dirty="0" err="1" smtClean="0">
                <a:solidFill>
                  <a:schemeClr val="accent6">
                    <a:lumMod val="50000"/>
                  </a:schemeClr>
                </a:solidFill>
              </a:rPr>
              <a:t>KakaoClub</a:t>
            </a:r>
            <a:r>
              <a:rPr lang="ko-KR" altLang="en-US" sz="3600" b="1" baseline="0" dirty="0" smtClean="0">
                <a:solidFill>
                  <a:schemeClr val="accent6">
                    <a:lumMod val="50000"/>
                  </a:schemeClr>
                </a:solidFill>
              </a:rPr>
              <a:t>의 주요 기능</a:t>
            </a:r>
            <a:endParaRPr lang="en-US" altLang="ko-KR" sz="3600" b="1" baseline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클라이언트</a:t>
            </a:r>
            <a:r>
              <a:rPr lang="en-US" altLang="ko-KR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서버 주요 역할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개발 환경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협업 내용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시연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미래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 rot="3611316">
            <a:off x="756698" y="765826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6876256" y="3553118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투표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기</a:t>
            </a:r>
            <a:r>
              <a:rPr lang="ko-KR" altLang="en-US" sz="1200" b="1" dirty="0"/>
              <a:t>능</a:t>
            </a:r>
          </a:p>
        </p:txBody>
      </p:sp>
      <p:sp>
        <p:nvSpPr>
          <p:cNvPr id="9" name="타원 8"/>
          <p:cNvSpPr/>
          <p:nvPr/>
        </p:nvSpPr>
        <p:spPr>
          <a:xfrm>
            <a:off x="5436096" y="5051803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음성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메시지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공</a:t>
            </a:r>
            <a:r>
              <a:rPr lang="ko-KR" altLang="en-US" sz="1200" b="1" dirty="0"/>
              <a:t>유</a:t>
            </a:r>
          </a:p>
        </p:txBody>
      </p:sp>
      <p:sp>
        <p:nvSpPr>
          <p:cNvPr id="10" name="타원 9"/>
          <p:cNvSpPr/>
          <p:nvPr/>
        </p:nvSpPr>
        <p:spPr>
          <a:xfrm>
            <a:off x="6876256" y="5051803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의견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공</a:t>
            </a:r>
            <a:r>
              <a:rPr lang="ko-KR" altLang="en-US" sz="1200" b="1" dirty="0"/>
              <a:t>유</a:t>
            </a:r>
            <a:endParaRPr lang="en-US" altLang="ko-KR" sz="1200" b="1" dirty="0" smtClean="0"/>
          </a:p>
        </p:txBody>
      </p:sp>
      <p:sp>
        <p:nvSpPr>
          <p:cNvPr id="11" name="타원 10"/>
          <p:cNvSpPr/>
          <p:nvPr/>
        </p:nvSpPr>
        <p:spPr>
          <a:xfrm>
            <a:off x="5436096" y="2060848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전화번호 기반의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쉬운 가입</a:t>
            </a:r>
            <a:endParaRPr lang="ko-KR" altLang="en-US" sz="1200" b="1" dirty="0"/>
          </a:p>
        </p:txBody>
      </p:sp>
      <p:sp>
        <p:nvSpPr>
          <p:cNvPr id="12" name="타원 11"/>
          <p:cNvSpPr/>
          <p:nvPr/>
        </p:nvSpPr>
        <p:spPr>
          <a:xfrm>
            <a:off x="3995936" y="3559533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동영상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공유</a:t>
            </a:r>
            <a:endParaRPr lang="ko-KR" altLang="en-US" sz="1200" b="1" dirty="0"/>
          </a:p>
        </p:txBody>
      </p:sp>
      <p:sp>
        <p:nvSpPr>
          <p:cNvPr id="13" name="타원 12"/>
          <p:cNvSpPr/>
          <p:nvPr/>
        </p:nvSpPr>
        <p:spPr>
          <a:xfrm>
            <a:off x="5436096" y="3559533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파일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공유</a:t>
            </a:r>
            <a:endParaRPr lang="en-US" altLang="ko-KR" sz="1200" b="1" dirty="0" smtClean="0"/>
          </a:p>
        </p:txBody>
      </p:sp>
      <p:sp>
        <p:nvSpPr>
          <p:cNvPr id="18" name="타원 17"/>
          <p:cNvSpPr/>
          <p:nvPr/>
        </p:nvSpPr>
        <p:spPr>
          <a:xfrm>
            <a:off x="2555776" y="3553117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사진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공</a:t>
            </a:r>
            <a:r>
              <a:rPr lang="ko-KR" altLang="en-US" sz="1200" b="1" dirty="0"/>
              <a:t>유</a:t>
            </a:r>
          </a:p>
        </p:txBody>
      </p:sp>
      <p:sp>
        <p:nvSpPr>
          <p:cNvPr id="19" name="타원 18"/>
          <p:cNvSpPr/>
          <p:nvPr/>
        </p:nvSpPr>
        <p:spPr>
          <a:xfrm>
            <a:off x="1115616" y="5051802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일정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공</a:t>
            </a:r>
            <a:r>
              <a:rPr lang="ko-KR" altLang="en-US" sz="1200" b="1" dirty="0"/>
              <a:t>유</a:t>
            </a:r>
          </a:p>
        </p:txBody>
      </p:sp>
      <p:sp>
        <p:nvSpPr>
          <p:cNvPr id="20" name="타원 19"/>
          <p:cNvSpPr/>
          <p:nvPr/>
        </p:nvSpPr>
        <p:spPr>
          <a:xfrm>
            <a:off x="2555776" y="5051802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주제별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채팅 </a:t>
            </a:r>
            <a:endParaRPr lang="en-US" altLang="ko-KR" sz="1200" b="1" dirty="0" smtClean="0"/>
          </a:p>
        </p:txBody>
      </p:sp>
      <p:sp>
        <p:nvSpPr>
          <p:cNvPr id="21" name="타원 20"/>
          <p:cNvSpPr/>
          <p:nvPr/>
        </p:nvSpPr>
        <p:spPr>
          <a:xfrm>
            <a:off x="6876256" y="2035829"/>
            <a:ext cx="1257517" cy="125751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/>
              <a:t>그룹 기반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기록 보관</a:t>
            </a:r>
            <a:endParaRPr lang="ko-KR" altLang="en-US" sz="1200" b="1" dirty="0"/>
          </a:p>
        </p:txBody>
      </p:sp>
      <p:sp>
        <p:nvSpPr>
          <p:cNvPr id="22" name="TextBox 21"/>
          <p:cNvSpPr txBox="1"/>
          <p:nvPr/>
        </p:nvSpPr>
        <p:spPr>
          <a:xfrm rot="19800000">
            <a:off x="933885" y="1978512"/>
            <a:ext cx="5359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/>
              <a:t>극도로 편리한 사용자 경험 제공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4952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7707"/>
            <a:ext cx="5868144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이란</a:t>
            </a:r>
            <a:r>
              <a:rPr lang="en-US" altLang="ko-K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1600" baseline="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주요 기능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3600" b="1" baseline="0" dirty="0" smtClean="0">
                <a:solidFill>
                  <a:schemeClr val="accent6">
                    <a:lumMod val="50000"/>
                  </a:schemeClr>
                </a:solidFill>
              </a:rPr>
              <a:t>클라이언트</a:t>
            </a:r>
            <a:r>
              <a:rPr lang="en-US" altLang="ko-KR" sz="3600" b="1" baseline="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ko-KR" altLang="en-US" sz="3600" b="1" baseline="0" dirty="0" smtClean="0">
                <a:solidFill>
                  <a:schemeClr val="accent6">
                    <a:lumMod val="50000"/>
                  </a:schemeClr>
                </a:solidFill>
              </a:rPr>
              <a:t>서버 주요 역할</a:t>
            </a:r>
            <a:endParaRPr lang="en-US" altLang="ko-KR" sz="3600" b="1" baseline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개발 환경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협업 내용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시연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미래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AutoShape 2" descr="http://www.bloteracademy.net/wp-content/uploads/2012/06/google-app-engine-logo.png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 rot="5010113">
            <a:off x="-615515" y="1976956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구름 7"/>
          <p:cNvSpPr/>
          <p:nvPr/>
        </p:nvSpPr>
        <p:spPr>
          <a:xfrm>
            <a:off x="168275" y="2478705"/>
            <a:ext cx="2798758" cy="249770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4" descr="http://www.bloteracademy.net/wp-content/uploads/2012/06/google-app-engine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93" y="2846316"/>
            <a:ext cx="1671121" cy="155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구름 12"/>
          <p:cNvSpPr/>
          <p:nvPr/>
        </p:nvSpPr>
        <p:spPr>
          <a:xfrm>
            <a:off x="5220072" y="1557347"/>
            <a:ext cx="3240360" cy="2497708"/>
          </a:xfrm>
          <a:prstGeom prst="cloud">
            <a:avLst/>
          </a:prstGeom>
          <a:solidFill>
            <a:srgbClr val="212529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 descr="http://journal.paul.querna.org/wp-content/uploads/2010/06/nodej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24" y="2244201"/>
            <a:ext cx="2304256" cy="118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.dailygame.co.kr/news/201207/attachments/20120730_83193c48930c6666b32627f49f6cf10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3" y="4194494"/>
            <a:ext cx="3173547" cy="269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원형 화살표 10"/>
          <p:cNvSpPr/>
          <p:nvPr/>
        </p:nvSpPr>
        <p:spPr>
          <a:xfrm rot="7720520">
            <a:off x="5904681" y="3975350"/>
            <a:ext cx="1800200" cy="1700808"/>
          </a:xfrm>
          <a:prstGeom prst="circularArrow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원형 화살표 15"/>
          <p:cNvSpPr/>
          <p:nvPr/>
        </p:nvSpPr>
        <p:spPr>
          <a:xfrm rot="1607310" flipV="1">
            <a:off x="1278425" y="4645835"/>
            <a:ext cx="1800200" cy="1790236"/>
          </a:xfrm>
          <a:prstGeom prst="circularArrow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원형 화살표 16"/>
          <p:cNvSpPr/>
          <p:nvPr/>
        </p:nvSpPr>
        <p:spPr>
          <a:xfrm rot="12942685" flipV="1">
            <a:off x="2978839" y="3202908"/>
            <a:ext cx="1055140" cy="1049300"/>
          </a:xfrm>
          <a:prstGeom prst="circularArrow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원형 화살표 21"/>
          <p:cNvSpPr/>
          <p:nvPr/>
        </p:nvSpPr>
        <p:spPr>
          <a:xfrm rot="16727423">
            <a:off x="4422656" y="2905012"/>
            <a:ext cx="1055140" cy="1108100"/>
          </a:xfrm>
          <a:prstGeom prst="circularArrow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왼쪽/오른쪽 화살표 11"/>
          <p:cNvSpPr/>
          <p:nvPr/>
        </p:nvSpPr>
        <p:spPr>
          <a:xfrm rot="20983843">
            <a:off x="2932050" y="2496600"/>
            <a:ext cx="2197198" cy="379547"/>
          </a:xfrm>
          <a:prstGeom prst="leftRightArrow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7707"/>
            <a:ext cx="4355976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이란</a:t>
            </a:r>
            <a:r>
              <a:rPr lang="en-US" altLang="ko-K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1600" baseline="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주요 기능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클라이언트</a:t>
            </a:r>
            <a:r>
              <a:rPr lang="en-US" altLang="ko-KR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서버 주요 역할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3600" b="1" dirty="0" smtClean="0">
                <a:solidFill>
                  <a:schemeClr val="accent6">
                    <a:lumMod val="50000"/>
                  </a:schemeClr>
                </a:solidFill>
              </a:rPr>
              <a:t>프로젝트 개발 환경</a:t>
            </a:r>
            <a:endParaRPr lang="en-US" altLang="ko-KR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협업 내용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시연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미래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rot="5400000">
            <a:off x="-615515" y="2636912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9641" y="3429000"/>
            <a:ext cx="328186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Android </a:t>
            </a:r>
            <a:r>
              <a:rPr lang="en-US" altLang="ko-KR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Icecream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Sandwich</a:t>
            </a:r>
          </a:p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</a:t>
            </a:r>
            <a:r>
              <a:rPr lang="en-US" altLang="ko-K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Galaxy S3 LTE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-1260648" y="4718308"/>
            <a:ext cx="13825536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64518" y="5087506"/>
            <a:ext cx="239168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Apple </a:t>
            </a:r>
            <a:r>
              <a:rPr lang="en-US" altLang="ko-KR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iOS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version 5</a:t>
            </a:r>
          </a:p>
          <a:p>
            <a:pPr algn="r"/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</a:t>
            </a:r>
            <a:r>
              <a:rPr lang="en-US" altLang="ko-K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iPhone 4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123" name="Picture 3" descr="D:\폴더\연세대학교\대외활동\201204 SW Maestro\프로젝트 1기-1차\galaxys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37543"/>
            <a:ext cx="2376264" cy="376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폴더\연세대학교\대외활동\201204 SW Maestro\프로젝트 1기-1차\iphone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837543"/>
            <a:ext cx="2010779" cy="378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81215" y="836712"/>
            <a:ext cx="30428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Google App Engine</a:t>
            </a:r>
            <a:endParaRPr lang="en-US" altLang="ko-KR" sz="2400" b="1" dirty="0"/>
          </a:p>
          <a:p>
            <a:pPr algn="r"/>
            <a:r>
              <a:rPr lang="en-US" altLang="ko-KR" sz="1600" b="1" dirty="0" smtClean="0"/>
              <a:t>on Google Storages</a:t>
            </a:r>
          </a:p>
          <a:p>
            <a:pPr algn="r"/>
            <a:endParaRPr lang="en-US" altLang="ko-KR" sz="1600" b="1" dirty="0" smtClean="0"/>
          </a:p>
          <a:p>
            <a:pPr algn="r"/>
            <a:r>
              <a:rPr lang="en-US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Node.js</a:t>
            </a:r>
            <a:endParaRPr lang="en-US" altLang="ko-KR" b="1" dirty="0"/>
          </a:p>
          <a:p>
            <a:pPr algn="r"/>
            <a:r>
              <a:rPr lang="en-US" altLang="ko-KR" sz="1600" b="1" dirty="0" smtClean="0"/>
              <a:t>on Windows Server 2008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440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707"/>
            <a:ext cx="4355976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이란</a:t>
            </a:r>
            <a:r>
              <a:rPr lang="en-US" altLang="ko-K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1600" baseline="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주요 기능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클라이언트</a:t>
            </a:r>
            <a:r>
              <a:rPr lang="en-US" altLang="ko-KR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서버 주요 역할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개발 환경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3600" b="1" dirty="0" smtClean="0">
                <a:solidFill>
                  <a:schemeClr val="accent6">
                    <a:lumMod val="50000"/>
                  </a:schemeClr>
                </a:solidFill>
              </a:rPr>
              <a:t>프로젝트 협업 내용</a:t>
            </a:r>
            <a:endParaRPr lang="en-US" altLang="ko-KR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시연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미래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 rot="6073512">
            <a:off x="-2160748" y="3478413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263691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임종</a:t>
            </a:r>
            <a:r>
              <a:rPr lang="ko-KR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2657499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조영국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263691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박종국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65222" y="3533577"/>
            <a:ext cx="2304256" cy="792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Android </a:t>
            </a:r>
            <a:r>
              <a:rPr lang="ko-KR" altLang="en-US" sz="1600" dirty="0" smtClean="0"/>
              <a:t>클라이언트 설계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개발</a:t>
            </a:r>
            <a:endParaRPr lang="ko-KR" altLang="en-US" sz="1600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65222" y="4613697"/>
            <a:ext cx="2304256" cy="792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서버 설계</a:t>
            </a:r>
            <a:endParaRPr lang="ko-KR" altLang="en-US" sz="16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3489558" y="4613697"/>
            <a:ext cx="2304256" cy="192480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총괄 서버 개발</a:t>
            </a:r>
            <a:endParaRPr lang="ko-KR" altLang="en-US" sz="1600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6369878" y="4613697"/>
            <a:ext cx="2304256" cy="192480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/>
              <a:t>iOS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클라이언트</a:t>
            </a:r>
            <a:endParaRPr lang="en-US" altLang="ko-KR" sz="1600" dirty="0" smtClean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465222" y="5746415"/>
            <a:ext cx="2304256" cy="792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Node.js </a:t>
            </a:r>
            <a:r>
              <a:rPr lang="ko-KR" altLang="en-US" sz="1600" dirty="0" smtClean="0"/>
              <a:t>서버 개발</a:t>
            </a:r>
            <a:endParaRPr lang="ko-KR" altLang="en-US" sz="1600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489558" y="3489561"/>
            <a:ext cx="2304256" cy="792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클라이언트 설계</a:t>
            </a:r>
            <a:endParaRPr lang="ko-KR" altLang="en-US" sz="1600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6369878" y="3489561"/>
            <a:ext cx="2304256" cy="792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클라이언트 설계</a:t>
            </a:r>
            <a:endParaRPr lang="ko-KR" altLang="en-US" sz="1600" dirty="0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660231" y="404664"/>
            <a:ext cx="17235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err="1" smtClean="0">
                <a:solidFill>
                  <a:schemeClr val="bg1">
                    <a:lumMod val="50000"/>
                  </a:schemeClr>
                </a:solidFill>
              </a:rPr>
              <a:t>멘토</a:t>
            </a:r>
            <a:endParaRPr lang="en-US" altLang="ko-KR" sz="40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ko-KR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김수현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1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707"/>
            <a:ext cx="4355976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이란</a:t>
            </a:r>
            <a:r>
              <a:rPr lang="en-US" altLang="ko-K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1600" baseline="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주요 기능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클라이언트</a:t>
            </a:r>
            <a:r>
              <a:rPr lang="en-US" altLang="ko-KR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서버 주요 역할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개발 환경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협업 내용</a:t>
            </a:r>
            <a:endParaRPr lang="en-US" altLang="ko-KR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3600" b="1" dirty="0" err="1">
                <a:solidFill>
                  <a:schemeClr val="accent6">
                    <a:lumMod val="50000"/>
                  </a:schemeClr>
                </a:solidFill>
              </a:rPr>
              <a:t>KakaoClub</a:t>
            </a:r>
            <a:r>
              <a:rPr lang="ko-KR" altLang="en-US" sz="3600" b="1" dirty="0">
                <a:solidFill>
                  <a:schemeClr val="accent6">
                    <a:lumMod val="50000"/>
                  </a:schemeClr>
                </a:solidFill>
              </a:rPr>
              <a:t> 시연</a:t>
            </a:r>
            <a:endParaRPr lang="en-US" altLang="ko-KR" sz="36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미래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 rot="7277308">
            <a:off x="-7248912" y="3613373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16603" y="3042826"/>
            <a:ext cx="43107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시연 중</a:t>
            </a:r>
            <a:r>
              <a:rPr lang="en-US" altLang="ko-KR" sz="7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…</a:t>
            </a:r>
          </a:p>
          <a:p>
            <a:pPr algn="ctr"/>
            <a:r>
              <a:rPr lang="en-US" altLang="ko-KR" sz="3600" b="1" dirty="0" smtClean="0"/>
              <a:t>Now Performing…</a:t>
            </a:r>
            <a:endParaRPr lang="ko-KR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016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707"/>
            <a:ext cx="4355976" cy="232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이란</a:t>
            </a:r>
            <a:r>
              <a:rPr lang="en-US" altLang="ko-KR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ko-KR" sz="1600" baseline="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의 주요 기능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클라이언트</a:t>
            </a:r>
            <a:r>
              <a:rPr lang="en-US" altLang="ko-KR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/</a:t>
            </a:r>
            <a:r>
              <a:rPr lang="ko-KR" altLang="en-US" sz="1600" baseline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서버 주요 역할</a:t>
            </a:r>
            <a:endParaRPr lang="en-US" altLang="ko-KR" sz="1600" baseline="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개발 환경</a:t>
            </a:r>
            <a:endParaRPr lang="en-US" altLang="ko-KR" sz="1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프로젝트 협업 내용</a:t>
            </a:r>
            <a:endParaRPr lang="en-US" altLang="ko-KR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16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KakaoClub</a:t>
            </a:r>
            <a:r>
              <a:rPr lang="ko-KR" altLang="en-US" sz="1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시연</a:t>
            </a:r>
            <a:endParaRPr lang="en-US" altLang="ko-KR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sz="3600" b="1" dirty="0" err="1">
                <a:solidFill>
                  <a:schemeClr val="accent6">
                    <a:lumMod val="50000"/>
                  </a:schemeClr>
                </a:solidFill>
              </a:rPr>
              <a:t>KakaoClub</a:t>
            </a:r>
            <a:r>
              <a:rPr lang="ko-KR" altLang="en-US" sz="3600" b="1" dirty="0">
                <a:solidFill>
                  <a:schemeClr val="accent6">
                    <a:lumMod val="50000"/>
                  </a:schemeClr>
                </a:solidFill>
              </a:rPr>
              <a:t>의 미래</a:t>
            </a:r>
            <a:endParaRPr lang="en-US" altLang="ko-KR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 rot="8742279">
            <a:off x="-9594921" y="4167736"/>
            <a:ext cx="13033448" cy="13033448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-1329780" y="242088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000" b="1" dirty="0" err="1" smtClean="0">
                <a:solidFill>
                  <a:schemeClr val="accent2">
                    <a:lumMod val="50000"/>
                  </a:schemeClr>
                </a:solidFill>
              </a:rPr>
              <a:t>KakaoClub</a:t>
            </a:r>
            <a:endParaRPr lang="ko-KR" altLang="en-US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2" descr="D:\폴더\연세대학교\대외활동\201204 SW Maestro\프로젝트 1기-1차\android\res\drawable-hdpi\ic_launch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945" y="2060848"/>
            <a:ext cx="2098678" cy="209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2" y="4649861"/>
            <a:ext cx="1612900" cy="1562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496268" y="464986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000" b="1" dirty="0" err="1" smtClean="0">
                <a:solidFill>
                  <a:srgbClr val="33EA1A"/>
                </a:solidFill>
              </a:rPr>
              <a:t>Naver</a:t>
            </a:r>
            <a:r>
              <a:rPr lang="en-US" altLang="ko-KR" sz="6000" b="1" dirty="0" smtClean="0">
                <a:solidFill>
                  <a:srgbClr val="33EA1A"/>
                </a:solidFill>
              </a:rPr>
              <a:t> BAND</a:t>
            </a:r>
            <a:endParaRPr lang="ko-KR" altLang="en-US" sz="6000" b="1" dirty="0">
              <a:solidFill>
                <a:srgbClr val="33EA1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18292" y="3912617"/>
            <a:ext cx="8753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/>
              <a:t>VS</a:t>
            </a:r>
            <a:endParaRPr lang="ko-KR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0470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369</Words>
  <Application>Microsoft Office PowerPoint</Application>
  <PresentationFormat>화면 슬라이드 쇼(4:3)</PresentationFormat>
  <Paragraphs>140</Paragraphs>
  <Slides>10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KakaoClub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stargt</dc:creator>
  <cp:lastModifiedBy>stargt</cp:lastModifiedBy>
  <cp:revision>77</cp:revision>
  <dcterms:created xsi:type="dcterms:W3CDTF">2012-09-11T06:09:38Z</dcterms:created>
  <dcterms:modified xsi:type="dcterms:W3CDTF">2012-09-11T08:33:30Z</dcterms:modified>
</cp:coreProperties>
</file>