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1522075" cy="6480175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828" y="-102"/>
      </p:cViewPr>
      <p:guideLst>
        <p:guide orient="horz" pos="2041"/>
        <p:guide pos="362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864156" y="2013055"/>
            <a:ext cx="9793764" cy="1389038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728311" y="3672099"/>
            <a:ext cx="8065453" cy="165604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710194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785339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353504" y="259508"/>
            <a:ext cx="2592467" cy="5529149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576104" y="259508"/>
            <a:ext cx="7585366" cy="5529149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640601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73120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0164" y="4164113"/>
            <a:ext cx="9793764" cy="128703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910164" y="2746575"/>
            <a:ext cx="9793764" cy="1417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1527401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576104" y="1512041"/>
            <a:ext cx="5088916" cy="42766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857055" y="1512041"/>
            <a:ext cx="5088916" cy="42766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06349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76104" y="1450540"/>
            <a:ext cx="5090917" cy="6045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76104" y="2055056"/>
            <a:ext cx="5090917" cy="373360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853055" y="1450540"/>
            <a:ext cx="5092917" cy="6045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853055" y="2055056"/>
            <a:ext cx="5092917" cy="373360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124987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1756916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7195654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76105" y="258007"/>
            <a:ext cx="3790683" cy="109803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04811" y="258007"/>
            <a:ext cx="6441160" cy="55306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576105" y="1356037"/>
            <a:ext cx="3790683" cy="443262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1234626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58407" y="4536122"/>
            <a:ext cx="6913245" cy="53551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2258407" y="579016"/>
            <a:ext cx="6913245" cy="388810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258407" y="5071637"/>
            <a:ext cx="6913245" cy="76052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170293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576104" y="259508"/>
            <a:ext cx="10369868" cy="108002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76104" y="1512041"/>
            <a:ext cx="10369868" cy="42766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576104" y="6006163"/>
            <a:ext cx="2688484" cy="3450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A6529B-30D7-4729-9134-BF1A0E7CB967}" type="datetimeFigureOut">
              <a:rPr lang="de-AT" smtClean="0"/>
              <a:t>11.01.2012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936709" y="6006163"/>
            <a:ext cx="3648657" cy="3450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257487" y="6006163"/>
            <a:ext cx="2688484" cy="3450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C0D42A-0F1E-4CE1-B905-878D95BDF2BC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4952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1434838" y="871149"/>
            <a:ext cx="1749197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smtClean="0"/>
              <a:t>User</a:t>
            </a:r>
          </a:p>
          <a:p>
            <a:r>
              <a:rPr lang="de-AT" sz="1200" dirty="0" smtClean="0"/>
              <a:t>ID: 0</a:t>
            </a:r>
          </a:p>
          <a:p>
            <a:r>
              <a:rPr lang="de-AT" sz="1200" dirty="0" smtClean="0"/>
              <a:t>Name: Max Mustermann</a:t>
            </a:r>
          </a:p>
          <a:p>
            <a:r>
              <a:rPr lang="de-AT" sz="1200" dirty="0" smtClean="0"/>
              <a:t>Status: </a:t>
            </a:r>
            <a:r>
              <a:rPr lang="de-AT" sz="1200" dirty="0" err="1" smtClean="0"/>
              <a:t>Active</a:t>
            </a:r>
            <a:endParaRPr lang="de-AT" sz="1200" dirty="0" smtClean="0"/>
          </a:p>
        </p:txBody>
      </p:sp>
      <p:sp>
        <p:nvSpPr>
          <p:cNvPr id="5" name="Textfeld 4"/>
          <p:cNvSpPr txBox="1"/>
          <p:nvPr/>
        </p:nvSpPr>
        <p:spPr>
          <a:xfrm>
            <a:off x="8425333" y="864721"/>
            <a:ext cx="1845185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smtClean="0"/>
              <a:t>User</a:t>
            </a:r>
          </a:p>
          <a:p>
            <a:r>
              <a:rPr lang="de-AT" sz="1200" dirty="0" smtClean="0"/>
              <a:t>ID: 1</a:t>
            </a:r>
          </a:p>
          <a:p>
            <a:r>
              <a:rPr lang="de-AT" sz="1200" dirty="0" smtClean="0"/>
              <a:t>Name: Maria Mustermann</a:t>
            </a:r>
          </a:p>
          <a:p>
            <a:r>
              <a:rPr lang="de-AT" sz="1200" dirty="0" smtClean="0"/>
              <a:t>Status: </a:t>
            </a:r>
            <a:r>
              <a:rPr lang="de-AT" sz="1200" dirty="0" err="1" smtClean="0"/>
              <a:t>Inactive</a:t>
            </a:r>
            <a:endParaRPr lang="de-AT" sz="1200" dirty="0" smtClean="0"/>
          </a:p>
        </p:txBody>
      </p:sp>
      <p:sp>
        <p:nvSpPr>
          <p:cNvPr id="6" name="Textfeld 5"/>
          <p:cNvSpPr txBox="1"/>
          <p:nvPr/>
        </p:nvSpPr>
        <p:spPr>
          <a:xfrm>
            <a:off x="1152779" y="4810178"/>
            <a:ext cx="1917513" cy="10156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smtClean="0"/>
              <a:t>Medium</a:t>
            </a:r>
          </a:p>
          <a:p>
            <a:r>
              <a:rPr lang="de-AT" sz="1200" dirty="0" smtClean="0"/>
              <a:t>ID: 0</a:t>
            </a:r>
          </a:p>
          <a:p>
            <a:r>
              <a:rPr lang="de-AT" sz="1200" dirty="0" smtClean="0"/>
              <a:t>Name: Faust</a:t>
            </a:r>
          </a:p>
          <a:p>
            <a:r>
              <a:rPr lang="de-AT" sz="1200" dirty="0" smtClean="0"/>
              <a:t>Publisher: Reclam</a:t>
            </a:r>
          </a:p>
          <a:p>
            <a:r>
              <a:rPr lang="de-AT" sz="1200" dirty="0" smtClean="0"/>
              <a:t>ISBN13: 978-3-15-000001-4</a:t>
            </a:r>
          </a:p>
        </p:txBody>
      </p:sp>
      <p:sp>
        <p:nvSpPr>
          <p:cNvPr id="7" name="Textfeld 6"/>
          <p:cNvSpPr txBox="1"/>
          <p:nvPr/>
        </p:nvSpPr>
        <p:spPr>
          <a:xfrm>
            <a:off x="8425333" y="4810178"/>
            <a:ext cx="1917513" cy="10156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smtClean="0"/>
              <a:t>Medium</a:t>
            </a:r>
          </a:p>
          <a:p>
            <a:r>
              <a:rPr lang="de-AT" sz="1200" dirty="0" smtClean="0"/>
              <a:t>ID: 1</a:t>
            </a:r>
          </a:p>
          <a:p>
            <a:r>
              <a:rPr lang="de-AT" sz="1200" dirty="0" smtClean="0"/>
              <a:t>Name: Poetik</a:t>
            </a:r>
          </a:p>
          <a:p>
            <a:r>
              <a:rPr lang="de-AT" sz="1200" dirty="0" smtClean="0"/>
              <a:t>Publisher: Reclam</a:t>
            </a:r>
          </a:p>
          <a:p>
            <a:r>
              <a:rPr lang="de-AT" sz="1200" dirty="0" smtClean="0"/>
              <a:t>ISBN13: 978-3-15-007828-0</a:t>
            </a:r>
          </a:p>
        </p:txBody>
      </p:sp>
      <p:sp>
        <p:nvSpPr>
          <p:cNvPr id="8" name="Textfeld 7"/>
          <p:cNvSpPr txBox="1"/>
          <p:nvPr/>
        </p:nvSpPr>
        <p:spPr>
          <a:xfrm>
            <a:off x="608369" y="3365874"/>
            <a:ext cx="1293111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err="1" smtClean="0"/>
              <a:t>MediumExemplar</a:t>
            </a:r>
            <a:endParaRPr lang="de-AT" sz="1200" dirty="0" smtClean="0"/>
          </a:p>
          <a:p>
            <a:r>
              <a:rPr lang="de-AT" sz="1200" dirty="0" smtClean="0"/>
              <a:t>ID: 0</a:t>
            </a:r>
          </a:p>
          <a:p>
            <a:r>
              <a:rPr lang="de-AT" sz="1200" dirty="0" smtClean="0"/>
              <a:t>Status: </a:t>
            </a:r>
            <a:r>
              <a:rPr lang="de-AT" sz="1200" dirty="0" err="1"/>
              <a:t>r</a:t>
            </a:r>
            <a:r>
              <a:rPr lang="de-AT" sz="1200" dirty="0" err="1" smtClean="0"/>
              <a:t>ented</a:t>
            </a:r>
            <a:endParaRPr lang="de-AT" sz="1200" dirty="0" smtClean="0"/>
          </a:p>
        </p:txBody>
      </p:sp>
      <p:sp>
        <p:nvSpPr>
          <p:cNvPr id="9" name="Textfeld 8"/>
          <p:cNvSpPr txBox="1"/>
          <p:nvPr/>
        </p:nvSpPr>
        <p:spPr>
          <a:xfrm>
            <a:off x="2112574" y="3360083"/>
            <a:ext cx="1293111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err="1" smtClean="0"/>
              <a:t>MediumExemplar</a:t>
            </a:r>
            <a:endParaRPr lang="de-AT" sz="1200" dirty="0" smtClean="0"/>
          </a:p>
          <a:p>
            <a:r>
              <a:rPr lang="de-AT" sz="1200" dirty="0" smtClean="0"/>
              <a:t>ID: 1</a:t>
            </a:r>
          </a:p>
          <a:p>
            <a:r>
              <a:rPr lang="de-AT" sz="1200" dirty="0" smtClean="0"/>
              <a:t>Status: rentable</a:t>
            </a:r>
          </a:p>
        </p:txBody>
      </p:sp>
      <p:sp>
        <p:nvSpPr>
          <p:cNvPr id="10" name="Textfeld 9"/>
          <p:cNvSpPr txBox="1"/>
          <p:nvPr/>
        </p:nvSpPr>
        <p:spPr>
          <a:xfrm>
            <a:off x="8331878" y="3396022"/>
            <a:ext cx="2104422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err="1" smtClean="0"/>
              <a:t>MediumExemplar</a:t>
            </a:r>
            <a:endParaRPr lang="de-AT" sz="1200" dirty="0" smtClean="0"/>
          </a:p>
          <a:p>
            <a:r>
              <a:rPr lang="de-AT" sz="1200" dirty="0" smtClean="0"/>
              <a:t>ID: 2</a:t>
            </a:r>
          </a:p>
          <a:p>
            <a:r>
              <a:rPr lang="de-AT" sz="1200" dirty="0" smtClean="0"/>
              <a:t>Status: unrentable (stock item)</a:t>
            </a:r>
          </a:p>
        </p:txBody>
      </p:sp>
      <p:cxnSp>
        <p:nvCxnSpPr>
          <p:cNvPr id="12" name="Gerade Verbindung 11"/>
          <p:cNvCxnSpPr>
            <a:stCxn id="4" idx="2"/>
            <a:endCxn id="8" idx="0"/>
          </p:cNvCxnSpPr>
          <p:nvPr/>
        </p:nvCxnSpPr>
        <p:spPr>
          <a:xfrm rot="5400000">
            <a:off x="950317" y="2006754"/>
            <a:ext cx="1663728" cy="1054512"/>
          </a:xfrm>
          <a:prstGeom prst="bentConnector3">
            <a:avLst>
              <a:gd name="adj1" fmla="val 71328"/>
            </a:avLst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" name="Gewinkelte Verbindung 15"/>
          <p:cNvCxnSpPr>
            <a:stCxn id="9" idx="2"/>
          </p:cNvCxnSpPr>
          <p:nvPr/>
        </p:nvCxnSpPr>
        <p:spPr>
          <a:xfrm rot="5400000">
            <a:off x="2053604" y="4065386"/>
            <a:ext cx="764498" cy="646554"/>
          </a:xfrm>
          <a:prstGeom prst="bentConnector3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" name="Textfeld 18"/>
          <p:cNvSpPr txBox="1"/>
          <p:nvPr/>
        </p:nvSpPr>
        <p:spPr>
          <a:xfrm>
            <a:off x="279072" y="2159967"/>
            <a:ext cx="1155766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err="1" smtClean="0"/>
              <a:t>Filing</a:t>
            </a:r>
            <a:r>
              <a:rPr lang="de-AT" sz="1200" dirty="0" smtClean="0"/>
              <a:t> </a:t>
            </a:r>
            <a:r>
              <a:rPr lang="de-AT" sz="1200" dirty="0" err="1" smtClean="0"/>
              <a:t>extension</a:t>
            </a:r>
            <a:endParaRPr lang="de-AT" sz="1200" dirty="0" smtClean="0"/>
          </a:p>
          <a:p>
            <a:r>
              <a:rPr lang="de-AT" sz="1200" dirty="0" smtClean="0"/>
              <a:t>7 </a:t>
            </a:r>
            <a:r>
              <a:rPr lang="de-AT" sz="1200" dirty="0" err="1" smtClean="0"/>
              <a:t>days</a:t>
            </a:r>
            <a:endParaRPr lang="de-AT" sz="1200" dirty="0"/>
          </a:p>
        </p:txBody>
      </p:sp>
      <p:sp>
        <p:nvSpPr>
          <p:cNvPr id="27" name="Textfeld 26"/>
          <p:cNvSpPr txBox="1"/>
          <p:nvPr/>
        </p:nvSpPr>
        <p:spPr>
          <a:xfrm>
            <a:off x="6857604" y="2800788"/>
            <a:ext cx="1293111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err="1" smtClean="0"/>
              <a:t>MediumExemplar</a:t>
            </a:r>
            <a:endParaRPr lang="de-AT" sz="1200" dirty="0" smtClean="0"/>
          </a:p>
          <a:p>
            <a:r>
              <a:rPr lang="de-AT" sz="1200" dirty="0" smtClean="0"/>
              <a:t>ID: 3</a:t>
            </a:r>
          </a:p>
          <a:p>
            <a:r>
              <a:rPr lang="de-AT" sz="1200" dirty="0" smtClean="0"/>
              <a:t>Status: </a:t>
            </a:r>
            <a:r>
              <a:rPr lang="de-AT" sz="1200" dirty="0" err="1" smtClean="0"/>
              <a:t>rented</a:t>
            </a:r>
            <a:endParaRPr lang="de-AT" sz="1200" dirty="0" smtClean="0"/>
          </a:p>
        </p:txBody>
      </p:sp>
      <p:sp>
        <p:nvSpPr>
          <p:cNvPr id="28" name="Textfeld 27"/>
          <p:cNvSpPr txBox="1"/>
          <p:nvPr/>
        </p:nvSpPr>
        <p:spPr>
          <a:xfrm>
            <a:off x="4958975" y="871147"/>
            <a:ext cx="1916294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smtClean="0"/>
              <a:t>User</a:t>
            </a:r>
          </a:p>
          <a:p>
            <a:r>
              <a:rPr lang="de-AT" sz="1200" dirty="0" smtClean="0"/>
              <a:t>ID: 2</a:t>
            </a:r>
          </a:p>
          <a:p>
            <a:r>
              <a:rPr lang="de-AT" sz="1200" dirty="0" smtClean="0"/>
              <a:t>Name: Mika Mustermensch</a:t>
            </a:r>
          </a:p>
          <a:p>
            <a:r>
              <a:rPr lang="de-AT" sz="1200" dirty="0" smtClean="0"/>
              <a:t>Status: </a:t>
            </a:r>
            <a:r>
              <a:rPr lang="de-AT" sz="1200" dirty="0" err="1" smtClean="0"/>
              <a:t>Active</a:t>
            </a:r>
            <a:endParaRPr lang="de-AT" sz="1200" dirty="0" smtClean="0"/>
          </a:p>
        </p:txBody>
      </p:sp>
      <p:cxnSp>
        <p:nvCxnSpPr>
          <p:cNvPr id="34" name="Gewinkelte Verbindung 33"/>
          <p:cNvCxnSpPr>
            <a:stCxn id="19" idx="3"/>
          </p:cNvCxnSpPr>
          <p:nvPr/>
        </p:nvCxnSpPr>
        <p:spPr>
          <a:xfrm>
            <a:off x="1434838" y="2390800"/>
            <a:ext cx="347344" cy="489246"/>
          </a:xfrm>
          <a:prstGeom prst="bentConnector2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7" name="Gewinkelte Verbindung 36"/>
          <p:cNvCxnSpPr>
            <a:stCxn id="8" idx="2"/>
          </p:cNvCxnSpPr>
          <p:nvPr/>
        </p:nvCxnSpPr>
        <p:spPr>
          <a:xfrm rot="16200000" flipH="1">
            <a:off x="1180879" y="4086250"/>
            <a:ext cx="794647" cy="646555"/>
          </a:xfrm>
          <a:prstGeom prst="bentConnector3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8" name="Textfeld 37"/>
          <p:cNvSpPr txBox="1"/>
          <p:nvPr/>
        </p:nvSpPr>
        <p:spPr>
          <a:xfrm>
            <a:off x="4923644" y="4806851"/>
            <a:ext cx="1951625" cy="10156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smtClean="0"/>
              <a:t>Medium</a:t>
            </a:r>
          </a:p>
          <a:p>
            <a:r>
              <a:rPr lang="de-AT" sz="1200" dirty="0" smtClean="0"/>
              <a:t>ID: 2</a:t>
            </a:r>
          </a:p>
          <a:p>
            <a:r>
              <a:rPr lang="de-AT" sz="1200" dirty="0" smtClean="0"/>
              <a:t>Name: Il </a:t>
            </a:r>
            <a:r>
              <a:rPr lang="de-AT" sz="1200" dirty="0" err="1" smtClean="0"/>
              <a:t>Principe</a:t>
            </a:r>
            <a:r>
              <a:rPr lang="de-AT" sz="1200" dirty="0" smtClean="0"/>
              <a:t> / Der Fürst</a:t>
            </a:r>
          </a:p>
          <a:p>
            <a:r>
              <a:rPr lang="de-AT" sz="1200" dirty="0" smtClean="0"/>
              <a:t>Publisher: Reclam</a:t>
            </a:r>
          </a:p>
          <a:p>
            <a:r>
              <a:rPr lang="de-AT" sz="1200" dirty="0" smtClean="0"/>
              <a:t>ISBN13: 978-3-15-001219-2</a:t>
            </a:r>
          </a:p>
        </p:txBody>
      </p:sp>
      <p:cxnSp>
        <p:nvCxnSpPr>
          <p:cNvPr id="40" name="Gewinkelte Verbindung 39"/>
          <p:cNvCxnSpPr>
            <a:stCxn id="10" idx="2"/>
            <a:endCxn id="7" idx="0"/>
          </p:cNvCxnSpPr>
          <p:nvPr/>
        </p:nvCxnSpPr>
        <p:spPr>
          <a:xfrm rot="16200000" flipH="1">
            <a:off x="9000177" y="4426264"/>
            <a:ext cx="767825" cy="1"/>
          </a:xfrm>
          <a:prstGeom prst="bentConnector3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Gewinkelte Verbindung 45"/>
          <p:cNvCxnSpPr>
            <a:stCxn id="27" idx="2"/>
            <a:endCxn id="38" idx="0"/>
          </p:cNvCxnSpPr>
          <p:nvPr/>
        </p:nvCxnSpPr>
        <p:spPr>
          <a:xfrm rot="5400000">
            <a:off x="6021943" y="3324634"/>
            <a:ext cx="1359732" cy="1604703"/>
          </a:xfrm>
          <a:prstGeom prst="bentConnector3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Gerade Verbindung 47"/>
          <p:cNvCxnSpPr>
            <a:stCxn id="28" idx="2"/>
            <a:endCxn id="27" idx="0"/>
          </p:cNvCxnSpPr>
          <p:nvPr/>
        </p:nvCxnSpPr>
        <p:spPr>
          <a:xfrm rot="16200000" flipH="1">
            <a:off x="6161319" y="1457947"/>
            <a:ext cx="1098644" cy="1587038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Gewinkelte Verbindung 60"/>
          <p:cNvCxnSpPr>
            <a:stCxn id="4" idx="3"/>
            <a:endCxn id="38" idx="1"/>
          </p:cNvCxnSpPr>
          <p:nvPr/>
        </p:nvCxnSpPr>
        <p:spPr>
          <a:xfrm>
            <a:off x="3184035" y="1286648"/>
            <a:ext cx="1739609" cy="4028035"/>
          </a:xfrm>
          <a:prstGeom prst="bentConnector3">
            <a:avLst>
              <a:gd name="adj1" fmla="val 69613"/>
            </a:avLst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3" name="Textfeld 62"/>
          <p:cNvSpPr txBox="1"/>
          <p:nvPr/>
        </p:nvSpPr>
        <p:spPr>
          <a:xfrm>
            <a:off x="3466518" y="2662289"/>
            <a:ext cx="921919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de-AT" sz="1200" dirty="0" smtClean="0"/>
              <a:t>Reservation</a:t>
            </a:r>
            <a:endParaRPr lang="de-AT" sz="1200" dirty="0"/>
          </a:p>
        </p:txBody>
      </p:sp>
    </p:spTree>
    <p:extLst>
      <p:ext uri="{BB962C8B-B14F-4D97-AF65-F5344CB8AC3E}">
        <p14:creationId xmlns:p14="http://schemas.microsoft.com/office/powerpoint/2010/main" val="927562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113</Words>
  <Application>Microsoft Office PowerPoint</Application>
  <PresentationFormat>Benutzerdefiniert</PresentationFormat>
  <Paragraphs>42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dni7431</dc:creator>
  <cp:lastModifiedBy>dni7431</cp:lastModifiedBy>
  <cp:revision>11</cp:revision>
  <dcterms:created xsi:type="dcterms:W3CDTF">2012-01-11T07:46:23Z</dcterms:created>
  <dcterms:modified xsi:type="dcterms:W3CDTF">2012-01-11T09:39:12Z</dcterms:modified>
</cp:coreProperties>
</file>

<file path=docProps/thumbnail.jpeg>
</file>