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30"/>
  </p:notesMasterIdLst>
  <p:sldIdLst>
    <p:sldId id="256" r:id="rId2"/>
    <p:sldId id="257" r:id="rId3"/>
    <p:sldId id="276" r:id="rId4"/>
    <p:sldId id="278" r:id="rId5"/>
    <p:sldId id="25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60" r:id="rId15"/>
    <p:sldId id="262" r:id="rId16"/>
    <p:sldId id="264" r:id="rId17"/>
    <p:sldId id="263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665" autoAdjust="0"/>
  </p:normalViewPr>
  <p:slideViewPr>
    <p:cSldViewPr>
      <p:cViewPr>
        <p:scale>
          <a:sx n="101" d="100"/>
          <a:sy n="101" d="100"/>
        </p:scale>
        <p:origin x="-172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73A4CB-DE17-43DA-AE55-332A33065CFE}" type="doc">
      <dgm:prSet loTypeId="urn:microsoft.com/office/officeart/2005/8/layout/hierarchy4" loCatId="hierarchy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de-AT"/>
        </a:p>
      </dgm:t>
    </dgm:pt>
    <dgm:pt modelId="{A02FDD53-61E2-4919-8539-BDE854692DE6}">
      <dgm:prSet phldrT="[Text]"/>
      <dgm:spPr/>
      <dgm:t>
        <a:bodyPr/>
        <a:lstStyle/>
        <a:p>
          <a:r>
            <a:rPr lang="de-AT" dirty="0" smtClean="0"/>
            <a:t>Kommunikationsschicht</a:t>
          </a:r>
          <a:endParaRPr lang="de-AT" dirty="0"/>
        </a:p>
      </dgm:t>
    </dgm:pt>
    <dgm:pt modelId="{1B89847F-A8DC-4A7A-8EEC-9B13168725CA}" type="parTrans" cxnId="{5428B0DA-ACA5-4403-9A23-8F4D8D2FC486}">
      <dgm:prSet/>
      <dgm:spPr/>
      <dgm:t>
        <a:bodyPr/>
        <a:lstStyle/>
        <a:p>
          <a:endParaRPr lang="de-AT"/>
        </a:p>
      </dgm:t>
    </dgm:pt>
    <dgm:pt modelId="{67191F1E-C01C-42C3-8324-C78FE3158AB7}" type="sibTrans" cxnId="{5428B0DA-ACA5-4403-9A23-8F4D8D2FC486}">
      <dgm:prSet/>
      <dgm:spPr/>
      <dgm:t>
        <a:bodyPr/>
        <a:lstStyle/>
        <a:p>
          <a:endParaRPr lang="de-AT"/>
        </a:p>
      </dgm:t>
    </dgm:pt>
    <dgm:pt modelId="{01F9321B-7D32-49EF-B567-2114954A7AB1}">
      <dgm:prSet phldrT="[Text]"/>
      <dgm:spPr/>
      <dgm:t>
        <a:bodyPr/>
        <a:lstStyle/>
        <a:p>
          <a:r>
            <a:rPr lang="de-AT" dirty="0" smtClean="0"/>
            <a:t>Anwendungslogik</a:t>
          </a:r>
          <a:endParaRPr lang="de-AT" dirty="0"/>
        </a:p>
      </dgm:t>
    </dgm:pt>
    <dgm:pt modelId="{B8FC3329-24FA-4D2A-B92C-89E785E66C22}" type="parTrans" cxnId="{0C96B79E-1119-4011-A46F-194C832EAC42}">
      <dgm:prSet/>
      <dgm:spPr/>
      <dgm:t>
        <a:bodyPr/>
        <a:lstStyle/>
        <a:p>
          <a:endParaRPr lang="de-AT"/>
        </a:p>
      </dgm:t>
    </dgm:pt>
    <dgm:pt modelId="{3A76BABA-DF42-46E3-B7E7-8994CD423005}" type="sibTrans" cxnId="{0C96B79E-1119-4011-A46F-194C832EAC42}">
      <dgm:prSet/>
      <dgm:spPr/>
      <dgm:t>
        <a:bodyPr/>
        <a:lstStyle/>
        <a:p>
          <a:endParaRPr lang="de-AT"/>
        </a:p>
      </dgm:t>
    </dgm:pt>
    <dgm:pt modelId="{508F67C3-D501-45DC-983E-9FD7E0CF32FF}">
      <dgm:prSet phldrT="[Text]"/>
      <dgm:spPr/>
      <dgm:t>
        <a:bodyPr/>
        <a:lstStyle/>
        <a:p>
          <a:r>
            <a:rPr lang="de-AT" dirty="0" smtClean="0"/>
            <a:t>Businesslogik</a:t>
          </a:r>
          <a:endParaRPr lang="de-AT" dirty="0"/>
        </a:p>
      </dgm:t>
    </dgm:pt>
    <dgm:pt modelId="{BA254FC8-B205-4DD3-AB56-E0553F03F96B}" type="parTrans" cxnId="{508D737E-F5AD-4514-931A-870C84EEDAFB}">
      <dgm:prSet/>
      <dgm:spPr/>
      <dgm:t>
        <a:bodyPr/>
        <a:lstStyle/>
        <a:p>
          <a:endParaRPr lang="de-AT"/>
        </a:p>
      </dgm:t>
    </dgm:pt>
    <dgm:pt modelId="{ED668B4C-DE8F-4C2A-BB36-575B70317B31}" type="sibTrans" cxnId="{508D737E-F5AD-4514-931A-870C84EEDAFB}">
      <dgm:prSet/>
      <dgm:spPr/>
      <dgm:t>
        <a:bodyPr/>
        <a:lstStyle/>
        <a:p>
          <a:endParaRPr lang="de-AT"/>
        </a:p>
      </dgm:t>
    </dgm:pt>
    <dgm:pt modelId="{567F1570-040B-4F40-ACA7-7A0064F0DD04}">
      <dgm:prSet phldrT="[Text]"/>
      <dgm:spPr/>
      <dgm:t>
        <a:bodyPr/>
        <a:lstStyle/>
        <a:p>
          <a:r>
            <a:rPr lang="de-AT" dirty="0" smtClean="0"/>
            <a:t>Datenabstraktion</a:t>
          </a:r>
          <a:endParaRPr lang="de-AT" dirty="0"/>
        </a:p>
      </dgm:t>
    </dgm:pt>
    <dgm:pt modelId="{7F06D23C-D223-43E3-BED3-75035B05E1CC}" type="parTrans" cxnId="{EB30EEF9-1001-48D5-80F3-6C6B52423C89}">
      <dgm:prSet/>
      <dgm:spPr/>
      <dgm:t>
        <a:bodyPr/>
        <a:lstStyle/>
        <a:p>
          <a:endParaRPr lang="de-AT"/>
        </a:p>
      </dgm:t>
    </dgm:pt>
    <dgm:pt modelId="{71DFAB5F-F79C-458F-9A6D-BAFED27D1F62}" type="sibTrans" cxnId="{EB30EEF9-1001-48D5-80F3-6C6B52423C89}">
      <dgm:prSet/>
      <dgm:spPr/>
      <dgm:t>
        <a:bodyPr/>
        <a:lstStyle/>
        <a:p>
          <a:endParaRPr lang="de-AT"/>
        </a:p>
      </dgm:t>
    </dgm:pt>
    <dgm:pt modelId="{6E930AF4-1093-49CD-8DA3-7B7E8B19A502}">
      <dgm:prSet phldrT="[Text]"/>
      <dgm:spPr/>
      <dgm:t>
        <a:bodyPr/>
        <a:lstStyle/>
        <a:p>
          <a:r>
            <a:rPr lang="de-AT" dirty="0" smtClean="0"/>
            <a:t>Daten</a:t>
          </a:r>
          <a:endParaRPr lang="de-AT" dirty="0"/>
        </a:p>
      </dgm:t>
    </dgm:pt>
    <dgm:pt modelId="{AD02AB8E-042A-4394-BB2C-CAE75A8D12DF}" type="parTrans" cxnId="{D268358D-E6FD-451F-9062-A52FBBAE44BD}">
      <dgm:prSet/>
      <dgm:spPr/>
      <dgm:t>
        <a:bodyPr/>
        <a:lstStyle/>
        <a:p>
          <a:endParaRPr lang="de-AT"/>
        </a:p>
      </dgm:t>
    </dgm:pt>
    <dgm:pt modelId="{005C3811-1F29-4853-AD4A-6F88F5A2D1BC}" type="sibTrans" cxnId="{D268358D-E6FD-451F-9062-A52FBBAE44BD}">
      <dgm:prSet/>
      <dgm:spPr/>
      <dgm:t>
        <a:bodyPr/>
        <a:lstStyle/>
        <a:p>
          <a:endParaRPr lang="de-AT"/>
        </a:p>
      </dgm:t>
    </dgm:pt>
    <dgm:pt modelId="{11F4B928-078B-4BA7-90F8-4F585371C77B}" type="pres">
      <dgm:prSet presAssocID="{4773A4CB-DE17-43DA-AE55-332A33065CF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AT"/>
        </a:p>
      </dgm:t>
    </dgm:pt>
    <dgm:pt modelId="{512A2A93-774C-4D10-AADB-D044CAB9C57B}" type="pres">
      <dgm:prSet presAssocID="{A02FDD53-61E2-4919-8539-BDE854692DE6}" presName="vertOne" presStyleCnt="0"/>
      <dgm:spPr/>
    </dgm:pt>
    <dgm:pt modelId="{0BB0D374-1138-4270-8FBE-F9F593F638CB}" type="pres">
      <dgm:prSet presAssocID="{A02FDD53-61E2-4919-8539-BDE854692DE6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AA235959-66CA-4F3A-A5F9-CA15E068A9E6}" type="pres">
      <dgm:prSet presAssocID="{A02FDD53-61E2-4919-8539-BDE854692DE6}" presName="parTransOne" presStyleCnt="0"/>
      <dgm:spPr/>
    </dgm:pt>
    <dgm:pt modelId="{75B1B6FF-D78E-4861-BFA0-89287CFCB587}" type="pres">
      <dgm:prSet presAssocID="{A02FDD53-61E2-4919-8539-BDE854692DE6}" presName="horzOne" presStyleCnt="0"/>
      <dgm:spPr/>
    </dgm:pt>
    <dgm:pt modelId="{37863B87-A249-4526-827E-25721AF48325}" type="pres">
      <dgm:prSet presAssocID="{01F9321B-7D32-49EF-B567-2114954A7AB1}" presName="vertTwo" presStyleCnt="0"/>
      <dgm:spPr/>
    </dgm:pt>
    <dgm:pt modelId="{DD78CEA1-1A34-4F81-AD02-1ADA132D2132}" type="pres">
      <dgm:prSet presAssocID="{01F9321B-7D32-49EF-B567-2114954A7AB1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27650347-27D0-4C06-AD47-B770F3B345D6}" type="pres">
      <dgm:prSet presAssocID="{01F9321B-7D32-49EF-B567-2114954A7AB1}" presName="parTransTwo" presStyleCnt="0"/>
      <dgm:spPr/>
    </dgm:pt>
    <dgm:pt modelId="{7AAE93C5-764B-46E1-96B0-8898427A7654}" type="pres">
      <dgm:prSet presAssocID="{01F9321B-7D32-49EF-B567-2114954A7AB1}" presName="horzTwo" presStyleCnt="0"/>
      <dgm:spPr/>
    </dgm:pt>
    <dgm:pt modelId="{A200FB96-0FB6-4281-803F-334C2A299C86}" type="pres">
      <dgm:prSet presAssocID="{508F67C3-D501-45DC-983E-9FD7E0CF32FF}" presName="vertThree" presStyleCnt="0"/>
      <dgm:spPr/>
    </dgm:pt>
    <dgm:pt modelId="{1C5E28C1-2749-4059-9990-AE1F14F675A4}" type="pres">
      <dgm:prSet presAssocID="{508F67C3-D501-45DC-983E-9FD7E0CF32FF}" presName="txThre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84D9FBAC-34AF-4F6F-97AC-22EDB5FD48F5}" type="pres">
      <dgm:prSet presAssocID="{508F67C3-D501-45DC-983E-9FD7E0CF32FF}" presName="parTransThree" presStyleCnt="0"/>
      <dgm:spPr/>
    </dgm:pt>
    <dgm:pt modelId="{1761342A-E280-4C52-81E4-90A93B54290F}" type="pres">
      <dgm:prSet presAssocID="{508F67C3-D501-45DC-983E-9FD7E0CF32FF}" presName="horzThree" presStyleCnt="0"/>
      <dgm:spPr/>
    </dgm:pt>
    <dgm:pt modelId="{592AAD7B-A574-4297-A539-A58A5985A360}" type="pres">
      <dgm:prSet presAssocID="{567F1570-040B-4F40-ACA7-7A0064F0DD04}" presName="vertFour" presStyleCnt="0">
        <dgm:presLayoutVars>
          <dgm:chPref val="3"/>
        </dgm:presLayoutVars>
      </dgm:prSet>
      <dgm:spPr/>
    </dgm:pt>
    <dgm:pt modelId="{2350346C-D084-4FD3-9831-AE6164A34041}" type="pres">
      <dgm:prSet presAssocID="{567F1570-040B-4F40-ACA7-7A0064F0DD04}" presName="txFour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6C26E5A3-F23E-4426-8619-D1E44AC7CF38}" type="pres">
      <dgm:prSet presAssocID="{567F1570-040B-4F40-ACA7-7A0064F0DD04}" presName="parTransFour" presStyleCnt="0"/>
      <dgm:spPr/>
    </dgm:pt>
    <dgm:pt modelId="{5A45F187-56DE-44AF-93A7-2D309860B315}" type="pres">
      <dgm:prSet presAssocID="{567F1570-040B-4F40-ACA7-7A0064F0DD04}" presName="horzFour" presStyleCnt="0"/>
      <dgm:spPr/>
    </dgm:pt>
    <dgm:pt modelId="{5A081AD5-3D6E-4874-9311-726B867A6D43}" type="pres">
      <dgm:prSet presAssocID="{6E930AF4-1093-49CD-8DA3-7B7E8B19A502}" presName="vertFour" presStyleCnt="0">
        <dgm:presLayoutVars>
          <dgm:chPref val="3"/>
        </dgm:presLayoutVars>
      </dgm:prSet>
      <dgm:spPr/>
    </dgm:pt>
    <dgm:pt modelId="{1CD611B8-58A5-45CA-BBA0-AD0CB72569D3}" type="pres">
      <dgm:prSet presAssocID="{6E930AF4-1093-49CD-8DA3-7B7E8B19A502}" presName="txFour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CA816DAD-6C51-4978-A516-499362D5F80E}" type="pres">
      <dgm:prSet presAssocID="{6E930AF4-1093-49CD-8DA3-7B7E8B19A502}" presName="horzFour" presStyleCnt="0"/>
      <dgm:spPr/>
    </dgm:pt>
  </dgm:ptLst>
  <dgm:cxnLst>
    <dgm:cxn modelId="{3D2FEE89-077B-4931-A178-3DF08B13E6A1}" type="presOf" srcId="{6E930AF4-1093-49CD-8DA3-7B7E8B19A502}" destId="{1CD611B8-58A5-45CA-BBA0-AD0CB72569D3}" srcOrd="0" destOrd="0" presId="urn:microsoft.com/office/officeart/2005/8/layout/hierarchy4"/>
    <dgm:cxn modelId="{C28319B6-65FC-4102-8C58-94CFB32F81A3}" type="presOf" srcId="{4773A4CB-DE17-43DA-AE55-332A33065CFE}" destId="{11F4B928-078B-4BA7-90F8-4F585371C77B}" srcOrd="0" destOrd="0" presId="urn:microsoft.com/office/officeart/2005/8/layout/hierarchy4"/>
    <dgm:cxn modelId="{D268358D-E6FD-451F-9062-A52FBBAE44BD}" srcId="{567F1570-040B-4F40-ACA7-7A0064F0DD04}" destId="{6E930AF4-1093-49CD-8DA3-7B7E8B19A502}" srcOrd="0" destOrd="0" parTransId="{AD02AB8E-042A-4394-BB2C-CAE75A8D12DF}" sibTransId="{005C3811-1F29-4853-AD4A-6F88F5A2D1BC}"/>
    <dgm:cxn modelId="{EB30EEF9-1001-48D5-80F3-6C6B52423C89}" srcId="{508F67C3-D501-45DC-983E-9FD7E0CF32FF}" destId="{567F1570-040B-4F40-ACA7-7A0064F0DD04}" srcOrd="0" destOrd="0" parTransId="{7F06D23C-D223-43E3-BED3-75035B05E1CC}" sibTransId="{71DFAB5F-F79C-458F-9A6D-BAFED27D1F62}"/>
    <dgm:cxn modelId="{C52E8EC4-2C3F-47AA-BBCE-181F4F24B36D}" type="presOf" srcId="{508F67C3-D501-45DC-983E-9FD7E0CF32FF}" destId="{1C5E28C1-2749-4059-9990-AE1F14F675A4}" srcOrd="0" destOrd="0" presId="urn:microsoft.com/office/officeart/2005/8/layout/hierarchy4"/>
    <dgm:cxn modelId="{D7ED0B30-16B3-4BA3-BCFB-AE82471E6E89}" type="presOf" srcId="{01F9321B-7D32-49EF-B567-2114954A7AB1}" destId="{DD78CEA1-1A34-4F81-AD02-1ADA132D2132}" srcOrd="0" destOrd="0" presId="urn:microsoft.com/office/officeart/2005/8/layout/hierarchy4"/>
    <dgm:cxn modelId="{7FE359E9-079F-4437-A58F-5BDFF44E02DF}" type="presOf" srcId="{A02FDD53-61E2-4919-8539-BDE854692DE6}" destId="{0BB0D374-1138-4270-8FBE-F9F593F638CB}" srcOrd="0" destOrd="0" presId="urn:microsoft.com/office/officeart/2005/8/layout/hierarchy4"/>
    <dgm:cxn modelId="{508D737E-F5AD-4514-931A-870C84EEDAFB}" srcId="{01F9321B-7D32-49EF-B567-2114954A7AB1}" destId="{508F67C3-D501-45DC-983E-9FD7E0CF32FF}" srcOrd="0" destOrd="0" parTransId="{BA254FC8-B205-4DD3-AB56-E0553F03F96B}" sibTransId="{ED668B4C-DE8F-4C2A-BB36-575B70317B31}"/>
    <dgm:cxn modelId="{24C1B805-C508-4D44-BA8D-BBD26F0C4235}" type="presOf" srcId="{567F1570-040B-4F40-ACA7-7A0064F0DD04}" destId="{2350346C-D084-4FD3-9831-AE6164A34041}" srcOrd="0" destOrd="0" presId="urn:microsoft.com/office/officeart/2005/8/layout/hierarchy4"/>
    <dgm:cxn modelId="{0C96B79E-1119-4011-A46F-194C832EAC42}" srcId="{A02FDD53-61E2-4919-8539-BDE854692DE6}" destId="{01F9321B-7D32-49EF-B567-2114954A7AB1}" srcOrd="0" destOrd="0" parTransId="{B8FC3329-24FA-4D2A-B92C-89E785E66C22}" sibTransId="{3A76BABA-DF42-46E3-B7E7-8994CD423005}"/>
    <dgm:cxn modelId="{5428B0DA-ACA5-4403-9A23-8F4D8D2FC486}" srcId="{4773A4CB-DE17-43DA-AE55-332A33065CFE}" destId="{A02FDD53-61E2-4919-8539-BDE854692DE6}" srcOrd="0" destOrd="0" parTransId="{1B89847F-A8DC-4A7A-8EEC-9B13168725CA}" sibTransId="{67191F1E-C01C-42C3-8324-C78FE3158AB7}"/>
    <dgm:cxn modelId="{941DF0FB-A053-41C2-ABB6-1FA6D57BE817}" type="presParOf" srcId="{11F4B928-078B-4BA7-90F8-4F585371C77B}" destId="{512A2A93-774C-4D10-AADB-D044CAB9C57B}" srcOrd="0" destOrd="0" presId="urn:microsoft.com/office/officeart/2005/8/layout/hierarchy4"/>
    <dgm:cxn modelId="{BA50F7CA-F648-46F2-8FC4-594E191A721A}" type="presParOf" srcId="{512A2A93-774C-4D10-AADB-D044CAB9C57B}" destId="{0BB0D374-1138-4270-8FBE-F9F593F638CB}" srcOrd="0" destOrd="0" presId="urn:microsoft.com/office/officeart/2005/8/layout/hierarchy4"/>
    <dgm:cxn modelId="{BB8CDB6A-118F-4BAF-8BF9-396C8683B71D}" type="presParOf" srcId="{512A2A93-774C-4D10-AADB-D044CAB9C57B}" destId="{AA235959-66CA-4F3A-A5F9-CA15E068A9E6}" srcOrd="1" destOrd="0" presId="urn:microsoft.com/office/officeart/2005/8/layout/hierarchy4"/>
    <dgm:cxn modelId="{9705B1B6-43EF-488A-917E-2FC6A8B5B484}" type="presParOf" srcId="{512A2A93-774C-4D10-AADB-D044CAB9C57B}" destId="{75B1B6FF-D78E-4861-BFA0-89287CFCB587}" srcOrd="2" destOrd="0" presId="urn:microsoft.com/office/officeart/2005/8/layout/hierarchy4"/>
    <dgm:cxn modelId="{3F0AA29C-E14B-4FD4-8B3E-39E28C4B9DCA}" type="presParOf" srcId="{75B1B6FF-D78E-4861-BFA0-89287CFCB587}" destId="{37863B87-A249-4526-827E-25721AF48325}" srcOrd="0" destOrd="0" presId="urn:microsoft.com/office/officeart/2005/8/layout/hierarchy4"/>
    <dgm:cxn modelId="{E97E9425-8969-443C-AA40-8332C303B0B6}" type="presParOf" srcId="{37863B87-A249-4526-827E-25721AF48325}" destId="{DD78CEA1-1A34-4F81-AD02-1ADA132D2132}" srcOrd="0" destOrd="0" presId="urn:microsoft.com/office/officeart/2005/8/layout/hierarchy4"/>
    <dgm:cxn modelId="{4E9392AE-DA60-401E-ADF2-C06F4D0EC38D}" type="presParOf" srcId="{37863B87-A249-4526-827E-25721AF48325}" destId="{27650347-27D0-4C06-AD47-B770F3B345D6}" srcOrd="1" destOrd="0" presId="urn:microsoft.com/office/officeart/2005/8/layout/hierarchy4"/>
    <dgm:cxn modelId="{C67EF8EF-E9EF-4E1C-B25C-C9802AC9D5F9}" type="presParOf" srcId="{37863B87-A249-4526-827E-25721AF48325}" destId="{7AAE93C5-764B-46E1-96B0-8898427A7654}" srcOrd="2" destOrd="0" presId="urn:microsoft.com/office/officeart/2005/8/layout/hierarchy4"/>
    <dgm:cxn modelId="{522AF648-B0F0-40EC-951F-6418E57752EB}" type="presParOf" srcId="{7AAE93C5-764B-46E1-96B0-8898427A7654}" destId="{A200FB96-0FB6-4281-803F-334C2A299C86}" srcOrd="0" destOrd="0" presId="urn:microsoft.com/office/officeart/2005/8/layout/hierarchy4"/>
    <dgm:cxn modelId="{CDE92486-75E7-4209-97A2-FE0C16057057}" type="presParOf" srcId="{A200FB96-0FB6-4281-803F-334C2A299C86}" destId="{1C5E28C1-2749-4059-9990-AE1F14F675A4}" srcOrd="0" destOrd="0" presId="urn:microsoft.com/office/officeart/2005/8/layout/hierarchy4"/>
    <dgm:cxn modelId="{CD57931F-2127-43D0-BCF2-51EA9B9F4B05}" type="presParOf" srcId="{A200FB96-0FB6-4281-803F-334C2A299C86}" destId="{84D9FBAC-34AF-4F6F-97AC-22EDB5FD48F5}" srcOrd="1" destOrd="0" presId="urn:microsoft.com/office/officeart/2005/8/layout/hierarchy4"/>
    <dgm:cxn modelId="{4C5859B9-51E7-42D8-9699-30AC58DD2A03}" type="presParOf" srcId="{A200FB96-0FB6-4281-803F-334C2A299C86}" destId="{1761342A-E280-4C52-81E4-90A93B54290F}" srcOrd="2" destOrd="0" presId="urn:microsoft.com/office/officeart/2005/8/layout/hierarchy4"/>
    <dgm:cxn modelId="{FD1F2A0C-3FA7-47F1-9168-BFCABB3650CC}" type="presParOf" srcId="{1761342A-E280-4C52-81E4-90A93B54290F}" destId="{592AAD7B-A574-4297-A539-A58A5985A360}" srcOrd="0" destOrd="0" presId="urn:microsoft.com/office/officeart/2005/8/layout/hierarchy4"/>
    <dgm:cxn modelId="{12886A84-D0A0-42A9-B9F8-7D6871B9D304}" type="presParOf" srcId="{592AAD7B-A574-4297-A539-A58A5985A360}" destId="{2350346C-D084-4FD3-9831-AE6164A34041}" srcOrd="0" destOrd="0" presId="urn:microsoft.com/office/officeart/2005/8/layout/hierarchy4"/>
    <dgm:cxn modelId="{CD12BE1C-0D7F-43E6-9656-52A2406FD819}" type="presParOf" srcId="{592AAD7B-A574-4297-A539-A58A5985A360}" destId="{6C26E5A3-F23E-4426-8619-D1E44AC7CF38}" srcOrd="1" destOrd="0" presId="urn:microsoft.com/office/officeart/2005/8/layout/hierarchy4"/>
    <dgm:cxn modelId="{A12179D3-1E6E-419A-BA1E-A640CFCF8C63}" type="presParOf" srcId="{592AAD7B-A574-4297-A539-A58A5985A360}" destId="{5A45F187-56DE-44AF-93A7-2D309860B315}" srcOrd="2" destOrd="0" presId="urn:microsoft.com/office/officeart/2005/8/layout/hierarchy4"/>
    <dgm:cxn modelId="{A36F9C69-0AF1-4154-B8B2-342ACAC9B57F}" type="presParOf" srcId="{5A45F187-56DE-44AF-93A7-2D309860B315}" destId="{5A081AD5-3D6E-4874-9311-726B867A6D43}" srcOrd="0" destOrd="0" presId="urn:microsoft.com/office/officeart/2005/8/layout/hierarchy4"/>
    <dgm:cxn modelId="{228BCF9B-3CE1-46CB-93F5-8AE5700AC351}" type="presParOf" srcId="{5A081AD5-3D6E-4874-9311-726B867A6D43}" destId="{1CD611B8-58A5-45CA-BBA0-AD0CB72569D3}" srcOrd="0" destOrd="0" presId="urn:microsoft.com/office/officeart/2005/8/layout/hierarchy4"/>
    <dgm:cxn modelId="{181D09E2-A183-4206-9E14-DDB3FC56B77B}" type="presParOf" srcId="{5A081AD5-3D6E-4874-9311-726B867A6D43}" destId="{CA816DAD-6C51-4978-A516-499362D5F80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73A4CB-DE17-43DA-AE55-332A33065CFE}" type="doc">
      <dgm:prSet loTypeId="urn:microsoft.com/office/officeart/2005/8/layout/hierarchy4" loCatId="hierarchy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de-AT"/>
        </a:p>
      </dgm:t>
    </dgm:pt>
    <dgm:pt modelId="{A02FDD53-61E2-4919-8539-BDE854692DE6}">
      <dgm:prSet phldrT="[Text]"/>
      <dgm:spPr/>
      <dgm:t>
        <a:bodyPr/>
        <a:lstStyle/>
        <a:p>
          <a:r>
            <a:rPr lang="de-AT" dirty="0" smtClean="0"/>
            <a:t>Kommunikationsschicht</a:t>
          </a:r>
          <a:endParaRPr lang="de-AT" dirty="0"/>
        </a:p>
      </dgm:t>
    </dgm:pt>
    <dgm:pt modelId="{1B89847F-A8DC-4A7A-8EEC-9B13168725CA}" type="parTrans" cxnId="{5428B0DA-ACA5-4403-9A23-8F4D8D2FC486}">
      <dgm:prSet/>
      <dgm:spPr/>
      <dgm:t>
        <a:bodyPr/>
        <a:lstStyle/>
        <a:p>
          <a:endParaRPr lang="de-AT"/>
        </a:p>
      </dgm:t>
    </dgm:pt>
    <dgm:pt modelId="{67191F1E-C01C-42C3-8324-C78FE3158AB7}" type="sibTrans" cxnId="{5428B0DA-ACA5-4403-9A23-8F4D8D2FC486}">
      <dgm:prSet/>
      <dgm:spPr/>
      <dgm:t>
        <a:bodyPr/>
        <a:lstStyle/>
        <a:p>
          <a:endParaRPr lang="de-AT"/>
        </a:p>
      </dgm:t>
    </dgm:pt>
    <dgm:pt modelId="{01F9321B-7D32-49EF-B567-2114954A7AB1}">
      <dgm:prSet phldrT="[Text]"/>
      <dgm:spPr/>
      <dgm:t>
        <a:bodyPr/>
        <a:lstStyle/>
        <a:p>
          <a:r>
            <a:rPr lang="de-AT" dirty="0" smtClean="0"/>
            <a:t>Anwendungslogik</a:t>
          </a:r>
          <a:endParaRPr lang="de-AT" dirty="0"/>
        </a:p>
      </dgm:t>
    </dgm:pt>
    <dgm:pt modelId="{B8FC3329-24FA-4D2A-B92C-89E785E66C22}" type="parTrans" cxnId="{0C96B79E-1119-4011-A46F-194C832EAC42}">
      <dgm:prSet/>
      <dgm:spPr/>
      <dgm:t>
        <a:bodyPr/>
        <a:lstStyle/>
        <a:p>
          <a:endParaRPr lang="de-AT"/>
        </a:p>
      </dgm:t>
    </dgm:pt>
    <dgm:pt modelId="{3A76BABA-DF42-46E3-B7E7-8994CD423005}" type="sibTrans" cxnId="{0C96B79E-1119-4011-A46F-194C832EAC42}">
      <dgm:prSet/>
      <dgm:spPr/>
      <dgm:t>
        <a:bodyPr/>
        <a:lstStyle/>
        <a:p>
          <a:endParaRPr lang="de-AT"/>
        </a:p>
      </dgm:t>
    </dgm:pt>
    <dgm:pt modelId="{508F67C3-D501-45DC-983E-9FD7E0CF32FF}">
      <dgm:prSet phldrT="[Text]"/>
      <dgm:spPr/>
      <dgm:t>
        <a:bodyPr/>
        <a:lstStyle/>
        <a:p>
          <a:r>
            <a:rPr lang="de-AT" dirty="0" smtClean="0"/>
            <a:t>Businesslogik</a:t>
          </a:r>
          <a:endParaRPr lang="de-AT" dirty="0"/>
        </a:p>
      </dgm:t>
    </dgm:pt>
    <dgm:pt modelId="{BA254FC8-B205-4DD3-AB56-E0553F03F96B}" type="parTrans" cxnId="{508D737E-F5AD-4514-931A-870C84EEDAFB}">
      <dgm:prSet/>
      <dgm:spPr/>
      <dgm:t>
        <a:bodyPr/>
        <a:lstStyle/>
        <a:p>
          <a:endParaRPr lang="de-AT"/>
        </a:p>
      </dgm:t>
    </dgm:pt>
    <dgm:pt modelId="{ED668B4C-DE8F-4C2A-BB36-575B70317B31}" type="sibTrans" cxnId="{508D737E-F5AD-4514-931A-870C84EEDAFB}">
      <dgm:prSet/>
      <dgm:spPr/>
      <dgm:t>
        <a:bodyPr/>
        <a:lstStyle/>
        <a:p>
          <a:endParaRPr lang="de-AT"/>
        </a:p>
      </dgm:t>
    </dgm:pt>
    <dgm:pt modelId="{567F1570-040B-4F40-ACA7-7A0064F0DD04}">
      <dgm:prSet phldrT="[Text]"/>
      <dgm:spPr/>
      <dgm:t>
        <a:bodyPr/>
        <a:lstStyle/>
        <a:p>
          <a:r>
            <a:rPr lang="de-AT" dirty="0" smtClean="0"/>
            <a:t>Datenabstraktion</a:t>
          </a:r>
          <a:endParaRPr lang="de-AT" dirty="0"/>
        </a:p>
      </dgm:t>
    </dgm:pt>
    <dgm:pt modelId="{7F06D23C-D223-43E3-BED3-75035B05E1CC}" type="parTrans" cxnId="{EB30EEF9-1001-48D5-80F3-6C6B52423C89}">
      <dgm:prSet/>
      <dgm:spPr/>
      <dgm:t>
        <a:bodyPr/>
        <a:lstStyle/>
        <a:p>
          <a:endParaRPr lang="de-AT"/>
        </a:p>
      </dgm:t>
    </dgm:pt>
    <dgm:pt modelId="{71DFAB5F-F79C-458F-9A6D-BAFED27D1F62}" type="sibTrans" cxnId="{EB30EEF9-1001-48D5-80F3-6C6B52423C89}">
      <dgm:prSet/>
      <dgm:spPr/>
      <dgm:t>
        <a:bodyPr/>
        <a:lstStyle/>
        <a:p>
          <a:endParaRPr lang="de-AT"/>
        </a:p>
      </dgm:t>
    </dgm:pt>
    <dgm:pt modelId="{6E930AF4-1093-49CD-8DA3-7B7E8B19A502}">
      <dgm:prSet phldrT="[Text]"/>
      <dgm:spPr/>
      <dgm:t>
        <a:bodyPr/>
        <a:lstStyle/>
        <a:p>
          <a:r>
            <a:rPr lang="de-AT" dirty="0" smtClean="0"/>
            <a:t>Daten</a:t>
          </a:r>
          <a:endParaRPr lang="de-AT" dirty="0"/>
        </a:p>
      </dgm:t>
    </dgm:pt>
    <dgm:pt modelId="{AD02AB8E-042A-4394-BB2C-CAE75A8D12DF}" type="parTrans" cxnId="{D268358D-E6FD-451F-9062-A52FBBAE44BD}">
      <dgm:prSet/>
      <dgm:spPr/>
      <dgm:t>
        <a:bodyPr/>
        <a:lstStyle/>
        <a:p>
          <a:endParaRPr lang="de-AT"/>
        </a:p>
      </dgm:t>
    </dgm:pt>
    <dgm:pt modelId="{005C3811-1F29-4853-AD4A-6F88F5A2D1BC}" type="sibTrans" cxnId="{D268358D-E6FD-451F-9062-A52FBBAE44BD}">
      <dgm:prSet/>
      <dgm:spPr/>
      <dgm:t>
        <a:bodyPr/>
        <a:lstStyle/>
        <a:p>
          <a:endParaRPr lang="de-AT"/>
        </a:p>
      </dgm:t>
    </dgm:pt>
    <dgm:pt modelId="{11F4B928-078B-4BA7-90F8-4F585371C77B}" type="pres">
      <dgm:prSet presAssocID="{4773A4CB-DE17-43DA-AE55-332A33065CF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AT"/>
        </a:p>
      </dgm:t>
    </dgm:pt>
    <dgm:pt modelId="{512A2A93-774C-4D10-AADB-D044CAB9C57B}" type="pres">
      <dgm:prSet presAssocID="{A02FDD53-61E2-4919-8539-BDE854692DE6}" presName="vertOne" presStyleCnt="0"/>
      <dgm:spPr/>
    </dgm:pt>
    <dgm:pt modelId="{0BB0D374-1138-4270-8FBE-F9F593F638CB}" type="pres">
      <dgm:prSet presAssocID="{A02FDD53-61E2-4919-8539-BDE854692DE6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AA235959-66CA-4F3A-A5F9-CA15E068A9E6}" type="pres">
      <dgm:prSet presAssocID="{A02FDD53-61E2-4919-8539-BDE854692DE6}" presName="parTransOne" presStyleCnt="0"/>
      <dgm:spPr/>
    </dgm:pt>
    <dgm:pt modelId="{75B1B6FF-D78E-4861-BFA0-89287CFCB587}" type="pres">
      <dgm:prSet presAssocID="{A02FDD53-61E2-4919-8539-BDE854692DE6}" presName="horzOne" presStyleCnt="0"/>
      <dgm:spPr/>
    </dgm:pt>
    <dgm:pt modelId="{37863B87-A249-4526-827E-25721AF48325}" type="pres">
      <dgm:prSet presAssocID="{01F9321B-7D32-49EF-B567-2114954A7AB1}" presName="vertTwo" presStyleCnt="0"/>
      <dgm:spPr/>
    </dgm:pt>
    <dgm:pt modelId="{DD78CEA1-1A34-4F81-AD02-1ADA132D2132}" type="pres">
      <dgm:prSet presAssocID="{01F9321B-7D32-49EF-B567-2114954A7AB1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27650347-27D0-4C06-AD47-B770F3B345D6}" type="pres">
      <dgm:prSet presAssocID="{01F9321B-7D32-49EF-B567-2114954A7AB1}" presName="parTransTwo" presStyleCnt="0"/>
      <dgm:spPr/>
    </dgm:pt>
    <dgm:pt modelId="{7AAE93C5-764B-46E1-96B0-8898427A7654}" type="pres">
      <dgm:prSet presAssocID="{01F9321B-7D32-49EF-B567-2114954A7AB1}" presName="horzTwo" presStyleCnt="0"/>
      <dgm:spPr/>
    </dgm:pt>
    <dgm:pt modelId="{A200FB96-0FB6-4281-803F-334C2A299C86}" type="pres">
      <dgm:prSet presAssocID="{508F67C3-D501-45DC-983E-9FD7E0CF32FF}" presName="vertThree" presStyleCnt="0"/>
      <dgm:spPr/>
    </dgm:pt>
    <dgm:pt modelId="{1C5E28C1-2749-4059-9990-AE1F14F675A4}" type="pres">
      <dgm:prSet presAssocID="{508F67C3-D501-45DC-983E-9FD7E0CF32FF}" presName="txThre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84D9FBAC-34AF-4F6F-97AC-22EDB5FD48F5}" type="pres">
      <dgm:prSet presAssocID="{508F67C3-D501-45DC-983E-9FD7E0CF32FF}" presName="parTransThree" presStyleCnt="0"/>
      <dgm:spPr/>
    </dgm:pt>
    <dgm:pt modelId="{1761342A-E280-4C52-81E4-90A93B54290F}" type="pres">
      <dgm:prSet presAssocID="{508F67C3-D501-45DC-983E-9FD7E0CF32FF}" presName="horzThree" presStyleCnt="0"/>
      <dgm:spPr/>
    </dgm:pt>
    <dgm:pt modelId="{592AAD7B-A574-4297-A539-A58A5985A360}" type="pres">
      <dgm:prSet presAssocID="{567F1570-040B-4F40-ACA7-7A0064F0DD04}" presName="vertFour" presStyleCnt="0">
        <dgm:presLayoutVars>
          <dgm:chPref val="3"/>
        </dgm:presLayoutVars>
      </dgm:prSet>
      <dgm:spPr/>
    </dgm:pt>
    <dgm:pt modelId="{2350346C-D084-4FD3-9831-AE6164A34041}" type="pres">
      <dgm:prSet presAssocID="{567F1570-040B-4F40-ACA7-7A0064F0DD04}" presName="txFour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6C26E5A3-F23E-4426-8619-D1E44AC7CF38}" type="pres">
      <dgm:prSet presAssocID="{567F1570-040B-4F40-ACA7-7A0064F0DD04}" presName="parTransFour" presStyleCnt="0"/>
      <dgm:spPr/>
    </dgm:pt>
    <dgm:pt modelId="{5A45F187-56DE-44AF-93A7-2D309860B315}" type="pres">
      <dgm:prSet presAssocID="{567F1570-040B-4F40-ACA7-7A0064F0DD04}" presName="horzFour" presStyleCnt="0"/>
      <dgm:spPr/>
    </dgm:pt>
    <dgm:pt modelId="{5A081AD5-3D6E-4874-9311-726B867A6D43}" type="pres">
      <dgm:prSet presAssocID="{6E930AF4-1093-49CD-8DA3-7B7E8B19A502}" presName="vertFour" presStyleCnt="0">
        <dgm:presLayoutVars>
          <dgm:chPref val="3"/>
        </dgm:presLayoutVars>
      </dgm:prSet>
      <dgm:spPr/>
    </dgm:pt>
    <dgm:pt modelId="{1CD611B8-58A5-45CA-BBA0-AD0CB72569D3}" type="pres">
      <dgm:prSet presAssocID="{6E930AF4-1093-49CD-8DA3-7B7E8B19A502}" presName="txFour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CA816DAD-6C51-4978-A516-499362D5F80E}" type="pres">
      <dgm:prSet presAssocID="{6E930AF4-1093-49CD-8DA3-7B7E8B19A502}" presName="horzFour" presStyleCnt="0"/>
      <dgm:spPr/>
    </dgm:pt>
  </dgm:ptLst>
  <dgm:cxnLst>
    <dgm:cxn modelId="{8BF1C700-2159-403F-B06B-58E618B2DA87}" type="presOf" srcId="{508F67C3-D501-45DC-983E-9FD7E0CF32FF}" destId="{1C5E28C1-2749-4059-9990-AE1F14F675A4}" srcOrd="0" destOrd="0" presId="urn:microsoft.com/office/officeart/2005/8/layout/hierarchy4"/>
    <dgm:cxn modelId="{5390902D-30CD-4DF0-B7CE-1E406146A824}" type="presOf" srcId="{567F1570-040B-4F40-ACA7-7A0064F0DD04}" destId="{2350346C-D084-4FD3-9831-AE6164A34041}" srcOrd="0" destOrd="0" presId="urn:microsoft.com/office/officeart/2005/8/layout/hierarchy4"/>
    <dgm:cxn modelId="{96D3872A-590B-4549-8098-8CAD403D0843}" type="presOf" srcId="{6E930AF4-1093-49CD-8DA3-7B7E8B19A502}" destId="{1CD611B8-58A5-45CA-BBA0-AD0CB72569D3}" srcOrd="0" destOrd="0" presId="urn:microsoft.com/office/officeart/2005/8/layout/hierarchy4"/>
    <dgm:cxn modelId="{D268358D-E6FD-451F-9062-A52FBBAE44BD}" srcId="{567F1570-040B-4F40-ACA7-7A0064F0DD04}" destId="{6E930AF4-1093-49CD-8DA3-7B7E8B19A502}" srcOrd="0" destOrd="0" parTransId="{AD02AB8E-042A-4394-BB2C-CAE75A8D12DF}" sibTransId="{005C3811-1F29-4853-AD4A-6F88F5A2D1BC}"/>
    <dgm:cxn modelId="{EB30EEF9-1001-48D5-80F3-6C6B52423C89}" srcId="{508F67C3-D501-45DC-983E-9FD7E0CF32FF}" destId="{567F1570-040B-4F40-ACA7-7A0064F0DD04}" srcOrd="0" destOrd="0" parTransId="{7F06D23C-D223-43E3-BED3-75035B05E1CC}" sibTransId="{71DFAB5F-F79C-458F-9A6D-BAFED27D1F62}"/>
    <dgm:cxn modelId="{DF339CC2-26C8-4055-926A-67850476B521}" type="presOf" srcId="{4773A4CB-DE17-43DA-AE55-332A33065CFE}" destId="{11F4B928-078B-4BA7-90F8-4F585371C77B}" srcOrd="0" destOrd="0" presId="urn:microsoft.com/office/officeart/2005/8/layout/hierarchy4"/>
    <dgm:cxn modelId="{BE906565-13C5-4420-B585-D9FF3BA263C9}" type="presOf" srcId="{01F9321B-7D32-49EF-B567-2114954A7AB1}" destId="{DD78CEA1-1A34-4F81-AD02-1ADA132D2132}" srcOrd="0" destOrd="0" presId="urn:microsoft.com/office/officeart/2005/8/layout/hierarchy4"/>
    <dgm:cxn modelId="{508D737E-F5AD-4514-931A-870C84EEDAFB}" srcId="{01F9321B-7D32-49EF-B567-2114954A7AB1}" destId="{508F67C3-D501-45DC-983E-9FD7E0CF32FF}" srcOrd="0" destOrd="0" parTransId="{BA254FC8-B205-4DD3-AB56-E0553F03F96B}" sibTransId="{ED668B4C-DE8F-4C2A-BB36-575B70317B31}"/>
    <dgm:cxn modelId="{7613E41D-38B2-4205-B3E7-77F80D3DE89C}" type="presOf" srcId="{A02FDD53-61E2-4919-8539-BDE854692DE6}" destId="{0BB0D374-1138-4270-8FBE-F9F593F638CB}" srcOrd="0" destOrd="0" presId="urn:microsoft.com/office/officeart/2005/8/layout/hierarchy4"/>
    <dgm:cxn modelId="{0C96B79E-1119-4011-A46F-194C832EAC42}" srcId="{A02FDD53-61E2-4919-8539-BDE854692DE6}" destId="{01F9321B-7D32-49EF-B567-2114954A7AB1}" srcOrd="0" destOrd="0" parTransId="{B8FC3329-24FA-4D2A-B92C-89E785E66C22}" sibTransId="{3A76BABA-DF42-46E3-B7E7-8994CD423005}"/>
    <dgm:cxn modelId="{5428B0DA-ACA5-4403-9A23-8F4D8D2FC486}" srcId="{4773A4CB-DE17-43DA-AE55-332A33065CFE}" destId="{A02FDD53-61E2-4919-8539-BDE854692DE6}" srcOrd="0" destOrd="0" parTransId="{1B89847F-A8DC-4A7A-8EEC-9B13168725CA}" sibTransId="{67191F1E-C01C-42C3-8324-C78FE3158AB7}"/>
    <dgm:cxn modelId="{E03302B6-9BBA-431F-92D3-268542BE2263}" type="presParOf" srcId="{11F4B928-078B-4BA7-90F8-4F585371C77B}" destId="{512A2A93-774C-4D10-AADB-D044CAB9C57B}" srcOrd="0" destOrd="0" presId="urn:microsoft.com/office/officeart/2005/8/layout/hierarchy4"/>
    <dgm:cxn modelId="{93D9F062-749E-450B-BC96-ECDDF1470CF4}" type="presParOf" srcId="{512A2A93-774C-4D10-AADB-D044CAB9C57B}" destId="{0BB0D374-1138-4270-8FBE-F9F593F638CB}" srcOrd="0" destOrd="0" presId="urn:microsoft.com/office/officeart/2005/8/layout/hierarchy4"/>
    <dgm:cxn modelId="{3C7AD4DD-46EC-4432-9D7B-51753F97F174}" type="presParOf" srcId="{512A2A93-774C-4D10-AADB-D044CAB9C57B}" destId="{AA235959-66CA-4F3A-A5F9-CA15E068A9E6}" srcOrd="1" destOrd="0" presId="urn:microsoft.com/office/officeart/2005/8/layout/hierarchy4"/>
    <dgm:cxn modelId="{23EC1D77-1F48-405F-84AF-3DBD28897700}" type="presParOf" srcId="{512A2A93-774C-4D10-AADB-D044CAB9C57B}" destId="{75B1B6FF-D78E-4861-BFA0-89287CFCB587}" srcOrd="2" destOrd="0" presId="urn:microsoft.com/office/officeart/2005/8/layout/hierarchy4"/>
    <dgm:cxn modelId="{E0BB716D-C982-414C-820D-B3D53E85745A}" type="presParOf" srcId="{75B1B6FF-D78E-4861-BFA0-89287CFCB587}" destId="{37863B87-A249-4526-827E-25721AF48325}" srcOrd="0" destOrd="0" presId="urn:microsoft.com/office/officeart/2005/8/layout/hierarchy4"/>
    <dgm:cxn modelId="{7CF485CE-4FB2-4F52-AFB0-06B20A253B4D}" type="presParOf" srcId="{37863B87-A249-4526-827E-25721AF48325}" destId="{DD78CEA1-1A34-4F81-AD02-1ADA132D2132}" srcOrd="0" destOrd="0" presId="urn:microsoft.com/office/officeart/2005/8/layout/hierarchy4"/>
    <dgm:cxn modelId="{FCC6BF30-312F-4E3D-9DC2-1D6A5B4C2523}" type="presParOf" srcId="{37863B87-A249-4526-827E-25721AF48325}" destId="{27650347-27D0-4C06-AD47-B770F3B345D6}" srcOrd="1" destOrd="0" presId="urn:microsoft.com/office/officeart/2005/8/layout/hierarchy4"/>
    <dgm:cxn modelId="{64E7A1E8-EFA4-44BB-8F00-E51BD5D15DC6}" type="presParOf" srcId="{37863B87-A249-4526-827E-25721AF48325}" destId="{7AAE93C5-764B-46E1-96B0-8898427A7654}" srcOrd="2" destOrd="0" presId="urn:microsoft.com/office/officeart/2005/8/layout/hierarchy4"/>
    <dgm:cxn modelId="{41D5516A-E83F-4115-B9E3-F940C0BF2B2B}" type="presParOf" srcId="{7AAE93C5-764B-46E1-96B0-8898427A7654}" destId="{A200FB96-0FB6-4281-803F-334C2A299C86}" srcOrd="0" destOrd="0" presId="urn:microsoft.com/office/officeart/2005/8/layout/hierarchy4"/>
    <dgm:cxn modelId="{6589B082-80EA-4A2F-B395-B42D2F1DA392}" type="presParOf" srcId="{A200FB96-0FB6-4281-803F-334C2A299C86}" destId="{1C5E28C1-2749-4059-9990-AE1F14F675A4}" srcOrd="0" destOrd="0" presId="urn:microsoft.com/office/officeart/2005/8/layout/hierarchy4"/>
    <dgm:cxn modelId="{D549B44F-6650-4A76-ABB8-D78BBB7C2FD3}" type="presParOf" srcId="{A200FB96-0FB6-4281-803F-334C2A299C86}" destId="{84D9FBAC-34AF-4F6F-97AC-22EDB5FD48F5}" srcOrd="1" destOrd="0" presId="urn:microsoft.com/office/officeart/2005/8/layout/hierarchy4"/>
    <dgm:cxn modelId="{086D0919-E806-4211-827E-E09F4A6301DD}" type="presParOf" srcId="{A200FB96-0FB6-4281-803F-334C2A299C86}" destId="{1761342A-E280-4C52-81E4-90A93B54290F}" srcOrd="2" destOrd="0" presId="urn:microsoft.com/office/officeart/2005/8/layout/hierarchy4"/>
    <dgm:cxn modelId="{F488BA4B-312D-4A92-BA1D-48615D62274F}" type="presParOf" srcId="{1761342A-E280-4C52-81E4-90A93B54290F}" destId="{592AAD7B-A574-4297-A539-A58A5985A360}" srcOrd="0" destOrd="0" presId="urn:microsoft.com/office/officeart/2005/8/layout/hierarchy4"/>
    <dgm:cxn modelId="{277D7760-30CC-4E04-BD9C-A422D23E7952}" type="presParOf" srcId="{592AAD7B-A574-4297-A539-A58A5985A360}" destId="{2350346C-D084-4FD3-9831-AE6164A34041}" srcOrd="0" destOrd="0" presId="urn:microsoft.com/office/officeart/2005/8/layout/hierarchy4"/>
    <dgm:cxn modelId="{2E6228B3-2D2F-4B1F-BBC0-9AABF6773DCE}" type="presParOf" srcId="{592AAD7B-A574-4297-A539-A58A5985A360}" destId="{6C26E5A3-F23E-4426-8619-D1E44AC7CF38}" srcOrd="1" destOrd="0" presId="urn:microsoft.com/office/officeart/2005/8/layout/hierarchy4"/>
    <dgm:cxn modelId="{B3E5E300-714E-4A94-9397-45043C89A759}" type="presParOf" srcId="{592AAD7B-A574-4297-A539-A58A5985A360}" destId="{5A45F187-56DE-44AF-93A7-2D309860B315}" srcOrd="2" destOrd="0" presId="urn:microsoft.com/office/officeart/2005/8/layout/hierarchy4"/>
    <dgm:cxn modelId="{8C080B8C-F039-4FF5-8121-A0A17F1CEEB6}" type="presParOf" srcId="{5A45F187-56DE-44AF-93A7-2D309860B315}" destId="{5A081AD5-3D6E-4874-9311-726B867A6D43}" srcOrd="0" destOrd="0" presId="urn:microsoft.com/office/officeart/2005/8/layout/hierarchy4"/>
    <dgm:cxn modelId="{6ED6C9A3-C361-4DCA-BB55-482871A80EEA}" type="presParOf" srcId="{5A081AD5-3D6E-4874-9311-726B867A6D43}" destId="{1CD611B8-58A5-45CA-BBA0-AD0CB72569D3}" srcOrd="0" destOrd="0" presId="urn:microsoft.com/office/officeart/2005/8/layout/hierarchy4"/>
    <dgm:cxn modelId="{B3931DFA-4EC8-417E-BEF4-2B1D1480B0BC}" type="presParOf" srcId="{5A081AD5-3D6E-4874-9311-726B867A6D43}" destId="{CA816DAD-6C51-4978-A516-499362D5F80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B0D374-1138-4270-8FBE-F9F593F638CB}">
      <dsp:nvSpPr>
        <dsp:cNvPr id="0" name=""/>
        <dsp:cNvSpPr/>
      </dsp:nvSpPr>
      <dsp:spPr>
        <a:xfrm>
          <a:off x="1816" y="2197"/>
          <a:ext cx="3716103" cy="708056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dirty="0" smtClean="0"/>
            <a:t>Kommunikationsschicht</a:t>
          </a:r>
          <a:endParaRPr lang="de-AT" sz="2400" kern="1200" dirty="0"/>
        </a:p>
      </dsp:txBody>
      <dsp:txXfrm>
        <a:off x="22554" y="22935"/>
        <a:ext cx="3674627" cy="666580"/>
      </dsp:txXfrm>
    </dsp:sp>
    <dsp:sp modelId="{DD78CEA1-1A34-4F81-AD02-1ADA132D2132}">
      <dsp:nvSpPr>
        <dsp:cNvPr id="0" name=""/>
        <dsp:cNvSpPr/>
      </dsp:nvSpPr>
      <dsp:spPr>
        <a:xfrm>
          <a:off x="1816" y="750074"/>
          <a:ext cx="3716103" cy="708056"/>
        </a:xfrm>
        <a:prstGeom prst="roundRect">
          <a:avLst>
            <a:gd name="adj" fmla="val 10000"/>
          </a:avLst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dirty="0" smtClean="0"/>
            <a:t>Anwendungslogik</a:t>
          </a:r>
          <a:endParaRPr lang="de-AT" sz="2400" kern="1200" dirty="0"/>
        </a:p>
      </dsp:txBody>
      <dsp:txXfrm>
        <a:off x="22554" y="770812"/>
        <a:ext cx="3674627" cy="666580"/>
      </dsp:txXfrm>
    </dsp:sp>
    <dsp:sp modelId="{1C5E28C1-2749-4059-9990-AE1F14F675A4}">
      <dsp:nvSpPr>
        <dsp:cNvPr id="0" name=""/>
        <dsp:cNvSpPr/>
      </dsp:nvSpPr>
      <dsp:spPr>
        <a:xfrm>
          <a:off x="1816" y="1497951"/>
          <a:ext cx="3716103" cy="708056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dirty="0" smtClean="0"/>
            <a:t>Businesslogik</a:t>
          </a:r>
          <a:endParaRPr lang="de-AT" sz="2400" kern="1200" dirty="0"/>
        </a:p>
      </dsp:txBody>
      <dsp:txXfrm>
        <a:off x="22554" y="1518689"/>
        <a:ext cx="3674627" cy="666580"/>
      </dsp:txXfrm>
    </dsp:sp>
    <dsp:sp modelId="{2350346C-D084-4FD3-9831-AE6164A34041}">
      <dsp:nvSpPr>
        <dsp:cNvPr id="0" name=""/>
        <dsp:cNvSpPr/>
      </dsp:nvSpPr>
      <dsp:spPr>
        <a:xfrm>
          <a:off x="1816" y="2245828"/>
          <a:ext cx="3716103" cy="708056"/>
        </a:xfrm>
        <a:prstGeom prst="roundRect">
          <a:avLst>
            <a:gd name="adj" fmla="val 10000"/>
          </a:avLst>
        </a:prstGeom>
        <a:solidFill>
          <a:schemeClr val="accent3">
            <a:tint val="7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dirty="0" smtClean="0"/>
            <a:t>Datenabstraktion</a:t>
          </a:r>
          <a:endParaRPr lang="de-AT" sz="2400" kern="1200" dirty="0"/>
        </a:p>
      </dsp:txBody>
      <dsp:txXfrm>
        <a:off x="22554" y="2266566"/>
        <a:ext cx="3674627" cy="666580"/>
      </dsp:txXfrm>
    </dsp:sp>
    <dsp:sp modelId="{1CD611B8-58A5-45CA-BBA0-AD0CB72569D3}">
      <dsp:nvSpPr>
        <dsp:cNvPr id="0" name=""/>
        <dsp:cNvSpPr/>
      </dsp:nvSpPr>
      <dsp:spPr>
        <a:xfrm>
          <a:off x="1816" y="2993705"/>
          <a:ext cx="3716103" cy="708056"/>
        </a:xfrm>
        <a:prstGeom prst="roundRect">
          <a:avLst>
            <a:gd name="adj" fmla="val 10000"/>
          </a:avLst>
        </a:prstGeom>
        <a:solidFill>
          <a:schemeClr val="accent3">
            <a:tint val="7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dirty="0" smtClean="0"/>
            <a:t>Daten</a:t>
          </a:r>
          <a:endParaRPr lang="de-AT" sz="2400" kern="1200" dirty="0"/>
        </a:p>
      </dsp:txBody>
      <dsp:txXfrm>
        <a:off x="22554" y="3014443"/>
        <a:ext cx="3674627" cy="6665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B0D374-1138-4270-8FBE-F9F593F638CB}">
      <dsp:nvSpPr>
        <dsp:cNvPr id="0" name=""/>
        <dsp:cNvSpPr/>
      </dsp:nvSpPr>
      <dsp:spPr>
        <a:xfrm>
          <a:off x="1816" y="2197"/>
          <a:ext cx="3716103" cy="708056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dirty="0" smtClean="0"/>
            <a:t>Kommunikationsschicht</a:t>
          </a:r>
          <a:endParaRPr lang="de-AT" sz="2400" kern="1200" dirty="0"/>
        </a:p>
      </dsp:txBody>
      <dsp:txXfrm>
        <a:off x="22554" y="22935"/>
        <a:ext cx="3674627" cy="666580"/>
      </dsp:txXfrm>
    </dsp:sp>
    <dsp:sp modelId="{DD78CEA1-1A34-4F81-AD02-1ADA132D2132}">
      <dsp:nvSpPr>
        <dsp:cNvPr id="0" name=""/>
        <dsp:cNvSpPr/>
      </dsp:nvSpPr>
      <dsp:spPr>
        <a:xfrm>
          <a:off x="1816" y="750074"/>
          <a:ext cx="3716103" cy="708056"/>
        </a:xfrm>
        <a:prstGeom prst="roundRect">
          <a:avLst>
            <a:gd name="adj" fmla="val 10000"/>
          </a:avLst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dirty="0" smtClean="0"/>
            <a:t>Anwendungslogik</a:t>
          </a:r>
          <a:endParaRPr lang="de-AT" sz="2400" kern="1200" dirty="0"/>
        </a:p>
      </dsp:txBody>
      <dsp:txXfrm>
        <a:off x="22554" y="770812"/>
        <a:ext cx="3674627" cy="666580"/>
      </dsp:txXfrm>
    </dsp:sp>
    <dsp:sp modelId="{1C5E28C1-2749-4059-9990-AE1F14F675A4}">
      <dsp:nvSpPr>
        <dsp:cNvPr id="0" name=""/>
        <dsp:cNvSpPr/>
      </dsp:nvSpPr>
      <dsp:spPr>
        <a:xfrm>
          <a:off x="1816" y="1497951"/>
          <a:ext cx="3716103" cy="708056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dirty="0" smtClean="0"/>
            <a:t>Businesslogik</a:t>
          </a:r>
          <a:endParaRPr lang="de-AT" sz="2400" kern="1200" dirty="0"/>
        </a:p>
      </dsp:txBody>
      <dsp:txXfrm>
        <a:off x="22554" y="1518689"/>
        <a:ext cx="3674627" cy="666580"/>
      </dsp:txXfrm>
    </dsp:sp>
    <dsp:sp modelId="{2350346C-D084-4FD3-9831-AE6164A34041}">
      <dsp:nvSpPr>
        <dsp:cNvPr id="0" name=""/>
        <dsp:cNvSpPr/>
      </dsp:nvSpPr>
      <dsp:spPr>
        <a:xfrm>
          <a:off x="1816" y="2245828"/>
          <a:ext cx="3716103" cy="708056"/>
        </a:xfrm>
        <a:prstGeom prst="roundRect">
          <a:avLst>
            <a:gd name="adj" fmla="val 10000"/>
          </a:avLst>
        </a:prstGeom>
        <a:solidFill>
          <a:schemeClr val="accent3">
            <a:tint val="7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dirty="0" smtClean="0"/>
            <a:t>Datenabstraktion</a:t>
          </a:r>
          <a:endParaRPr lang="de-AT" sz="2400" kern="1200" dirty="0"/>
        </a:p>
      </dsp:txBody>
      <dsp:txXfrm>
        <a:off x="22554" y="2266566"/>
        <a:ext cx="3674627" cy="666580"/>
      </dsp:txXfrm>
    </dsp:sp>
    <dsp:sp modelId="{1CD611B8-58A5-45CA-BBA0-AD0CB72569D3}">
      <dsp:nvSpPr>
        <dsp:cNvPr id="0" name=""/>
        <dsp:cNvSpPr/>
      </dsp:nvSpPr>
      <dsp:spPr>
        <a:xfrm>
          <a:off x="1816" y="2993705"/>
          <a:ext cx="3716103" cy="708056"/>
        </a:xfrm>
        <a:prstGeom prst="roundRect">
          <a:avLst>
            <a:gd name="adj" fmla="val 10000"/>
          </a:avLst>
        </a:prstGeom>
        <a:solidFill>
          <a:schemeClr val="accent3">
            <a:tint val="7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dirty="0" smtClean="0"/>
            <a:t>Daten</a:t>
          </a:r>
          <a:endParaRPr lang="de-AT" sz="2400" kern="1200" dirty="0"/>
        </a:p>
      </dsp:txBody>
      <dsp:txXfrm>
        <a:off x="22554" y="3014443"/>
        <a:ext cx="3674627" cy="666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A5F64-36BE-4217-8DE8-E88D08642151}" type="datetimeFigureOut">
              <a:rPr lang="de-AT" smtClean="0"/>
              <a:t>26.01.2012</a:t>
            </a:fld>
            <a:endParaRPr lang="de-AT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192B3-A934-4374-B34E-4EFA538D9458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19375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141964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 smtClean="0"/>
              <a:t>Manuel</a:t>
            </a: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20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479963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 smtClean="0"/>
              <a:t>Manuel</a:t>
            </a: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21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590304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 smtClean="0"/>
              <a:t>Manuel</a:t>
            </a: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22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953262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Manuel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23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551084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Manuel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24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723185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Stephan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25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442418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Stephan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26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092688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Stephan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27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41164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 err="1" smtClean="0"/>
              <a:t>Ku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51532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 err="1" smtClean="0"/>
              <a:t>Ku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02192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 err="1" smtClean="0"/>
              <a:t>Ku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14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78735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err="1" smtClean="0"/>
              <a:t>Ku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15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0907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 err="1" smtClean="0"/>
              <a:t>Nisi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16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32845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 err="1" smtClean="0"/>
              <a:t>Nisi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17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06387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 err="1" smtClean="0"/>
              <a:t>Nisi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18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623162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err="1" smtClean="0"/>
              <a:t>Nisi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192B3-A934-4374-B34E-4EFA538D9458}" type="slidenum">
              <a:rPr lang="de-AT" smtClean="0"/>
              <a:t>19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91077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1809-AA98-4BAD-BCB8-BE7883164EAB}" type="datetime1">
              <a:rPr lang="de-AT" smtClean="0"/>
              <a:t>26.01.2012</a:t>
            </a:fld>
            <a:endParaRPr lang="de-AT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‹Nr.›</a:t>
            </a:fld>
            <a:endParaRPr lang="de-AT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AT" dirty="0" smtClean="0"/>
              <a:t>Folie </a:t>
            </a:r>
            <a:endParaRPr lang="de-A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962D1-E8D0-470F-B656-BC999DD80C23}" type="datetime1">
              <a:rPr lang="de-AT" smtClean="0"/>
              <a:t>26.01.2012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Folie 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‹Nr.›</a:t>
            </a:fld>
            <a:endParaRPr lang="de-A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3C88-27AA-4728-BEAB-BA743B40086C}" type="datetime1">
              <a:rPr lang="de-AT" smtClean="0"/>
              <a:t>26.01.2012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Folie 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‹Nr.›</a:t>
            </a:fld>
            <a:endParaRPr lang="de-A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134A7-41B4-49E7-AB9E-B006674CA0D9}" type="datetime1">
              <a:rPr lang="de-AT" smtClean="0"/>
              <a:t>26.01.2012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Folie 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‹Nr.›</a:t>
            </a:fld>
            <a:endParaRPr lang="de-A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77AC3-5D84-435F-AEA3-F502D6C4F3B1}" type="datetime1">
              <a:rPr lang="de-AT" smtClean="0"/>
              <a:t>26.01.2012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Folie 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‹Nr.›</a:t>
            </a:fld>
            <a:endParaRPr lang="de-AT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29EAB-6695-4CF3-ADFD-7A515F886E1B}" type="datetime1">
              <a:rPr lang="de-AT" smtClean="0"/>
              <a:t>26.01.2012</a:t>
            </a:fld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Folie </a:t>
            </a:r>
            <a:endParaRPr lang="de-A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‹Nr.›</a:t>
            </a:fld>
            <a:endParaRPr lang="de-AT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2E7A4-C449-4DB4-84D1-0396CD9385AC}" type="datetime1">
              <a:rPr lang="de-AT" smtClean="0"/>
              <a:t>26.01.2012</a:t>
            </a:fld>
            <a:endParaRPr lang="de-A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Folie </a:t>
            </a:r>
            <a:endParaRPr lang="de-A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‹Nr.›</a:t>
            </a:fld>
            <a:endParaRPr lang="de-AT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AA3-FD20-4A65-BC8B-6D523D4D3057}" type="datetime1">
              <a:rPr lang="de-AT" smtClean="0"/>
              <a:t>26.01.2012</a:t>
            </a:fld>
            <a:endParaRPr lang="de-A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Folie 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‹Nr.›</a:t>
            </a:fld>
            <a:endParaRPr lang="de-A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659B6-6A74-49CE-9F52-2D27CD6AC018}" type="datetime1">
              <a:rPr lang="de-AT" smtClean="0"/>
              <a:t>26.01.2012</a:t>
            </a:fld>
            <a:endParaRPr lang="de-A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Folie 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‹Nr.›</a:t>
            </a:fld>
            <a:endParaRPr lang="de-A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181A2-7D08-4DAD-9DF4-C17692464342}" type="datetime1">
              <a:rPr lang="de-AT" smtClean="0"/>
              <a:t>26.01.2012</a:t>
            </a:fld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Folie </a:t>
            </a:r>
            <a:endParaRPr lang="de-A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‹Nr.›</a:t>
            </a:fld>
            <a:endParaRPr lang="de-A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7C6D-123C-4024-9D4D-6DFCB33247A2}" type="datetime1">
              <a:rPr lang="de-AT" smtClean="0"/>
              <a:t>26.01.2012</a:t>
            </a:fld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Folie </a:t>
            </a:r>
            <a:endParaRPr lang="de-A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‹Nr.›</a:t>
            </a:fld>
            <a:endParaRPr lang="de-A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D024312-CF2F-4ECE-8EED-4030DE5DF3C6}" type="datetime1">
              <a:rPr lang="de-AT" smtClean="0"/>
              <a:t>26.01.2012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de-AT" dirty="0" smtClean="0"/>
              <a:t>Folie 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B21C6CE-1AB1-48B1-8D94-EA78B89DFF8A}" type="slidenum">
              <a:rPr lang="de-AT" smtClean="0"/>
              <a:t>‹Nr.›</a:t>
            </a:fld>
            <a:endParaRPr lang="de-AT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ts val="5800"/>
        </a:lnSpc>
        <a:spcBef>
          <a:spcPct val="0"/>
        </a:spcBef>
        <a:buNone/>
        <a:defRPr sz="4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Classmodel.pn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b4o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SequenceDiagram%20Rent.pn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SequenceDiagram%20Search.pn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TestDB_overview.pn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Dokumentation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1800" y="1772816"/>
            <a:ext cx="3330704" cy="1702160"/>
          </a:xfrm>
        </p:spPr>
        <p:txBody>
          <a:bodyPr>
            <a:normAutofit fontScale="90000"/>
          </a:bodyPr>
          <a:lstStyle/>
          <a:p>
            <a:pPr algn="ctr"/>
            <a:r>
              <a:rPr lang="de-AT" sz="5300" dirty="0" err="1" smtClean="0"/>
              <a:t>Owl</a:t>
            </a:r>
            <a:r>
              <a:rPr lang="de-AT" sz="5300" dirty="0" smtClean="0"/>
              <a:t>/</a:t>
            </a:r>
            <a:r>
              <a:rPr lang="de-AT" sz="5300" dirty="0" err="1" smtClean="0"/>
              <a:t>Owlet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3100" dirty="0" smtClean="0"/>
              <a:t>DAS Bibliothekssystem</a:t>
            </a:r>
            <a:endParaRPr lang="de-AT" sz="31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Daniel Kuschny, Daniel </a:t>
            </a:r>
            <a:r>
              <a:rPr lang="de-AT" dirty="0" err="1" smtClean="0"/>
              <a:t>Nisandzic</a:t>
            </a:r>
            <a:r>
              <a:rPr lang="de-AT" dirty="0" smtClean="0"/>
              <a:t>, Stephan Svoboda, Manuel </a:t>
            </a:r>
            <a:r>
              <a:rPr lang="de-AT" dirty="0" err="1" smtClean="0"/>
              <a:t>Tscholl</a:t>
            </a:r>
            <a:r>
              <a:rPr lang="de-AT" dirty="0" smtClean="0"/>
              <a:t>, (</a:t>
            </a:r>
            <a:r>
              <a:rPr lang="de-AT" dirty="0" err="1" smtClean="0"/>
              <a:t>Evgeniya</a:t>
            </a:r>
            <a:r>
              <a:rPr lang="de-AT" dirty="0" smtClean="0"/>
              <a:t> Spiegel)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8897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Ausleih-System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10</a:t>
            </a:fld>
            <a:endParaRPr lang="de-AT" dirty="0"/>
          </a:p>
        </p:txBody>
      </p:sp>
      <p:pic>
        <p:nvPicPr>
          <p:cNvPr id="5" name="Grafik 4" descr="C:\Users\Manuel\Documents\uni\semester 5\workspace\OwlSoft\model\Domainmodel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86" t="3627" r="34192" b="52574"/>
          <a:stretch/>
        </p:blipFill>
        <p:spPr bwMode="auto">
          <a:xfrm>
            <a:off x="2267744" y="1628800"/>
            <a:ext cx="4464496" cy="45280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981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11</a:t>
            </a:fld>
            <a:endParaRPr lang="de-AT" dirty="0"/>
          </a:p>
        </p:txBody>
      </p:sp>
      <p:pic>
        <p:nvPicPr>
          <p:cNvPr id="6" name="Grafik 5" descr="C:\Users\Manuel\Documents\uni\semester 5\workspace\OwlSoft\model\Domainmodel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04664"/>
            <a:ext cx="9144001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858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12</a:t>
            </a:fld>
            <a:endParaRPr lang="de-AT" dirty="0"/>
          </a:p>
        </p:txBody>
      </p:sp>
      <p:pic>
        <p:nvPicPr>
          <p:cNvPr id="4" name="Picture 3">
            <a:hlinkClick r:id="rId2" action="ppaction://hlinkfile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188640"/>
            <a:ext cx="7230745" cy="61760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9119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Änderungen</a:t>
            </a:r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Personen- und Usersystem</a:t>
            </a:r>
          </a:p>
          <a:p>
            <a:pPr lvl="1"/>
            <a:r>
              <a:rPr lang="de-AT" dirty="0" smtClean="0"/>
              <a:t>Vereinfachte Personenstruktur</a:t>
            </a:r>
          </a:p>
          <a:p>
            <a:pPr lvl="1"/>
            <a:r>
              <a:rPr lang="de-AT" dirty="0" err="1" smtClean="0"/>
              <a:t>Attributierte</a:t>
            </a:r>
            <a:r>
              <a:rPr lang="de-AT" dirty="0" smtClean="0"/>
              <a:t>  Relationen aufgelöst</a:t>
            </a:r>
          </a:p>
          <a:p>
            <a:r>
              <a:rPr lang="de-AT" dirty="0" smtClean="0"/>
              <a:t>Medien- und Exemplar-Management</a:t>
            </a:r>
          </a:p>
          <a:p>
            <a:pPr lvl="1"/>
            <a:r>
              <a:rPr lang="de-AT" dirty="0" smtClean="0"/>
              <a:t>Zusammengeführt</a:t>
            </a:r>
          </a:p>
          <a:p>
            <a:pPr lvl="1"/>
            <a:r>
              <a:rPr lang="de-AT" dirty="0" smtClean="0"/>
              <a:t>Metadaten entfernt</a:t>
            </a:r>
          </a:p>
          <a:p>
            <a:pPr lvl="1"/>
            <a:r>
              <a:rPr lang="de-AT" dirty="0" smtClean="0"/>
              <a:t>Medientypen vereinfacht</a:t>
            </a:r>
          </a:p>
          <a:p>
            <a:r>
              <a:rPr lang="de-AT" dirty="0" smtClean="0"/>
              <a:t>Ausleih-System</a:t>
            </a:r>
          </a:p>
          <a:p>
            <a:pPr lvl="1"/>
            <a:r>
              <a:rPr lang="de-AT" dirty="0" smtClean="0"/>
              <a:t>Vereinfacht</a:t>
            </a:r>
          </a:p>
          <a:p>
            <a:pPr lvl="1"/>
            <a:r>
              <a:rPr lang="de-AT" dirty="0" smtClean="0"/>
              <a:t>Medien können Aktivitäten referenzieren</a:t>
            </a:r>
            <a:endParaRPr lang="de-AT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13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2473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Timebox</a:t>
            </a:r>
            <a:r>
              <a:rPr lang="de-AT" dirty="0" smtClean="0"/>
              <a:t> 1 Architektur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Streng getrennte Schichtenarchitektur</a:t>
            </a:r>
          </a:p>
          <a:p>
            <a:r>
              <a:rPr lang="de-AT" dirty="0" smtClean="0"/>
              <a:t>5 Schichten</a:t>
            </a:r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14</a:t>
            </a:fld>
            <a:endParaRPr lang="de-AT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756920213"/>
              </p:ext>
            </p:extLst>
          </p:nvPr>
        </p:nvGraphicFramePr>
        <p:xfrm>
          <a:off x="5076056" y="2564904"/>
          <a:ext cx="3719736" cy="370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5121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BB0D374-1138-4270-8FBE-F9F593F638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0BB0D374-1138-4270-8FBE-F9F593F638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D78CEA1-1A34-4F81-AD02-1ADA132D21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DD78CEA1-1A34-4F81-AD02-1ADA132D21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C5E28C1-2749-4059-9990-AE1F14F675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1C5E28C1-2749-4059-9990-AE1F14F675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350346C-D084-4FD3-9831-AE6164A340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2350346C-D084-4FD3-9831-AE6164A340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CD611B8-58A5-45CA-BBA0-AD0CB72569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1CD611B8-58A5-45CA-BBA0-AD0CB72569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lvl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Objektorientiert Datenbank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DB4O</a:t>
            </a:r>
            <a:r>
              <a:rPr lang="de-AT" sz="1600" dirty="0" smtClean="0"/>
              <a:t> (</a:t>
            </a:r>
            <a:r>
              <a:rPr lang="de-AT" sz="1600" dirty="0" smtClean="0">
                <a:hlinkClick r:id="rId3"/>
              </a:rPr>
              <a:t>http://www.db4o.com</a:t>
            </a:r>
            <a:r>
              <a:rPr lang="de-AT" sz="1600" dirty="0" smtClean="0"/>
              <a:t>)</a:t>
            </a:r>
          </a:p>
          <a:p>
            <a:endParaRPr lang="de-AT" sz="1600" dirty="0" smtClean="0"/>
          </a:p>
          <a:p>
            <a:r>
              <a:rPr lang="de-AT" dirty="0" smtClean="0"/>
              <a:t>Contra</a:t>
            </a:r>
          </a:p>
          <a:p>
            <a:pPr lvl="1"/>
            <a:r>
              <a:rPr lang="de-AT" dirty="0" smtClean="0"/>
              <a:t>Keine IDs</a:t>
            </a:r>
          </a:p>
          <a:p>
            <a:pPr lvl="1"/>
            <a:r>
              <a:rPr lang="de-AT" dirty="0" smtClean="0"/>
              <a:t>Speichert verschiedene Objektversionen</a:t>
            </a:r>
          </a:p>
          <a:p>
            <a:pPr lvl="1"/>
            <a:r>
              <a:rPr lang="de-AT" dirty="0" smtClean="0"/>
              <a:t>Testdaten müssen im Code erstellt werden</a:t>
            </a:r>
          </a:p>
          <a:p>
            <a:pPr lvl="1"/>
            <a:r>
              <a:rPr lang="de-AT" dirty="0" smtClean="0"/>
              <a:t>Kein SQL</a:t>
            </a:r>
          </a:p>
          <a:p>
            <a:pPr lvl="1"/>
            <a:r>
              <a:rPr lang="de-AT" dirty="0"/>
              <a:t>Suche problematisch</a:t>
            </a:r>
          </a:p>
          <a:p>
            <a:pPr lvl="1"/>
            <a:endParaRPr lang="de-AT" dirty="0"/>
          </a:p>
          <a:p>
            <a:pPr lvl="1"/>
            <a:endParaRPr lang="de-AT" dirty="0" smtClean="0"/>
          </a:p>
          <a:p>
            <a:r>
              <a:rPr lang="de-AT" dirty="0" smtClean="0"/>
              <a:t>Pro</a:t>
            </a:r>
          </a:p>
          <a:p>
            <a:pPr lvl="1"/>
            <a:r>
              <a:rPr lang="de-AT" dirty="0" smtClean="0"/>
              <a:t>Datenbank-Mapping entfällt</a:t>
            </a:r>
          </a:p>
          <a:p>
            <a:pPr lvl="1"/>
            <a:r>
              <a:rPr lang="de-AT" dirty="0" smtClean="0"/>
              <a:t>Portabel</a:t>
            </a:r>
          </a:p>
          <a:p>
            <a:pPr lvl="1"/>
            <a:endParaRPr lang="de-AT" dirty="0" smtClean="0"/>
          </a:p>
          <a:p>
            <a:pPr lvl="1"/>
            <a:endParaRPr lang="de-AT" dirty="0" smtClean="0"/>
          </a:p>
          <a:p>
            <a:pPr lvl="1"/>
            <a:endParaRPr lang="de-AT" dirty="0" smtClean="0"/>
          </a:p>
          <a:p>
            <a:pPr marL="0" indent="0">
              <a:buNone/>
            </a:pPr>
            <a:endParaRPr lang="de-AT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15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0984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Timebox</a:t>
            </a:r>
            <a:r>
              <a:rPr lang="de-AT" dirty="0" smtClean="0"/>
              <a:t> 2 Allgemein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RMI</a:t>
            </a:r>
          </a:p>
          <a:p>
            <a:r>
              <a:rPr lang="de-AT" dirty="0" smtClean="0"/>
              <a:t>Sehr Aufwendig</a:t>
            </a:r>
          </a:p>
          <a:p>
            <a:r>
              <a:rPr lang="de-AT" dirty="0" err="1" smtClean="0"/>
              <a:t>Owlet</a:t>
            </a:r>
            <a:r>
              <a:rPr lang="de-AT" dirty="0" smtClean="0"/>
              <a:t>-GUI mit Pivot Framework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16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6025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Timebox</a:t>
            </a:r>
            <a:r>
              <a:rPr lang="de-AT" dirty="0" smtClean="0"/>
              <a:t> 2 </a:t>
            </a:r>
            <a:r>
              <a:rPr lang="de-AT" dirty="0" err="1" smtClean="0"/>
              <a:t>Usecases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Suchen</a:t>
            </a:r>
          </a:p>
          <a:p>
            <a:r>
              <a:rPr lang="de-AT" dirty="0" smtClean="0"/>
              <a:t>Ausleihen</a:t>
            </a:r>
          </a:p>
          <a:p>
            <a:r>
              <a:rPr lang="de-AT" dirty="0" smtClean="0"/>
              <a:t>Rückgabe</a:t>
            </a:r>
          </a:p>
          <a:p>
            <a:r>
              <a:rPr lang="de-AT" dirty="0" smtClean="0"/>
              <a:t>Reservierung</a:t>
            </a:r>
          </a:p>
          <a:p>
            <a:r>
              <a:rPr lang="de-AT" dirty="0" smtClean="0"/>
              <a:t>Verlängern</a:t>
            </a:r>
          </a:p>
          <a:p>
            <a:pPr marL="0" indent="0">
              <a:buNone/>
            </a:pP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17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5864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18</a:t>
            </a:fld>
            <a:endParaRPr lang="de-AT" dirty="0"/>
          </a:p>
        </p:txBody>
      </p:sp>
      <p:pic>
        <p:nvPicPr>
          <p:cNvPr id="4099" name="Picture 3" descr="C:\Users\Manuel\Documents\uni\semester 5\workspace\OwlSoft\documentation\SequenceDiagram Rent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51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19</a:t>
            </a:fld>
            <a:endParaRPr lang="de-AT" dirty="0"/>
          </a:p>
        </p:txBody>
      </p:sp>
      <p:pic>
        <p:nvPicPr>
          <p:cNvPr id="5123" name="Picture 3" descr="C:\Users\Manuel\Documents\uni\semester 5\workspace\OwlSoft\documentation\SequenceDiagram Search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56" y="476672"/>
            <a:ext cx="9144000" cy="516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16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Einführung </a:t>
            </a:r>
            <a:r>
              <a:rPr lang="de-AT" dirty="0" err="1" smtClean="0"/>
              <a:t>Owl</a:t>
            </a:r>
            <a:r>
              <a:rPr lang="de-AT" dirty="0" smtClean="0"/>
              <a:t>/</a:t>
            </a:r>
            <a:r>
              <a:rPr lang="de-AT" dirty="0" err="1" smtClean="0"/>
              <a:t>Owlet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Server/Client Architektur</a:t>
            </a:r>
          </a:p>
          <a:p>
            <a:r>
              <a:rPr lang="de-AT" dirty="0" smtClean="0"/>
              <a:t>Büchereisystem</a:t>
            </a:r>
          </a:p>
          <a:p>
            <a:pPr lvl="1"/>
            <a:r>
              <a:rPr lang="de-AT" dirty="0" smtClean="0"/>
              <a:t>Bücher</a:t>
            </a:r>
          </a:p>
          <a:p>
            <a:pPr lvl="1"/>
            <a:r>
              <a:rPr lang="de-AT" dirty="0" smtClean="0"/>
              <a:t>Magazine</a:t>
            </a:r>
          </a:p>
          <a:p>
            <a:pPr lvl="1"/>
            <a:r>
              <a:rPr lang="de-AT" dirty="0" err="1" smtClean="0"/>
              <a:t>CD‘s</a:t>
            </a:r>
            <a:endParaRPr lang="de-AT" dirty="0" smtClean="0"/>
          </a:p>
          <a:p>
            <a:pPr lvl="1"/>
            <a:r>
              <a:rPr lang="de-AT" dirty="0" err="1" smtClean="0"/>
              <a:t>DVD‘s</a:t>
            </a:r>
            <a:endParaRPr lang="de-AT" dirty="0" smtClean="0"/>
          </a:p>
          <a:p>
            <a:pPr lvl="1"/>
            <a:r>
              <a:rPr lang="de-AT" dirty="0" smtClean="0"/>
              <a:t>…</a:t>
            </a:r>
          </a:p>
          <a:p>
            <a:pPr lvl="1"/>
            <a:endParaRPr lang="de-AT" dirty="0" smtClean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2</a:t>
            </a:fld>
            <a:endParaRPr lang="de-AT"/>
          </a:p>
        </p:txBody>
      </p:sp>
      <p:pic>
        <p:nvPicPr>
          <p:cNvPr id="1030" name="Picture 6" descr="C:\Users\Manuel\Documents\uni\semester 5\workspace\OwlSoft\images\owl_1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227806"/>
            <a:ext cx="1203325" cy="113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Manuel\Documents\uni\semester 5\workspace\OwlSoft\images\owlet_15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738" y="4187334"/>
            <a:ext cx="1525588" cy="152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08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Timebox</a:t>
            </a:r>
            <a:r>
              <a:rPr lang="de-AT" dirty="0" smtClean="0"/>
              <a:t> 3 LDAP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Ablauf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AT" dirty="0" smtClean="0"/>
              <a:t>Login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AT" dirty="0" smtClean="0"/>
              <a:t>Überprüfung in eigener Datenbank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AT" dirty="0" smtClean="0"/>
              <a:t>Überprüfung in LDAP Datenbank</a:t>
            </a:r>
          </a:p>
          <a:p>
            <a:pPr marL="800100" lvl="1" indent="-342900">
              <a:buFont typeface="+mj-lt"/>
              <a:buAutoNum type="arabicPeriod"/>
            </a:pPr>
            <a:endParaRPr lang="de-AT" dirty="0"/>
          </a:p>
          <a:p>
            <a:pPr marL="400050"/>
            <a:r>
              <a:rPr lang="de-AT" dirty="0" smtClean="0"/>
              <a:t>Probleme</a:t>
            </a:r>
          </a:p>
          <a:p>
            <a:pPr marL="800100" lvl="1"/>
            <a:r>
              <a:rPr lang="de-AT" dirty="0" smtClean="0"/>
              <a:t>Bei zu vielen Anfragen bekommt man keine Verbindung zu LDAP</a:t>
            </a:r>
          </a:p>
          <a:p>
            <a:pPr marL="800100" lvl="1"/>
            <a:r>
              <a:rPr lang="de-AT" dirty="0" smtClean="0"/>
              <a:t>Keine Benutzerverwaltung</a:t>
            </a:r>
          </a:p>
          <a:p>
            <a:pPr marL="971550" lvl="2" indent="0">
              <a:buNone/>
            </a:pPr>
            <a:r>
              <a:rPr lang="de-AT" dirty="0" smtClean="0"/>
              <a:t>Jeder Benutzer bekommt alle Rechte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20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3223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Timebox</a:t>
            </a:r>
            <a:r>
              <a:rPr lang="de-AT" dirty="0" smtClean="0"/>
              <a:t> 4 </a:t>
            </a:r>
            <a:r>
              <a:rPr lang="de-AT" dirty="0" err="1" smtClean="0"/>
              <a:t>Corba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Zu Komplexe Klassenstruktur</a:t>
            </a:r>
          </a:p>
          <a:p>
            <a:r>
              <a:rPr lang="de-AT" dirty="0" smtClean="0"/>
              <a:t>Umständliche Generierung von IDL Dateien</a:t>
            </a:r>
          </a:p>
          <a:p>
            <a:endParaRPr lang="de-AT" dirty="0"/>
          </a:p>
          <a:p>
            <a:r>
              <a:rPr lang="de-AT" dirty="0" smtClean="0"/>
              <a:t>Client</a:t>
            </a:r>
          </a:p>
          <a:p>
            <a:pPr lvl="1"/>
            <a:r>
              <a:rPr lang="de-AT" dirty="0" smtClean="0"/>
              <a:t>Unit Test</a:t>
            </a:r>
          </a:p>
          <a:p>
            <a:pPr lvl="1"/>
            <a:r>
              <a:rPr lang="de-AT" dirty="0" smtClean="0"/>
              <a:t>Konsolen Ausgabe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21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967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Timebox</a:t>
            </a:r>
            <a:r>
              <a:rPr lang="de-AT" dirty="0" smtClean="0"/>
              <a:t> 5 Messaging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Baut auf bestehende API auf</a:t>
            </a:r>
          </a:p>
          <a:p>
            <a:r>
              <a:rPr lang="de-AT" dirty="0" err="1" smtClean="0"/>
              <a:t>Glassfish</a:t>
            </a:r>
            <a:endParaRPr lang="de-AT" dirty="0" smtClean="0"/>
          </a:p>
          <a:p>
            <a:r>
              <a:rPr lang="de-AT" dirty="0" smtClean="0"/>
              <a:t>Nur User mit der Rolle Operator</a:t>
            </a:r>
          </a:p>
          <a:p>
            <a:pPr lvl="1"/>
            <a:r>
              <a:rPr lang="de-AT" dirty="0" smtClean="0"/>
              <a:t>Wird anhand des Namen ermittelt</a:t>
            </a:r>
          </a:p>
          <a:p>
            <a:r>
              <a:rPr lang="de-AT" dirty="0" smtClean="0"/>
              <a:t>Statusnachrichten</a:t>
            </a:r>
          </a:p>
          <a:p>
            <a:r>
              <a:rPr lang="de-AT" dirty="0" smtClean="0"/>
              <a:t>Topic</a:t>
            </a:r>
          </a:p>
          <a:p>
            <a:pPr lvl="1"/>
            <a:r>
              <a:rPr lang="de-AT" dirty="0" smtClean="0"/>
              <a:t>Mehrere Benutzer bekommen aufgaben</a:t>
            </a:r>
          </a:p>
          <a:p>
            <a:pPr lvl="1"/>
            <a:r>
              <a:rPr lang="de-AT" dirty="0" smtClean="0"/>
              <a:t>Benutzer können Aufgaben reservieren</a:t>
            </a:r>
          </a:p>
          <a:p>
            <a:pPr lvl="1"/>
            <a:endParaRPr lang="de-AT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22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3440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23</a:t>
            </a:fld>
            <a:endParaRPr lang="de-A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40245"/>
            <a:ext cx="9144000" cy="6577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44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Timebox</a:t>
            </a:r>
            <a:r>
              <a:rPr lang="de-AT" dirty="0" smtClean="0"/>
              <a:t> 6 EJB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Bestehende Controller abstrahiert</a:t>
            </a:r>
          </a:p>
          <a:p>
            <a:r>
              <a:rPr lang="de-AT" dirty="0" smtClean="0"/>
              <a:t>Serverseitige Probleme</a:t>
            </a:r>
          </a:p>
          <a:p>
            <a:pPr lvl="1"/>
            <a:r>
              <a:rPr lang="de-AT" dirty="0" smtClean="0"/>
              <a:t>RMI wurde verwendet</a:t>
            </a:r>
          </a:p>
          <a:p>
            <a:pPr lvl="1"/>
            <a:r>
              <a:rPr lang="de-AT" dirty="0" smtClean="0"/>
              <a:t>Objektreferenzen wurden verworfen</a:t>
            </a:r>
          </a:p>
          <a:p>
            <a:pPr lvl="1"/>
            <a:r>
              <a:rPr lang="de-AT" dirty="0" err="1" smtClean="0"/>
              <a:t>Local</a:t>
            </a:r>
            <a:r>
              <a:rPr lang="de-AT" dirty="0" smtClean="0"/>
              <a:t> Annotation als Lösung</a:t>
            </a:r>
          </a:p>
          <a:p>
            <a:pPr lvl="1"/>
            <a:r>
              <a:rPr lang="de-AT" dirty="0" err="1" smtClean="0"/>
              <a:t>Exceptionübermittlung</a:t>
            </a:r>
            <a:endParaRPr lang="de-AT" dirty="0" smtClean="0"/>
          </a:p>
          <a:p>
            <a:pPr lvl="1"/>
            <a:endParaRPr lang="de-AT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24</a:t>
            </a:fld>
            <a:endParaRPr lang="de-AT" dirty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318803253"/>
              </p:ext>
            </p:extLst>
          </p:nvPr>
        </p:nvGraphicFramePr>
        <p:xfrm>
          <a:off x="5076056" y="2564904"/>
          <a:ext cx="3719736" cy="370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5726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Timebox</a:t>
            </a:r>
            <a:r>
              <a:rPr lang="de-AT" dirty="0" smtClean="0"/>
              <a:t> 7 Web-Frontend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JSF</a:t>
            </a:r>
          </a:p>
          <a:p>
            <a:r>
              <a:rPr lang="de-AT" dirty="0" err="1" smtClean="0"/>
              <a:t>Managed</a:t>
            </a:r>
            <a:r>
              <a:rPr lang="de-AT" dirty="0" smtClean="0"/>
              <a:t> Bean als Kommunikator</a:t>
            </a:r>
          </a:p>
          <a:p>
            <a:endParaRPr lang="de-AT" dirty="0" smtClean="0"/>
          </a:p>
          <a:p>
            <a:r>
              <a:rPr lang="de-AT" dirty="0" smtClean="0"/>
              <a:t>Probleme</a:t>
            </a:r>
          </a:p>
          <a:p>
            <a:pPr lvl="1"/>
            <a:r>
              <a:rPr lang="de-AT" dirty="0" err="1" smtClean="0"/>
              <a:t>Eclipse</a:t>
            </a:r>
            <a:endParaRPr lang="de-AT" dirty="0" smtClean="0"/>
          </a:p>
          <a:p>
            <a:pPr marL="457200" lvl="1" indent="0">
              <a:buNone/>
            </a:pPr>
            <a:endParaRPr lang="de-AT" dirty="0" smtClean="0"/>
          </a:p>
          <a:p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25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1868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Timebox</a:t>
            </a:r>
            <a:r>
              <a:rPr lang="de-AT" dirty="0" smtClean="0"/>
              <a:t> 8 Webservice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Metro</a:t>
            </a:r>
            <a:endParaRPr lang="de-AT" dirty="0"/>
          </a:p>
          <a:p>
            <a:r>
              <a:rPr lang="de-AT" dirty="0" smtClean="0"/>
              <a:t>EJB als Kommunikator</a:t>
            </a:r>
          </a:p>
          <a:p>
            <a:endParaRPr lang="de-AT" dirty="0"/>
          </a:p>
          <a:p>
            <a:r>
              <a:rPr lang="de-AT" dirty="0" smtClean="0"/>
              <a:t>Probleme</a:t>
            </a:r>
          </a:p>
          <a:p>
            <a:pPr lvl="1"/>
            <a:r>
              <a:rPr lang="de-AT" dirty="0" smtClean="0"/>
              <a:t>WSDL</a:t>
            </a:r>
            <a:endParaRPr lang="de-AT" dirty="0"/>
          </a:p>
          <a:p>
            <a:pPr lvl="1"/>
            <a:r>
              <a:rPr lang="de-AT" dirty="0" err="1" smtClean="0"/>
              <a:t>Eclipse</a:t>
            </a:r>
            <a:r>
              <a:rPr lang="de-AT" dirty="0" smtClean="0"/>
              <a:t> </a:t>
            </a:r>
            <a:r>
              <a:rPr lang="de-AT" dirty="0" err="1" smtClean="0">
                <a:sym typeface="Wingdings" pitchFamily="2" charset="2"/>
              </a:rPr>
              <a:t>wechsel</a:t>
            </a:r>
            <a:r>
              <a:rPr lang="de-AT" dirty="0" smtClean="0">
                <a:sym typeface="Wingdings" pitchFamily="2" charset="2"/>
              </a:rPr>
              <a:t> </a:t>
            </a:r>
            <a:r>
              <a:rPr lang="de-AT" dirty="0" err="1" smtClean="0">
                <a:sym typeface="Wingdings" pitchFamily="2" charset="2"/>
              </a:rPr>
              <a:t>Netbeans</a:t>
            </a:r>
            <a:endParaRPr lang="de-AT" dirty="0" smtClean="0">
              <a:sym typeface="Wingdings" pitchFamily="2" charset="2"/>
            </a:endParaRPr>
          </a:p>
          <a:p>
            <a:pPr lvl="1"/>
            <a:r>
              <a:rPr lang="de-AT" dirty="0" smtClean="0">
                <a:sym typeface="Wingdings" pitchFamily="2" charset="2"/>
              </a:rPr>
              <a:t>JAXP</a:t>
            </a:r>
          </a:p>
          <a:p>
            <a:pPr lvl="1"/>
            <a:endParaRPr lang="de-AT" dirty="0" smtClean="0">
              <a:sym typeface="Wingdings" pitchFamily="2" charset="2"/>
            </a:endParaRPr>
          </a:p>
          <a:p>
            <a:r>
              <a:rPr lang="de-AT" dirty="0" smtClean="0">
                <a:sym typeface="Wingdings" pitchFamily="2" charset="2"/>
              </a:rPr>
              <a:t>Herausforderungen</a:t>
            </a:r>
          </a:p>
          <a:p>
            <a:pPr lvl="1"/>
            <a:r>
              <a:rPr lang="de-AT" dirty="0" err="1">
                <a:sym typeface="Wingdings" pitchFamily="2" charset="2"/>
              </a:rPr>
              <a:t>Stateless</a:t>
            </a:r>
            <a:r>
              <a:rPr lang="de-AT" dirty="0">
                <a:sym typeface="Wingdings" pitchFamily="2" charset="2"/>
              </a:rPr>
              <a:t>/</a:t>
            </a:r>
            <a:r>
              <a:rPr lang="de-AT" dirty="0" err="1">
                <a:sym typeface="Wingdings" pitchFamily="2" charset="2"/>
              </a:rPr>
              <a:t>Stateful</a:t>
            </a:r>
            <a:endParaRPr lang="de-AT" dirty="0"/>
          </a:p>
          <a:p>
            <a:pPr marL="457200" lvl="1" indent="0">
              <a:buNone/>
            </a:pPr>
            <a:endParaRPr lang="de-AT" dirty="0" smtClean="0">
              <a:sym typeface="Wingdings" pitchFamily="2" charset="2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26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4590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Testdaten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27</a:t>
            </a:fld>
            <a:endParaRPr lang="de-AT" dirty="0"/>
          </a:p>
        </p:txBody>
      </p:sp>
      <p:pic>
        <p:nvPicPr>
          <p:cNvPr id="7170" name="Picture 2" descr="C:\Users\Manuel\Documents\uni\semester 5\workspace\OwlSoft\documentation\TestDB_overview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144000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54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Testszenarien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>
                <a:hlinkClick r:id="rId2" action="ppaction://hlinkfile"/>
              </a:rPr>
              <a:t>Dokumentation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28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6571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Funktionsumfang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dirty="0"/>
              <a:t>Benutzer- und Rollensystem</a:t>
            </a:r>
          </a:p>
          <a:p>
            <a:pPr lvl="1"/>
            <a:r>
              <a:rPr lang="de-AT" dirty="0"/>
              <a:t>Anbindung an ein LDAP</a:t>
            </a:r>
          </a:p>
          <a:p>
            <a:pPr lvl="0"/>
            <a:r>
              <a:rPr lang="de-AT" dirty="0"/>
              <a:t>Suchen von Medien über komplex kombinierbare Suchkriterien</a:t>
            </a:r>
          </a:p>
          <a:p>
            <a:pPr lvl="0"/>
            <a:r>
              <a:rPr lang="de-AT" dirty="0"/>
              <a:t>Ausleihen von Medien</a:t>
            </a:r>
          </a:p>
          <a:p>
            <a:pPr lvl="0"/>
            <a:r>
              <a:rPr lang="de-AT" dirty="0"/>
              <a:t>Reservieren von Medien</a:t>
            </a:r>
          </a:p>
          <a:p>
            <a:pPr lvl="0"/>
            <a:r>
              <a:rPr lang="de-AT" dirty="0"/>
              <a:t>Zurückgeben von Medien</a:t>
            </a:r>
          </a:p>
          <a:p>
            <a:pPr lvl="0"/>
            <a:r>
              <a:rPr lang="de-AT" dirty="0"/>
              <a:t>Verlängern von Medien</a:t>
            </a:r>
          </a:p>
          <a:p>
            <a:pPr lvl="0"/>
            <a:r>
              <a:rPr lang="de-AT" dirty="0"/>
              <a:t>Verwalten der Konfiguration</a:t>
            </a:r>
          </a:p>
          <a:p>
            <a:pPr lvl="0"/>
            <a:r>
              <a:rPr lang="de-AT" dirty="0"/>
              <a:t>Direkte Benachrichtigung über Events </a:t>
            </a:r>
          </a:p>
          <a:p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424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Server / Client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err="1" smtClean="0"/>
              <a:t>Owl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AT" dirty="0" err="1" smtClean="0"/>
              <a:t>Owlet</a:t>
            </a:r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4</a:t>
            </a:fld>
            <a:endParaRPr lang="de-AT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AT" dirty="0" smtClean="0"/>
              <a:t>Serversystem</a:t>
            </a:r>
          </a:p>
          <a:p>
            <a:r>
              <a:rPr lang="de-AT" dirty="0" smtClean="0"/>
              <a:t>Schnittstellen API</a:t>
            </a:r>
          </a:p>
          <a:p>
            <a:pPr lvl="1"/>
            <a:r>
              <a:rPr lang="de-AT" dirty="0" smtClean="0"/>
              <a:t>RMI</a:t>
            </a:r>
          </a:p>
          <a:p>
            <a:pPr lvl="1"/>
            <a:r>
              <a:rPr lang="de-AT" dirty="0" err="1" smtClean="0"/>
              <a:t>Corba</a:t>
            </a:r>
            <a:endParaRPr lang="de-AT" dirty="0" smtClean="0"/>
          </a:p>
          <a:p>
            <a:pPr lvl="1"/>
            <a:r>
              <a:rPr lang="de-AT" dirty="0" smtClean="0"/>
              <a:t>EJB</a:t>
            </a:r>
          </a:p>
          <a:p>
            <a:pPr lvl="1"/>
            <a:r>
              <a:rPr lang="de-AT" dirty="0" smtClean="0"/>
              <a:t>SOAP</a:t>
            </a:r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de-AT" dirty="0" smtClean="0"/>
              <a:t>Grafischer Client</a:t>
            </a:r>
          </a:p>
          <a:p>
            <a:r>
              <a:rPr lang="de-AT" dirty="0" smtClean="0"/>
              <a:t>Anbindung an Schnittstellen API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0314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Timebox</a:t>
            </a:r>
            <a:r>
              <a:rPr lang="de-AT" dirty="0" smtClean="0"/>
              <a:t> 1 - Datenmodel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Komplexe Struktur</a:t>
            </a:r>
          </a:p>
          <a:p>
            <a:r>
              <a:rPr lang="de-AT" dirty="0" smtClean="0"/>
              <a:t>Ziel: umfangreich und erweiterbar</a:t>
            </a:r>
          </a:p>
          <a:p>
            <a:r>
              <a:rPr lang="de-AT" dirty="0" smtClean="0"/>
              <a:t>Sehr Dynamisch</a:t>
            </a:r>
          </a:p>
          <a:p>
            <a:r>
              <a:rPr lang="de-AT" dirty="0" smtClean="0"/>
              <a:t>Objektorientiert</a:t>
            </a:r>
          </a:p>
          <a:p>
            <a:r>
              <a:rPr lang="de-AT" dirty="0" smtClean="0"/>
              <a:t>Zwei Varianten</a:t>
            </a:r>
          </a:p>
          <a:p>
            <a:pPr lvl="1"/>
            <a:r>
              <a:rPr lang="de-AT" dirty="0" smtClean="0"/>
              <a:t>Komplexe Musterlösung (nicht realisiert)</a:t>
            </a:r>
          </a:p>
          <a:p>
            <a:pPr lvl="1"/>
            <a:r>
              <a:rPr lang="de-AT" dirty="0" smtClean="0"/>
              <a:t>Vereinfachte Lösung (realisiert)</a:t>
            </a:r>
          </a:p>
          <a:p>
            <a:pPr lvl="1"/>
            <a:endParaRPr lang="de-AT" dirty="0" smtClean="0"/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5476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6</a:t>
            </a:fld>
            <a:endParaRPr lang="de-AT" dirty="0"/>
          </a:p>
        </p:txBody>
      </p:sp>
      <p:pic>
        <p:nvPicPr>
          <p:cNvPr id="6" name="Grafik 5" descr="C:\Users\Manuel\Documents\uni\semester 5\workspace\OwlSoft\model\Domainmodel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04664"/>
            <a:ext cx="9144001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840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Personen und Usersystem</a:t>
            </a:r>
            <a:endParaRPr lang="de-AT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7</a:t>
            </a:fld>
            <a:endParaRPr lang="de-AT" dirty="0"/>
          </a:p>
        </p:txBody>
      </p:sp>
      <p:pic>
        <p:nvPicPr>
          <p:cNvPr id="5" name="Grafik 4" descr="C:\Users\Manuel\Documents\uni\semester 5\workspace\OwlSoft\model\Domainmodel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47" t="46658" r="1521" b="9237"/>
          <a:stretch/>
        </p:blipFill>
        <p:spPr bwMode="auto">
          <a:xfrm>
            <a:off x="1475656" y="1772815"/>
            <a:ext cx="6120680" cy="4696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464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Medien-Management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8</a:t>
            </a:fld>
            <a:endParaRPr lang="de-AT" dirty="0"/>
          </a:p>
        </p:txBody>
      </p:sp>
      <p:pic>
        <p:nvPicPr>
          <p:cNvPr id="5" name="Grafik 4" descr="C:\Users\Manuel\Documents\uni\semester 5\workspace\OwlSoft\model\Domainmodel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6" t="48194" r="51149" b="3397"/>
          <a:stretch/>
        </p:blipFill>
        <p:spPr bwMode="auto">
          <a:xfrm>
            <a:off x="1619672" y="1833213"/>
            <a:ext cx="5904656" cy="42955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693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Exemplar Management</a:t>
            </a:r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Folie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C6CE-1AB1-48B1-8D94-EA78B89DFF8A}" type="slidenum">
              <a:rPr lang="de-AT" smtClean="0"/>
              <a:t>9</a:t>
            </a:fld>
            <a:endParaRPr lang="de-AT" dirty="0"/>
          </a:p>
        </p:txBody>
      </p:sp>
      <p:pic>
        <p:nvPicPr>
          <p:cNvPr id="5" name="Grafik 4" descr="C:\Users\Manuel\Documents\uni\semester 5\workspace\OwlSoft\model\Domainmodel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6" t="17151" r="65425" b="58875"/>
          <a:stretch/>
        </p:blipFill>
        <p:spPr bwMode="auto">
          <a:xfrm>
            <a:off x="1763688" y="2276872"/>
            <a:ext cx="5472608" cy="30820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212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0</TotalTime>
  <Words>411</Words>
  <Application>Microsoft Office PowerPoint</Application>
  <PresentationFormat>Bildschirmpräsentation (4:3)</PresentationFormat>
  <Paragraphs>234</Paragraphs>
  <Slides>28</Slides>
  <Notes>17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29" baseType="lpstr">
      <vt:lpstr>Executive</vt:lpstr>
      <vt:lpstr>Owl/Owlet DAS Bibliothekssystem</vt:lpstr>
      <vt:lpstr>Einführung Owl/Owlet</vt:lpstr>
      <vt:lpstr>Funktionsumfang</vt:lpstr>
      <vt:lpstr>Server / Client</vt:lpstr>
      <vt:lpstr>Timebox 1 - Datenmodel</vt:lpstr>
      <vt:lpstr>PowerPoint-Präsentation</vt:lpstr>
      <vt:lpstr>Personen und Usersystem</vt:lpstr>
      <vt:lpstr>Medien-Management</vt:lpstr>
      <vt:lpstr>Exemplar Management</vt:lpstr>
      <vt:lpstr>Ausleih-System</vt:lpstr>
      <vt:lpstr>PowerPoint-Präsentation</vt:lpstr>
      <vt:lpstr>PowerPoint-Präsentation</vt:lpstr>
      <vt:lpstr>Änderungen</vt:lpstr>
      <vt:lpstr>Timebox 1 Architektur</vt:lpstr>
      <vt:lpstr>Objektorientiert Datenbank</vt:lpstr>
      <vt:lpstr>Timebox 2 Allgemein</vt:lpstr>
      <vt:lpstr>Timebox 2 Usecases</vt:lpstr>
      <vt:lpstr>PowerPoint-Präsentation</vt:lpstr>
      <vt:lpstr>PowerPoint-Präsentation</vt:lpstr>
      <vt:lpstr>Timebox 3 LDAP</vt:lpstr>
      <vt:lpstr>Timebox 4 Corba</vt:lpstr>
      <vt:lpstr>Timebox 5 Messaging</vt:lpstr>
      <vt:lpstr>PowerPoint-Präsentation</vt:lpstr>
      <vt:lpstr>Timebox 6 EJB</vt:lpstr>
      <vt:lpstr>Timebox 7 Web-Frontend</vt:lpstr>
      <vt:lpstr>Timebox 8 Webservice</vt:lpstr>
      <vt:lpstr>Testdaten</vt:lpstr>
      <vt:lpstr>Testszenarien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Owl/Owlet DAS Bibliothekssystem</dc:title>
  <dc:creator>Manuel</dc:creator>
  <cp:lastModifiedBy>Manuel</cp:lastModifiedBy>
  <cp:revision>74</cp:revision>
  <dcterms:created xsi:type="dcterms:W3CDTF">2012-01-25T10:16:24Z</dcterms:created>
  <dcterms:modified xsi:type="dcterms:W3CDTF">2012-01-26T07:26:52Z</dcterms:modified>
</cp:coreProperties>
</file>