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5" d="100"/>
          <a:sy n="135" d="100"/>
        </p:scale>
        <p:origin x="-15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5F936D-3FBB-5B43-AA32-C345332356D8}" type="datetimeFigureOut">
              <a:rPr lang="en-US" smtClean="0"/>
              <a:t>5/22/11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C681A-6F93-914B-A496-1A9FF84E47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9315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77F49-0E9A-144F-8AFE-04D51BD5249D}" type="datetimeFigureOut">
              <a:rPr lang="en-US" smtClean="0"/>
              <a:t>5/22/11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708E52-A442-654C-AEFF-CB471DF4E7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42732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5B87A-95F1-984B-86FC-FF801A27EEA3}" type="datetime1">
              <a:rPr lang="en-US" smtClean="0"/>
              <a:t>5/22/11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is a footer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DD9D4-B9C8-9748-9B79-EC27EECF0C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20063-E0B0-C149-A346-89DC4A3A4556}" type="datetime1">
              <a:rPr lang="en-US" smtClean="0"/>
              <a:t>5/22/11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is a footer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DD9D4-B9C8-9748-9B79-EC27EECF0C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56675-1220-484E-9DF1-8B8FEE74B991}" type="datetime1">
              <a:rPr lang="en-US" smtClean="0"/>
              <a:t>5/22/11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is a footer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DD9D4-B9C8-9748-9B79-EC27EECF0C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7C22-9215-354A-85EB-7CE02156E099}" type="datetime1">
              <a:rPr lang="en-US" smtClean="0"/>
              <a:t>5/22/11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is a footer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DD9D4-B9C8-9748-9B79-EC27EECF0C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F4D0B-021E-A947-AEF9-C59B39D81CFA}" type="datetime1">
              <a:rPr lang="en-US" smtClean="0"/>
              <a:t>5/22/11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is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DD9D4-B9C8-9748-9B79-EC27EECF0C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872D6-0DAB-8B4F-ADE5-917331E96693}" type="datetime1">
              <a:rPr lang="en-US" smtClean="0"/>
              <a:t>5/22/11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is a footer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DD9D4-B9C8-9748-9B79-EC27EECF0C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18017-DB27-5747-9DC9-46C8273D8D2B}" type="datetime1">
              <a:rPr lang="en-US" smtClean="0"/>
              <a:t>5/22/11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is a footer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DD9D4-B9C8-9748-9B79-EC27EECF0C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DB9601-E742-B846-B944-B737CDE475CA}" type="datetime1">
              <a:rPr lang="en-US" smtClean="0"/>
              <a:t>5/22/11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is a footer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DD9D4-B9C8-9748-9B79-EC27EECF0C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151BE-8208-2B48-A11D-99BD1041D914}" type="datetime1">
              <a:rPr lang="en-US" smtClean="0"/>
              <a:t>5/22/11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is a footer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DD9D4-B9C8-9748-9B79-EC27EECF0C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56A65-6951-704A-B1FF-70EE2E85EDBA}" type="datetime1">
              <a:rPr lang="en-US" smtClean="0"/>
              <a:t>5/22/11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is a footer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DD9D4-B9C8-9748-9B79-EC27EECF0C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F6AA56-ED2B-2D42-84EA-F973F17FB628}" type="datetime1">
              <a:rPr lang="en-US" smtClean="0"/>
              <a:t>5/22/11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is a footer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DD9D4-B9C8-9748-9B79-EC27EECF0C8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62E2B-58F9-A64C-8DD9-6C911BFCA201}" type="datetime1">
              <a:rPr lang="en-US" smtClean="0"/>
              <a:t>5/22/11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This is a footer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DD9D4-B9C8-9748-9B79-EC27EECF0C8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Test Slide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is a footer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Slide Headline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Bullet point 1</a:t>
            </a:r>
          </a:p>
          <a:p>
            <a:r>
              <a:rPr lang="en-US" dirty="0" smtClean="0"/>
              <a:t>Bullet point 2</a:t>
            </a:r>
          </a:p>
          <a:p>
            <a:r>
              <a:rPr lang="en-US" dirty="0" smtClean="0"/>
              <a:t>Bullet Point 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is a footer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426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</a:t>
            </a:r>
            <a:r>
              <a:rPr lang="en-US" dirty="0"/>
              <a:t>S</a:t>
            </a:r>
            <a:r>
              <a:rPr lang="en-US" dirty="0" smtClean="0"/>
              <a:t>lide </a:t>
            </a:r>
            <a:r>
              <a:rPr lang="en-US" dirty="0"/>
              <a:t>H</a:t>
            </a:r>
            <a:r>
              <a:rPr lang="en-US" dirty="0" smtClean="0"/>
              <a:t>eadline</a:t>
            </a:r>
            <a:endParaRPr lang="en-US" dirty="0"/>
          </a:p>
        </p:txBody>
      </p:sp>
      <p:pic>
        <p:nvPicPr>
          <p:cNvPr id="4" name="Content Placeholder 3" descr="200235995-001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02" b="22502"/>
          <a:stretch>
            <a:fillRect/>
          </a:stretch>
        </p:blipFill>
        <p:spPr/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This is a footer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148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</TotalTime>
  <Words>30</Words>
  <Application>Microsoft Macintosh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Test Slide Title</vt:lpstr>
      <vt:lpstr>Test Slide Headline</vt:lpstr>
      <vt:lpstr>Image Slide Headline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Slide Title</dc:title>
  <dc:creator>Richard Clark</dc:creator>
  <cp:lastModifiedBy>Richard Clark</cp:lastModifiedBy>
  <cp:revision>4</cp:revision>
  <dcterms:created xsi:type="dcterms:W3CDTF">2011-04-13T05:58:39Z</dcterms:created>
  <dcterms:modified xsi:type="dcterms:W3CDTF">2011-05-22T18:05:06Z</dcterms:modified>
</cp:coreProperties>
</file>