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1" d="100"/>
          <a:sy n="121" d="100"/>
        </p:scale>
        <p:origin x="-1416" y="7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10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90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00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9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3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9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78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66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8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DCF0B-31C6-A74F-A366-6E89E8B891C8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BE03C-B32A-C04F-A514-CA71F2C1A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31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538423" y="445214"/>
            <a:ext cx="1279769" cy="94631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/>
                <a:cs typeface="Arial"/>
              </a:rPr>
              <a:t>OpenStack Authentication Service</a:t>
            </a:r>
            <a:endParaRPr lang="en-US" sz="1200" dirty="0">
              <a:ln>
                <a:solidFill>
                  <a:srgbClr val="000000"/>
                </a:solidFill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810745" y="1558906"/>
            <a:ext cx="265479" cy="6564428"/>
          </a:xfrm>
          <a:prstGeom prst="roundRect">
            <a:avLst/>
          </a:prstGeom>
          <a:solidFill>
            <a:srgbClr val="D7E4BD"/>
          </a:solidFill>
          <a:ln w="2540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984234" y="1572905"/>
            <a:ext cx="1159292" cy="600164"/>
            <a:chOff x="1001811" y="2661391"/>
            <a:chExt cx="1159292" cy="600164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1063146" y="3118465"/>
              <a:ext cx="7930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001811" y="2661391"/>
              <a:ext cx="1159292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cs typeface="Arial"/>
                </a:rPr>
                <a:t>1. </a:t>
              </a:r>
              <a:r>
                <a:rPr lang="en-US" sz="1100" dirty="0" smtClean="0">
                  <a:cs typeface="Arial"/>
                </a:rPr>
                <a:t>Send request</a:t>
              </a:r>
            </a:p>
            <a:p>
              <a:r>
                <a:rPr lang="en-US" sz="1100" dirty="0" smtClean="0">
                  <a:cs typeface="Arial"/>
                </a:rPr>
                <a:t>with user token.</a:t>
              </a:r>
            </a:p>
            <a:p>
              <a:endParaRPr lang="en-US" sz="1100" dirty="0" smtClean="0">
                <a:cs typeface="Arial"/>
              </a:endParaRPr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1971439" y="445214"/>
            <a:ext cx="1279769" cy="94631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/>
                <a:cs typeface="Arial"/>
              </a:rPr>
              <a:t>Repose</a:t>
            </a:r>
          </a:p>
          <a:p>
            <a:pPr algn="ctr"/>
            <a:r>
              <a:rPr lang="en-US" sz="120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/>
                <a:cs typeface="Arial"/>
              </a:rPr>
              <a:t>Authentication</a:t>
            </a:r>
          </a:p>
          <a:p>
            <a:pPr algn="ctr"/>
            <a:r>
              <a:rPr lang="en-US" sz="120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/>
                <a:cs typeface="Arial"/>
              </a:rPr>
              <a:t>Component</a:t>
            </a:r>
            <a:endParaRPr lang="en-US" sz="1200" dirty="0">
              <a:ln>
                <a:solidFill>
                  <a:srgbClr val="000000"/>
                </a:solidFill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64875" y="445214"/>
            <a:ext cx="1279769" cy="94631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"/>
                <a:cs typeface="Arial"/>
              </a:rPr>
              <a:t>Client</a:t>
            </a:r>
            <a:endParaRPr lang="en-US" sz="12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303600" y="445214"/>
            <a:ext cx="1279769" cy="9463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Arial"/>
                <a:cs typeface="Arial"/>
              </a:rPr>
              <a:t>Origin Service</a:t>
            </a:r>
            <a:endParaRPr lang="en-US" sz="1200" dirty="0">
              <a:ln>
                <a:solidFill>
                  <a:srgbClr val="000000"/>
                </a:solidFill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3152030" y="3587799"/>
            <a:ext cx="1152770" cy="600164"/>
            <a:chOff x="3159838" y="4727388"/>
            <a:chExt cx="1152770" cy="600164"/>
          </a:xfrm>
        </p:grpSpPr>
        <p:cxnSp>
          <p:nvCxnSpPr>
            <p:cNvPr id="46" name="Straight Arrow Connector 45"/>
            <p:cNvCxnSpPr/>
            <p:nvPr/>
          </p:nvCxnSpPr>
          <p:spPr>
            <a:xfrm flipH="1">
              <a:off x="3310192" y="5327552"/>
              <a:ext cx="793007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159838" y="4727388"/>
              <a:ext cx="115277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cs typeface="Arial"/>
                </a:rPr>
                <a:t>5. </a:t>
              </a:r>
              <a:r>
                <a:rPr lang="en-US" sz="1100" dirty="0" smtClean="0">
                  <a:cs typeface="Arial"/>
                </a:rPr>
                <a:t>Send token information if token is valid.</a:t>
              </a:r>
              <a:endParaRPr lang="en-US" sz="1100" dirty="0">
                <a:cs typeface="Arial"/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2483468" y="1558906"/>
            <a:ext cx="265479" cy="656442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72020" y="1558905"/>
            <a:ext cx="265479" cy="656442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85622" y="1558907"/>
            <a:ext cx="265479" cy="45841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034431" y="1832442"/>
            <a:ext cx="1152770" cy="615553"/>
            <a:chOff x="2083660" y="2960074"/>
            <a:chExt cx="1152770" cy="615553"/>
          </a:xfrm>
        </p:grpSpPr>
        <p:sp>
          <p:nvSpPr>
            <p:cNvPr id="41" name="Rounded Rectangle 40"/>
            <p:cNvSpPr/>
            <p:nvPr/>
          </p:nvSpPr>
          <p:spPr>
            <a:xfrm>
              <a:off x="2128477" y="3000619"/>
              <a:ext cx="1063013" cy="57500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28575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083660" y="2960074"/>
              <a:ext cx="115277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cs typeface="Arial"/>
                </a:rPr>
                <a:t>2. </a:t>
              </a:r>
              <a:r>
                <a:rPr lang="en-US" sz="1100" dirty="0" smtClean="0">
                  <a:cs typeface="Arial"/>
                </a:rPr>
                <a:t>Parse URI     token to extract tenant id.</a:t>
              </a:r>
              <a:endParaRPr lang="en-US" sz="1100" dirty="0">
                <a:cs typeface="Arial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708505" y="2575620"/>
            <a:ext cx="1107831" cy="600164"/>
            <a:chOff x="2726082" y="3703252"/>
            <a:chExt cx="1107831" cy="600164"/>
          </a:xfrm>
        </p:grpSpPr>
        <p:sp>
          <p:nvSpPr>
            <p:cNvPr id="28" name="TextBox 27"/>
            <p:cNvSpPr txBox="1"/>
            <p:nvPr/>
          </p:nvSpPr>
          <p:spPr>
            <a:xfrm>
              <a:off x="2726082" y="3703252"/>
              <a:ext cx="110783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cs typeface="Arial"/>
                </a:rPr>
                <a:t>3. </a:t>
              </a:r>
              <a:r>
                <a:rPr lang="en-US" sz="1100" dirty="0" smtClean="0">
                  <a:cs typeface="Arial"/>
                </a:rPr>
                <a:t>Send user token to be validated. </a:t>
              </a:r>
              <a:endParaRPr lang="en-US" sz="1100" dirty="0">
                <a:cs typeface="Arial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2766651" y="4303416"/>
              <a:ext cx="7930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3816336" y="3075957"/>
            <a:ext cx="966160" cy="434608"/>
            <a:chOff x="4368678" y="4199868"/>
            <a:chExt cx="966160" cy="434608"/>
          </a:xfrm>
        </p:grpSpPr>
        <p:sp>
          <p:nvSpPr>
            <p:cNvPr id="40" name="Rounded Rectangle 39"/>
            <p:cNvSpPr/>
            <p:nvPr/>
          </p:nvSpPr>
          <p:spPr>
            <a:xfrm>
              <a:off x="4382339" y="4199868"/>
              <a:ext cx="779707" cy="430887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68678" y="4203589"/>
              <a:ext cx="9661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cs typeface="Arial"/>
                </a:rPr>
                <a:t>4. </a:t>
              </a:r>
              <a:r>
                <a:rPr lang="en-US" sz="1100" dirty="0" smtClean="0">
                  <a:cs typeface="Arial"/>
                </a:rPr>
                <a:t>Validate token.</a:t>
              </a:r>
              <a:endParaRPr lang="en-US" sz="1100" dirty="0">
                <a:cs typeface="Arial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082506" y="4113102"/>
            <a:ext cx="1069524" cy="261610"/>
            <a:chOff x="4627281" y="5053985"/>
            <a:chExt cx="1069524" cy="261610"/>
          </a:xfrm>
        </p:grpSpPr>
        <p:sp>
          <p:nvSpPr>
            <p:cNvPr id="48" name="Rounded Rectangle 47"/>
            <p:cNvSpPr/>
            <p:nvPr/>
          </p:nvSpPr>
          <p:spPr>
            <a:xfrm>
              <a:off x="4658933" y="5053985"/>
              <a:ext cx="1037872" cy="261610"/>
            </a:xfrm>
            <a:prstGeom prst="roundRect">
              <a:avLst/>
            </a:prstGeom>
            <a:solidFill>
              <a:srgbClr val="8EB4E3"/>
            </a:solidFill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627281" y="5053985"/>
              <a:ext cx="10695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6. </a:t>
              </a:r>
              <a:r>
                <a:rPr lang="en-US" sz="1100" dirty="0" smtClean="0"/>
                <a:t>Cache token.</a:t>
              </a:r>
              <a:endParaRPr lang="en-US" sz="1100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708505" y="4655233"/>
            <a:ext cx="1274708" cy="316417"/>
            <a:chOff x="2726082" y="5734272"/>
            <a:chExt cx="1274708" cy="316417"/>
          </a:xfrm>
        </p:grpSpPr>
        <p:cxnSp>
          <p:nvCxnSpPr>
            <p:cNvPr id="51" name="Straight Arrow Connector 50"/>
            <p:cNvCxnSpPr/>
            <p:nvPr/>
          </p:nvCxnSpPr>
          <p:spPr>
            <a:xfrm>
              <a:off x="2753317" y="6050689"/>
              <a:ext cx="802683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/>
            <p:cNvSpPr/>
            <p:nvPr/>
          </p:nvSpPr>
          <p:spPr>
            <a:xfrm>
              <a:off x="2726082" y="5734272"/>
              <a:ext cx="127470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</a:rPr>
                <a:t>7. </a:t>
              </a:r>
              <a:r>
                <a:rPr lang="en-US" sz="1100" dirty="0"/>
                <a:t>Get user groups.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826227" y="4907853"/>
            <a:ext cx="1063012" cy="430887"/>
            <a:chOff x="4627281" y="5787185"/>
            <a:chExt cx="1063012" cy="430887"/>
          </a:xfrm>
        </p:grpSpPr>
        <p:sp>
          <p:nvSpPr>
            <p:cNvPr id="56" name="Rounded Rectangle 55"/>
            <p:cNvSpPr/>
            <p:nvPr/>
          </p:nvSpPr>
          <p:spPr>
            <a:xfrm>
              <a:off x="4627281" y="5787185"/>
              <a:ext cx="877398" cy="430887"/>
            </a:xfrm>
            <a:prstGeom prst="roundRect">
              <a:avLst/>
            </a:prstGeom>
            <a:solidFill>
              <a:srgbClr val="E6B9B8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627281" y="5787185"/>
              <a:ext cx="106301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8. </a:t>
              </a:r>
              <a:r>
                <a:rPr lang="en-US" sz="1100" dirty="0" smtClean="0"/>
                <a:t>Retrieve user groups.</a:t>
              </a:r>
              <a:endParaRPr lang="en-US" sz="1100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026472" y="5442987"/>
            <a:ext cx="1107996" cy="338351"/>
            <a:chOff x="3044049" y="6868831"/>
            <a:chExt cx="1107996" cy="338351"/>
          </a:xfrm>
        </p:grpSpPr>
        <p:cxnSp>
          <p:nvCxnSpPr>
            <p:cNvPr id="60" name="Straight Arrow Connector 59"/>
            <p:cNvCxnSpPr/>
            <p:nvPr/>
          </p:nvCxnSpPr>
          <p:spPr>
            <a:xfrm flipH="1">
              <a:off x="3326790" y="7207182"/>
              <a:ext cx="78617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3044049" y="6868831"/>
              <a:ext cx="110799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</a:rPr>
                <a:t>9.  </a:t>
              </a:r>
              <a:r>
                <a:rPr lang="en-US" sz="1100" dirty="0"/>
                <a:t>Send groups.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015407" y="5701918"/>
            <a:ext cx="1231781" cy="441182"/>
            <a:chOff x="1081829" y="6165159"/>
            <a:chExt cx="1231781" cy="441182"/>
          </a:xfrm>
        </p:grpSpPr>
        <p:sp>
          <p:nvSpPr>
            <p:cNvPr id="64" name="Rounded Rectangle 63"/>
            <p:cNvSpPr/>
            <p:nvPr/>
          </p:nvSpPr>
          <p:spPr>
            <a:xfrm>
              <a:off x="1125797" y="6165159"/>
              <a:ext cx="1076852" cy="43088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81829" y="6175454"/>
              <a:ext cx="123178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10. </a:t>
              </a:r>
              <a:r>
                <a:rPr lang="en-US" sz="1100" dirty="0" smtClean="0"/>
                <a:t>Cache groups and set headers.</a:t>
              </a:r>
              <a:endParaRPr lang="en-US" sz="1100" dirty="0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2708504" y="6460222"/>
            <a:ext cx="159629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11. </a:t>
            </a:r>
            <a:r>
              <a:rPr lang="en-US" sz="1100" dirty="0" smtClean="0"/>
              <a:t>Forward request with additional headers.</a:t>
            </a:r>
          </a:p>
          <a:p>
            <a:r>
              <a:rPr lang="en-US" sz="1100" dirty="0" smtClean="0"/>
              <a:t>(See Headers section) </a:t>
            </a:r>
            <a:endParaRPr lang="en-US" sz="1100" dirty="0"/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2749074" y="7060386"/>
            <a:ext cx="247806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5520357" y="6979350"/>
            <a:ext cx="1063012" cy="430887"/>
            <a:chOff x="4657452" y="8123334"/>
            <a:chExt cx="1063012" cy="430887"/>
          </a:xfrm>
        </p:grpSpPr>
        <p:sp>
          <p:nvSpPr>
            <p:cNvPr id="107" name="Rounded Rectangle 106"/>
            <p:cNvSpPr/>
            <p:nvPr/>
          </p:nvSpPr>
          <p:spPr>
            <a:xfrm>
              <a:off x="4657452" y="8123334"/>
              <a:ext cx="877398" cy="43088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4657452" y="8123334"/>
              <a:ext cx="106301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12. </a:t>
              </a:r>
              <a:r>
                <a:rPr lang="en-US" sz="1100" dirty="0" smtClean="0"/>
                <a:t>Process request.</a:t>
              </a:r>
              <a:endParaRPr lang="en-US" sz="1100" dirty="0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5028913" y="7410237"/>
            <a:ext cx="1107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13. </a:t>
            </a:r>
            <a:r>
              <a:rPr lang="en-US" sz="1100" dirty="0" smtClean="0"/>
              <a:t>Return </a:t>
            </a:r>
            <a:r>
              <a:rPr lang="en-US" sz="1100" dirty="0" smtClean="0"/>
              <a:t>response.</a:t>
            </a:r>
            <a:endParaRPr lang="en-US" sz="1100" dirty="0"/>
          </a:p>
        </p:txBody>
      </p:sp>
      <p:cxnSp>
        <p:nvCxnSpPr>
          <p:cNvPr id="113" name="Straight Arrow Connector 112"/>
          <p:cNvCxnSpPr/>
          <p:nvPr/>
        </p:nvCxnSpPr>
        <p:spPr>
          <a:xfrm flipH="1">
            <a:off x="3225038" y="7841124"/>
            <a:ext cx="258570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/>
          <p:cNvGrpSpPr/>
          <p:nvPr/>
        </p:nvGrpSpPr>
        <p:grpSpPr>
          <a:xfrm>
            <a:off x="2162026" y="7625680"/>
            <a:ext cx="1063012" cy="430887"/>
            <a:chOff x="2794674" y="7540556"/>
            <a:chExt cx="1063012" cy="430887"/>
          </a:xfrm>
        </p:grpSpPr>
        <p:sp>
          <p:nvSpPr>
            <p:cNvPr id="117" name="Rounded Rectangle 116"/>
            <p:cNvSpPr/>
            <p:nvPr/>
          </p:nvSpPr>
          <p:spPr>
            <a:xfrm>
              <a:off x="2794674" y="7540556"/>
              <a:ext cx="877398" cy="43088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794674" y="7540556"/>
              <a:ext cx="106301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14. </a:t>
              </a:r>
              <a:r>
                <a:rPr lang="en-US" sz="1100" dirty="0" smtClean="0"/>
                <a:t>Pass </a:t>
              </a:r>
              <a:r>
                <a:rPr lang="en-US" sz="1100" dirty="0" smtClean="0"/>
                <a:t>response.</a:t>
              </a:r>
              <a:endParaRPr lang="en-US" sz="1100" dirty="0"/>
            </a:p>
          </p:txBody>
        </p:sp>
      </p:grpSp>
      <p:cxnSp>
        <p:nvCxnSpPr>
          <p:cNvPr id="123" name="Straight Arrow Connector 122"/>
          <p:cNvCxnSpPr/>
          <p:nvPr/>
        </p:nvCxnSpPr>
        <p:spPr>
          <a:xfrm flipH="1">
            <a:off x="1277485" y="7935581"/>
            <a:ext cx="737922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285017" y="7240960"/>
            <a:ext cx="11071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15. </a:t>
            </a:r>
            <a:r>
              <a:rPr lang="en-US" sz="1100" dirty="0" smtClean="0"/>
              <a:t>Return </a:t>
            </a:r>
            <a:r>
              <a:rPr lang="en-US" sz="1100" dirty="0" smtClean="0"/>
              <a:t>response with user token.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274257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117</Words>
  <Application>Microsoft Macintosh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Rackspace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Renee Rendon</dc:creator>
  <cp:lastModifiedBy>Renee Rendon</cp:lastModifiedBy>
  <cp:revision>43</cp:revision>
  <cp:lastPrinted>2013-10-02T13:21:54Z</cp:lastPrinted>
  <dcterms:created xsi:type="dcterms:W3CDTF">2013-09-30T18:23:25Z</dcterms:created>
  <dcterms:modified xsi:type="dcterms:W3CDTF">2013-10-02T18:01:41Z</dcterms:modified>
</cp:coreProperties>
</file>