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410" r:id="rId2"/>
  </p:sldMasterIdLst>
  <p:notesMasterIdLst>
    <p:notesMasterId r:id="rId60"/>
  </p:notesMasterIdLst>
  <p:handoutMasterIdLst>
    <p:handoutMasterId r:id="rId61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  <p:sldId id="267" r:id="rId14"/>
    <p:sldId id="270" r:id="rId15"/>
    <p:sldId id="282" r:id="rId16"/>
    <p:sldId id="283" r:id="rId17"/>
    <p:sldId id="269" r:id="rId18"/>
    <p:sldId id="284" r:id="rId19"/>
    <p:sldId id="285" r:id="rId20"/>
    <p:sldId id="272" r:id="rId21"/>
    <p:sldId id="271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308" r:id="rId31"/>
    <p:sldId id="309" r:id="rId32"/>
    <p:sldId id="310" r:id="rId33"/>
    <p:sldId id="311" r:id="rId34"/>
    <p:sldId id="312" r:id="rId35"/>
    <p:sldId id="313" r:id="rId36"/>
    <p:sldId id="314" r:id="rId37"/>
    <p:sldId id="315" r:id="rId38"/>
    <p:sldId id="316" r:id="rId39"/>
    <p:sldId id="320" r:id="rId40"/>
    <p:sldId id="281" r:id="rId41"/>
    <p:sldId id="317" r:id="rId42"/>
    <p:sldId id="286" r:id="rId43"/>
    <p:sldId id="287" r:id="rId44"/>
    <p:sldId id="288" r:id="rId45"/>
    <p:sldId id="289" r:id="rId46"/>
    <p:sldId id="290" r:id="rId47"/>
    <p:sldId id="291" r:id="rId48"/>
    <p:sldId id="292" r:id="rId49"/>
    <p:sldId id="293" r:id="rId50"/>
    <p:sldId id="294" r:id="rId51"/>
    <p:sldId id="295" r:id="rId52"/>
    <p:sldId id="296" r:id="rId53"/>
    <p:sldId id="322" r:id="rId54"/>
    <p:sldId id="306" r:id="rId55"/>
    <p:sldId id="307" r:id="rId56"/>
    <p:sldId id="319" r:id="rId57"/>
    <p:sldId id="321" r:id="rId58"/>
    <p:sldId id="323" r:id="rId59"/>
  </p:sldIdLst>
  <p:sldSz cx="9144000" cy="6858000" type="screen4x3"/>
  <p:notesSz cx="7099300" cy="10236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5500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5500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5500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5500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5500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rgbClr val="005500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rgbClr val="005500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rgbClr val="005500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rgbClr val="005500"/>
        </a:solidFill>
        <a:latin typeface="Tahoma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7A5057D-D30A-4F05-9C51-067AA9D769A1}">
          <p14:sldIdLst>
            <p14:sldId id="257"/>
            <p14:sldId id="258"/>
            <p14:sldId id="259"/>
            <p14:sldId id="260"/>
            <p14:sldId id="261"/>
            <p14:sldId id="262"/>
            <p14:sldId id="268"/>
            <p14:sldId id="263"/>
            <p14:sldId id="264"/>
            <p14:sldId id="265"/>
            <p14:sldId id="266"/>
            <p14:sldId id="267"/>
            <p14:sldId id="270"/>
            <p14:sldId id="282"/>
            <p14:sldId id="283"/>
            <p14:sldId id="269"/>
            <p14:sldId id="284"/>
            <p14:sldId id="285"/>
            <p14:sldId id="272"/>
            <p14:sldId id="271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20"/>
            <p14:sldId id="281"/>
            <p14:sldId id="317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322"/>
            <p14:sldId id="306"/>
            <p14:sldId id="307"/>
            <p14:sldId id="319"/>
            <p14:sldId id="321"/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63"/>
    <a:srgbClr val="F04B26"/>
    <a:srgbClr val="CC3300"/>
    <a:srgbClr val="6EFFFE"/>
    <a:srgbClr val="FFFF99"/>
    <a:srgbClr val="02EEEE"/>
    <a:srgbClr val="FF9900"/>
    <a:srgbClr val="D21519"/>
    <a:srgbClr val="00707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1" autoAdjust="0"/>
    <p:restoredTop sz="91829" autoAdjust="0"/>
  </p:normalViewPr>
  <p:slideViewPr>
    <p:cSldViewPr>
      <p:cViewPr varScale="1">
        <p:scale>
          <a:sx n="70" d="100"/>
          <a:sy n="70" d="100"/>
        </p:scale>
        <p:origin x="123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3258" y="-96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 b="1">
                <a:solidFill>
                  <a:schemeClr val="tx2"/>
                </a:solidFill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b="1">
                <a:solidFill>
                  <a:schemeClr val="tx2"/>
                </a:solidFill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50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 b="1">
                <a:solidFill>
                  <a:schemeClr val="tx2"/>
                </a:solidFill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50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b="1">
                <a:solidFill>
                  <a:schemeClr val="tx2"/>
                </a:solidFill>
                <a:latin typeface="Garamond" pitchFamily="18" charset="0"/>
              </a:defRPr>
            </a:lvl1pPr>
          </a:lstStyle>
          <a:p>
            <a:pPr>
              <a:defRPr/>
            </a:pPr>
            <a:fld id="{398ABFD8-7FBE-49BF-A345-415672792B4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167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6512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50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5025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F39F876-CD9F-4DDD-8805-ED3E592D2F1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6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19044612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The Base* classes provide default implementations for commonly unused methods of the corresponding interfaces. It's recommended that you implement your spouts and bolts by extending the appropriate Base* class. The first method</a:t>
            </a:r>
            <a:r>
              <a:rPr lang="en-US" altLang="zh-TW" sz="1200" b="0" i="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called in a spout is always public void open(….). </a:t>
            </a:r>
            <a:endParaRPr lang="en-US" altLang="zh-TW" sz="1200" b="0" i="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39F876-CD9F-4DDD-8805-ED3E592D2F1B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124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2"/>
          <p:cNvSpPr>
            <a:spLocks noChangeShapeType="1"/>
          </p:cNvSpPr>
          <p:nvPr userDrawn="1"/>
        </p:nvSpPr>
        <p:spPr bwMode="auto">
          <a:xfrm>
            <a:off x="3132138" y="5876925"/>
            <a:ext cx="3048000" cy="0"/>
          </a:xfrm>
          <a:prstGeom prst="line">
            <a:avLst/>
          </a:prstGeom>
          <a:noFill/>
          <a:ln w="19050">
            <a:solidFill>
              <a:srgbClr val="F04B26"/>
            </a:solidFill>
            <a:round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endParaRPr lang="en-US"/>
          </a:p>
        </p:txBody>
      </p:sp>
      <p:sp>
        <p:nvSpPr>
          <p:cNvPr id="63507" name="Rectangle 19"/>
          <p:cNvSpPr>
            <a:spLocks noGrp="1" noChangeArrowheads="1"/>
          </p:cNvSpPr>
          <p:nvPr>
            <p:ph type="subTitle" idx="1"/>
          </p:nvPr>
        </p:nvSpPr>
        <p:spPr>
          <a:xfrm>
            <a:off x="757238" y="4365625"/>
            <a:ext cx="7775575" cy="1273175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rgbClr val="003663"/>
                </a:solidFill>
                <a:latin typeface="Calibri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3513" name="Rectangle 25"/>
          <p:cNvSpPr>
            <a:spLocks noGrp="1" noChangeArrowheads="1"/>
          </p:cNvSpPr>
          <p:nvPr>
            <p:ph type="ctrTitle" sz="quarter"/>
          </p:nvPr>
        </p:nvSpPr>
        <p:spPr>
          <a:xfrm>
            <a:off x="687388" y="2246313"/>
            <a:ext cx="7772400" cy="1470025"/>
          </a:xfrm>
        </p:spPr>
        <p:txBody>
          <a:bodyPr/>
          <a:lstStyle>
            <a:lvl1pPr>
              <a:defRPr sz="400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xfrm>
            <a:off x="3132138" y="6021388"/>
            <a:ext cx="3024187" cy="404812"/>
          </a:xfrm>
        </p:spPr>
        <p:txBody>
          <a:bodyPr/>
          <a:lstStyle>
            <a:lvl1pPr algn="ctr">
              <a:defRPr sz="2000"/>
            </a:lvl1pPr>
          </a:lstStyle>
          <a:p>
            <a:pPr>
              <a:defRPr/>
            </a:pPr>
            <a:r>
              <a:rPr lang="en-US" dirty="0" smtClean="0"/>
              <a:t>August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6BB4EF31-27D9-4D73-BDA7-B4675B88C96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2588" y="6350"/>
            <a:ext cx="2087562" cy="60864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6350"/>
            <a:ext cx="6111875" cy="60864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0017B7C9-8250-4427-A196-10ECD4EEA1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6350"/>
            <a:ext cx="8351837" cy="974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9750" y="1196975"/>
            <a:ext cx="4064000" cy="489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56150" y="1196975"/>
            <a:ext cx="4064000" cy="2371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756150" y="3721100"/>
            <a:ext cx="4064000" cy="2371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BFC186FA-D6A9-4B3F-9C00-5CC882154E5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68313" y="6350"/>
            <a:ext cx="8351837" cy="6086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7B842B98-5CB5-4830-97FD-FF423D2476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6350"/>
            <a:ext cx="8351837" cy="974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9750" y="1196975"/>
            <a:ext cx="4064000" cy="489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196975"/>
            <a:ext cx="4064000" cy="489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74D0CDE6-8CA0-4819-A4EF-C36C342367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AD3D-9E59-4EF9-8DF2-0D593A4160E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27/05/2013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6E6A-A02F-42EE-B2B5-58EFFC69EB5F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193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AD3D-9E59-4EF9-8DF2-0D593A4160E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27/05/2013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6E6A-A02F-42EE-B2B5-58EFFC69EB5F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322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AD3D-9E59-4EF9-8DF2-0D593A4160E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27/05/2013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6E6A-A02F-42EE-B2B5-58EFFC69EB5F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2229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AD3D-9E59-4EF9-8DF2-0D593A4160E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27/05/2013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6E6A-A02F-42EE-B2B5-58EFFC69EB5F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7837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AD3D-9E59-4EF9-8DF2-0D593A4160E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27/05/2013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6E6A-A02F-42EE-B2B5-58EFFC69EB5F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186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04B26"/>
              </a:buClr>
              <a:defRPr/>
            </a:lvl1pPr>
            <a:lvl2pPr>
              <a:buClr>
                <a:srgbClr val="003663"/>
              </a:buClr>
              <a:buFont typeface="Tahoma" pitchFamily="34" charset="0"/>
              <a:buChar char="–"/>
              <a:defRPr sz="1800"/>
            </a:lvl2pPr>
            <a:lvl3pPr>
              <a:defRPr sz="16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4DC62D42-DB1E-4AC6-9690-7943078DD94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AD3D-9E59-4EF9-8DF2-0D593A4160E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27/05/2013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6E6A-A02F-42EE-B2B5-58EFFC69EB5F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5902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AD3D-9E59-4EF9-8DF2-0D593A4160E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27/05/2013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6E6A-A02F-42EE-B2B5-58EFFC69EB5F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1034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AD3D-9E59-4EF9-8DF2-0D593A4160E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27/05/2013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6E6A-A02F-42EE-B2B5-58EFFC69EB5F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5674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AD3D-9E59-4EF9-8DF2-0D593A4160E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27/05/2013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6E6A-A02F-42EE-B2B5-58EFFC69EB5F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5141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AD3D-9E59-4EF9-8DF2-0D593A4160E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27/05/2013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6E6A-A02F-42EE-B2B5-58EFFC69EB5F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5783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AD3D-9E59-4EF9-8DF2-0D593A4160E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/>
              <a:t>27/05/2013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6E6A-A02F-42EE-B2B5-58EFFC69EB5F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4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CBC2FF50-310F-4C66-9FFE-572EC9288E3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196975"/>
            <a:ext cx="40640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196975"/>
            <a:ext cx="40640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AFA41FB7-815C-45B2-A369-8FCE958D04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8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3FAD14B2-7F21-4779-8A99-72E53B2EA15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C62C4DDB-2ECB-4D8C-8C0D-88893EB8BFE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C9B093F4-66A6-4E40-A005-E9E3F82B29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1CABC9E6-83DE-496A-ABA3-7B1D773865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#</a:t>
            </a:r>
            <a:fld id="{E0CEF9EA-728B-4FF7-A28C-78271F2DF4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Aug 2010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196975"/>
            <a:ext cx="82804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62" name="Rectangle 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03648" y="6429374"/>
            <a:ext cx="561627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3663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Introduction to Semantic Technologies, </a:t>
            </a:r>
            <a:r>
              <a:rPr lang="en-US" dirty="0" err="1" smtClean="0"/>
              <a:t>Ontologies</a:t>
            </a:r>
            <a:r>
              <a:rPr lang="en-US" dirty="0" smtClean="0"/>
              <a:t> and the Semantic Web</a:t>
            </a:r>
            <a:endParaRPr lang="en-GB" dirty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15313" y="6429375"/>
            <a:ext cx="749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003663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GB"/>
              <a:t>#</a:t>
            </a:r>
            <a:fld id="{F8A58A97-D22F-4EB6-802F-55C2A6980E3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6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48264" y="6435725"/>
            <a:ext cx="1195611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3663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August 2010</a:t>
            </a:r>
            <a:endParaRPr lang="en-GB" dirty="0"/>
          </a:p>
        </p:txBody>
      </p:sp>
      <p:sp>
        <p:nvSpPr>
          <p:cNvPr id="1065" name="Line 41"/>
          <p:cNvSpPr>
            <a:spLocks noChangeShapeType="1"/>
          </p:cNvSpPr>
          <p:nvPr/>
        </p:nvSpPr>
        <p:spPr bwMode="auto">
          <a:xfrm>
            <a:off x="3132138" y="6381750"/>
            <a:ext cx="3043237" cy="0"/>
          </a:xfrm>
          <a:prstGeom prst="line">
            <a:avLst/>
          </a:prstGeom>
          <a:noFill/>
          <a:ln w="19050">
            <a:solidFill>
              <a:srgbClr val="F04B26"/>
            </a:solidFill>
            <a:round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endParaRPr lang="en-US"/>
          </a:p>
        </p:txBody>
      </p:sp>
      <p:sp>
        <p:nvSpPr>
          <p:cNvPr id="1031" name="Rectangle 65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6350"/>
            <a:ext cx="835183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07" name="Line 83"/>
          <p:cNvSpPr>
            <a:spLocks noChangeShapeType="1"/>
          </p:cNvSpPr>
          <p:nvPr/>
        </p:nvSpPr>
        <p:spPr bwMode="auto">
          <a:xfrm>
            <a:off x="3113088" y="981075"/>
            <a:ext cx="3043237" cy="0"/>
          </a:xfrm>
          <a:prstGeom prst="line">
            <a:avLst/>
          </a:prstGeom>
          <a:noFill/>
          <a:ln w="19050">
            <a:solidFill>
              <a:srgbClr val="F04B26"/>
            </a:solidFill>
            <a:round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endParaRPr lang="en-US"/>
          </a:p>
        </p:txBody>
      </p:sp>
      <p:pic>
        <p:nvPicPr>
          <p:cNvPr id="1033" name="Picture 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60363" y="6210300"/>
            <a:ext cx="176371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09" r:id="rId1"/>
    <p:sldLayoutId id="2147484396" r:id="rId2"/>
    <p:sldLayoutId id="2147484397" r:id="rId3"/>
    <p:sldLayoutId id="2147484398" r:id="rId4"/>
    <p:sldLayoutId id="2147484399" r:id="rId5"/>
    <p:sldLayoutId id="2147484400" r:id="rId6"/>
    <p:sldLayoutId id="2147484401" r:id="rId7"/>
    <p:sldLayoutId id="2147484402" r:id="rId8"/>
    <p:sldLayoutId id="2147484403" r:id="rId9"/>
    <p:sldLayoutId id="2147484404" r:id="rId10"/>
    <p:sldLayoutId id="2147484405" r:id="rId11"/>
    <p:sldLayoutId id="2147484406" r:id="rId12"/>
    <p:sldLayoutId id="2147484407" r:id="rId13"/>
    <p:sldLayoutId id="2147484408" r:id="rId14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3663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3663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3663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3663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3663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 b="1">
          <a:solidFill>
            <a:srgbClr val="007070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 b="1">
          <a:solidFill>
            <a:srgbClr val="007070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 b="1">
          <a:solidFill>
            <a:srgbClr val="007070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 b="1">
          <a:solidFill>
            <a:srgbClr val="00707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ts val="1200"/>
        </a:spcBef>
        <a:spcAft>
          <a:spcPct val="0"/>
        </a:spcAft>
        <a:buClr>
          <a:srgbClr val="F04B26"/>
        </a:buClr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3663"/>
        </a:buClr>
        <a:buFont typeface="Tahoma" pitchFamily="34" charset="0"/>
        <a:buChar char="–"/>
        <a:defRPr sz="20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90DAD3D-9E59-4EF9-8DF2-0D593A4160E6}" type="datetimeFigureOut">
              <a:rPr lang="en-GB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27/05/2013</a:t>
            </a:fld>
            <a:endParaRPr lang="en-GB" smtClean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smtClean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8346E6A-A02F-42EE-B2B5-58EFFC69EB5F}" type="slidenum">
              <a:rPr lang="en-GB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40867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  <p:sldLayoutId id="2147484417" r:id="rId7"/>
    <p:sldLayoutId id="2147484418" r:id="rId8"/>
    <p:sldLayoutId id="2147484419" r:id="rId9"/>
    <p:sldLayoutId id="2147484420" r:id="rId10"/>
    <p:sldLayoutId id="214748442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github.com/nathanmarz/storm" TargetMode="Externa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ithub.com/nathanmarz/storm" TargetMode="External"/><Relationship Id="rId2" Type="http://schemas.openxmlformats.org/officeDocument/2006/relationships/hyperlink" Target="http://www.storm-project.org/" TargetMode="Externa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://www.slideshare.net/Hadoop_Summit" TargetMode="Externa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" y="857251"/>
            <a:ext cx="8020051" cy="6022994"/>
          </a:xfrm>
          <a:prstGeom prst="rect">
            <a:avLst/>
          </a:prstGeom>
        </p:spPr>
      </p:pic>
      <p:grpSp>
        <p:nvGrpSpPr>
          <p:cNvPr id="77" name="Group 76"/>
          <p:cNvGrpSpPr/>
          <p:nvPr/>
        </p:nvGrpSpPr>
        <p:grpSpPr>
          <a:xfrm>
            <a:off x="304799" y="227169"/>
            <a:ext cx="2747963" cy="1100138"/>
            <a:chOff x="488950" y="247650"/>
            <a:chExt cx="3663950" cy="146685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950" y="247650"/>
              <a:ext cx="3562350" cy="1466850"/>
            </a:xfrm>
            <a:prstGeom prst="rect">
              <a:avLst/>
            </a:prstGeom>
          </p:spPr>
        </p:pic>
        <p:sp>
          <p:nvSpPr>
            <p:cNvPr id="76" name="Rectangle 75"/>
            <p:cNvSpPr/>
            <p:nvPr/>
          </p:nvSpPr>
          <p:spPr>
            <a:xfrm>
              <a:off x="1498600" y="981075"/>
              <a:ext cx="2654300" cy="7334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200"/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93799" y="5445691"/>
            <a:ext cx="3186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Copperplate Gothic Light" panose="020E0507020206020404" pitchFamily="34" charset="0"/>
              </a:rPr>
              <a:t>SONAL RAJ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98562" y="5703639"/>
            <a:ext cx="2828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National Institute of Technology,</a:t>
            </a:r>
          </a:p>
          <a:p>
            <a:r>
              <a:rPr lang="en-GB" sz="1200" dirty="0"/>
              <a:t>Jamshedpur, </a:t>
            </a:r>
            <a:r>
              <a:rPr lang="en-GB" sz="1200" b="1" dirty="0"/>
              <a:t>India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98934" y="2204864"/>
            <a:ext cx="37433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TWITTER STORM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037034" y="2688154"/>
            <a:ext cx="69913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Real Time, Fault Tolerant Distributed Framework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056084" y="3251425"/>
            <a:ext cx="2190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Created : 25</a:t>
            </a:r>
            <a:r>
              <a:rPr lang="en-GB" sz="1200" baseline="30000" dirty="0"/>
              <a:t>th</a:t>
            </a:r>
            <a:r>
              <a:rPr lang="en-GB" sz="1200" dirty="0"/>
              <a:t> May, 2013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043608" y="795554"/>
            <a:ext cx="4314825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25" dirty="0"/>
              <a:t>SERC – CADL</a:t>
            </a:r>
          </a:p>
          <a:p>
            <a:r>
              <a:rPr lang="en-GB" sz="825" dirty="0"/>
              <a:t>Indian Institute of Science</a:t>
            </a:r>
          </a:p>
          <a:p>
            <a:r>
              <a:rPr lang="en-GB" sz="825" dirty="0"/>
              <a:t>Bangalore, India</a:t>
            </a:r>
          </a:p>
        </p:txBody>
      </p:sp>
    </p:spTree>
    <p:extLst>
      <p:ext uri="{BB962C8B-B14F-4D97-AF65-F5344CB8AC3E}">
        <p14:creationId xmlns:p14="http://schemas.microsoft.com/office/powerpoint/2010/main" val="214885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Paradigm of stream computation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1008"/>
            <a:ext cx="9144000" cy="590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91680" y="2636912"/>
            <a:ext cx="5814092" cy="122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5405">
              <a:lnSpc>
                <a:spcPts val="9915"/>
              </a:lnSpc>
              <a:spcAft>
                <a:spcPts val="0"/>
              </a:spcAft>
            </a:pPr>
            <a:r>
              <a:rPr lang="en-US" sz="5400" dirty="0">
                <a:solidFill>
                  <a:srgbClr val="4C4C4D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Queues</a:t>
            </a:r>
            <a:r>
              <a:rPr lang="en-US" sz="5400" spc="845" dirty="0">
                <a:solidFill>
                  <a:srgbClr val="4C4C4D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solidFill>
                  <a:srgbClr val="4C4C4D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/</a:t>
            </a:r>
            <a:r>
              <a:rPr lang="en-US" sz="5400" spc="-865" dirty="0">
                <a:solidFill>
                  <a:srgbClr val="4C4C4D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solidFill>
                  <a:srgbClr val="4C4C4D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Workers</a:t>
            </a:r>
            <a:endParaRPr lang="en-GB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7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General method 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0" y="548680"/>
            <a:ext cx="9144000" cy="5919948"/>
            <a:chOff x="0" y="0"/>
            <a:chExt cx="20455" cy="13678"/>
          </a:xfrm>
        </p:grpSpPr>
        <p:pic>
          <p:nvPicPr>
            <p:cNvPr id="5191" name="Picture 7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455" cy="13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90" name="Picture 7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0" y="380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89" name="Picture 6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0" y="732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88" name="Picture 6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0" y="1084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87" name="Picture 6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00" y="210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86" name="Picture 6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00" y="562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85" name="Picture 6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00" y="914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Group 63"/>
            <p:cNvGrpSpPr>
              <a:grpSpLocks/>
            </p:cNvGrpSpPr>
            <p:nvPr/>
          </p:nvGrpSpPr>
          <p:grpSpPr bwMode="auto">
            <a:xfrm>
              <a:off x="10282" y="3626"/>
              <a:ext cx="6341" cy="3441"/>
              <a:chOff x="10282" y="3626"/>
              <a:chExt cx="6341" cy="3441"/>
            </a:xfrm>
          </p:grpSpPr>
          <p:sp>
            <p:nvSpPr>
              <p:cNvPr id="2049" name="Freeform 64"/>
              <p:cNvSpPr>
                <a:spLocks/>
              </p:cNvSpPr>
              <p:nvPr/>
            </p:nvSpPr>
            <p:spPr bwMode="auto">
              <a:xfrm>
                <a:off x="10282" y="3626"/>
                <a:ext cx="6341" cy="3441"/>
              </a:xfrm>
              <a:custGeom>
                <a:avLst/>
                <a:gdLst>
                  <a:gd name="T0" fmla="+- 0 16623 10282"/>
                  <a:gd name="T1" fmla="*/ T0 w 6341"/>
                  <a:gd name="T2" fmla="+- 0 3626 3626"/>
                  <a:gd name="T3" fmla="*/ 3626 h 3441"/>
                  <a:gd name="T4" fmla="+- 0 16579 10282"/>
                  <a:gd name="T5" fmla="*/ T4 w 6341"/>
                  <a:gd name="T6" fmla="+- 0 3650 3626"/>
                  <a:gd name="T7" fmla="*/ 3650 h 3441"/>
                  <a:gd name="T8" fmla="+- 0 10282 10282"/>
                  <a:gd name="T9" fmla="*/ T8 w 6341"/>
                  <a:gd name="T10" fmla="+- 0 7067 3626"/>
                  <a:gd name="T11" fmla="*/ 7067 h 34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6341" h="3441">
                    <a:moveTo>
                      <a:pt x="6341" y="0"/>
                    </a:moveTo>
                    <a:lnTo>
                      <a:pt x="6297" y="24"/>
                    </a:lnTo>
                    <a:lnTo>
                      <a:pt x="0" y="3441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7" name="Group 61"/>
            <p:cNvGrpSpPr>
              <a:grpSpLocks/>
            </p:cNvGrpSpPr>
            <p:nvPr/>
          </p:nvGrpSpPr>
          <p:grpSpPr bwMode="auto">
            <a:xfrm>
              <a:off x="16392" y="3504"/>
              <a:ext cx="456" cy="374"/>
              <a:chOff x="16392" y="3504"/>
              <a:chExt cx="456" cy="374"/>
            </a:xfrm>
          </p:grpSpPr>
          <p:sp>
            <p:nvSpPr>
              <p:cNvPr id="2048" name="Freeform 62"/>
              <p:cNvSpPr>
                <a:spLocks/>
              </p:cNvSpPr>
              <p:nvPr/>
            </p:nvSpPr>
            <p:spPr bwMode="auto">
              <a:xfrm>
                <a:off x="16392" y="3504"/>
                <a:ext cx="456" cy="374"/>
              </a:xfrm>
              <a:custGeom>
                <a:avLst/>
                <a:gdLst>
                  <a:gd name="T0" fmla="+- 0 16848 16392"/>
                  <a:gd name="T1" fmla="*/ T0 w 456"/>
                  <a:gd name="T2" fmla="+- 0 3504 3504"/>
                  <a:gd name="T3" fmla="*/ 3504 h 374"/>
                  <a:gd name="T4" fmla="+- 0 16392 16392"/>
                  <a:gd name="T5" fmla="*/ T4 w 456"/>
                  <a:gd name="T6" fmla="+- 0 3519 3504"/>
                  <a:gd name="T7" fmla="*/ 3519 h 374"/>
                  <a:gd name="T8" fmla="+- 0 16579 16392"/>
                  <a:gd name="T9" fmla="*/ T8 w 456"/>
                  <a:gd name="T10" fmla="+- 0 3650 3504"/>
                  <a:gd name="T11" fmla="*/ 3650 h 374"/>
                  <a:gd name="T12" fmla="+- 0 16587 16392"/>
                  <a:gd name="T13" fmla="*/ T12 w 456"/>
                  <a:gd name="T14" fmla="+- 0 3878 3504"/>
                  <a:gd name="T15" fmla="*/ 3878 h 374"/>
                  <a:gd name="T16" fmla="+- 0 16848 16392"/>
                  <a:gd name="T17" fmla="*/ T16 w 456"/>
                  <a:gd name="T18" fmla="+- 0 3504 3504"/>
                  <a:gd name="T19" fmla="*/ 3504 h 37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56" h="374">
                    <a:moveTo>
                      <a:pt x="456" y="0"/>
                    </a:moveTo>
                    <a:lnTo>
                      <a:pt x="0" y="15"/>
                    </a:lnTo>
                    <a:lnTo>
                      <a:pt x="187" y="146"/>
                    </a:lnTo>
                    <a:lnTo>
                      <a:pt x="195" y="374"/>
                    </a:lnTo>
                    <a:lnTo>
                      <a:pt x="456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8" name="Group 59"/>
            <p:cNvGrpSpPr>
              <a:grpSpLocks/>
            </p:cNvGrpSpPr>
            <p:nvPr/>
          </p:nvGrpSpPr>
          <p:grpSpPr bwMode="auto">
            <a:xfrm>
              <a:off x="10480" y="5442"/>
              <a:ext cx="4555" cy="1821"/>
              <a:chOff x="10480" y="5442"/>
              <a:chExt cx="4555" cy="1821"/>
            </a:xfrm>
          </p:grpSpPr>
          <p:sp>
            <p:nvSpPr>
              <p:cNvPr id="63" name="Freeform 60"/>
              <p:cNvSpPr>
                <a:spLocks/>
              </p:cNvSpPr>
              <p:nvPr/>
            </p:nvSpPr>
            <p:spPr bwMode="auto">
              <a:xfrm>
                <a:off x="10480" y="5442"/>
                <a:ext cx="4555" cy="1821"/>
              </a:xfrm>
              <a:custGeom>
                <a:avLst/>
                <a:gdLst>
                  <a:gd name="T0" fmla="+- 0 15035 10480"/>
                  <a:gd name="T1" fmla="*/ T0 w 4555"/>
                  <a:gd name="T2" fmla="+- 0 5442 5442"/>
                  <a:gd name="T3" fmla="*/ 5442 h 1821"/>
                  <a:gd name="T4" fmla="+- 0 14989 10480"/>
                  <a:gd name="T5" fmla="*/ T4 w 4555"/>
                  <a:gd name="T6" fmla="+- 0 5460 5442"/>
                  <a:gd name="T7" fmla="*/ 5460 h 1821"/>
                  <a:gd name="T8" fmla="+- 0 10480 10480"/>
                  <a:gd name="T9" fmla="*/ T8 w 4555"/>
                  <a:gd name="T10" fmla="+- 0 7263 5442"/>
                  <a:gd name="T11" fmla="*/ 7263 h 182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4555" h="1821">
                    <a:moveTo>
                      <a:pt x="4555" y="0"/>
                    </a:moveTo>
                    <a:lnTo>
                      <a:pt x="4509" y="18"/>
                    </a:lnTo>
                    <a:lnTo>
                      <a:pt x="0" y="1821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9" name="Group 57"/>
            <p:cNvGrpSpPr>
              <a:grpSpLocks/>
            </p:cNvGrpSpPr>
            <p:nvPr/>
          </p:nvGrpSpPr>
          <p:grpSpPr bwMode="auto">
            <a:xfrm>
              <a:off x="14818" y="5309"/>
              <a:ext cx="455" cy="379"/>
              <a:chOff x="14818" y="5309"/>
              <a:chExt cx="455" cy="379"/>
            </a:xfrm>
          </p:grpSpPr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14818" y="5309"/>
                <a:ext cx="455" cy="379"/>
              </a:xfrm>
              <a:custGeom>
                <a:avLst/>
                <a:gdLst>
                  <a:gd name="T0" fmla="+- 0 14818 14818"/>
                  <a:gd name="T1" fmla="*/ T0 w 455"/>
                  <a:gd name="T2" fmla="+- 0 5309 5309"/>
                  <a:gd name="T3" fmla="*/ 5309 h 379"/>
                  <a:gd name="T4" fmla="+- 0 14989 14818"/>
                  <a:gd name="T5" fmla="*/ T4 w 455"/>
                  <a:gd name="T6" fmla="+- 0 5460 5309"/>
                  <a:gd name="T7" fmla="*/ 5460 h 379"/>
                  <a:gd name="T8" fmla="+- 0 14970 14818"/>
                  <a:gd name="T9" fmla="*/ T8 w 455"/>
                  <a:gd name="T10" fmla="+- 0 5687 5309"/>
                  <a:gd name="T11" fmla="*/ 5687 h 379"/>
                  <a:gd name="T12" fmla="+- 0 15273 14818"/>
                  <a:gd name="T13" fmla="*/ T12 w 455"/>
                  <a:gd name="T14" fmla="+- 0 5347 5309"/>
                  <a:gd name="T15" fmla="*/ 5347 h 379"/>
                  <a:gd name="T16" fmla="+- 0 14818 14818"/>
                  <a:gd name="T17" fmla="*/ T16 w 455"/>
                  <a:gd name="T18" fmla="+- 0 5309 5309"/>
                  <a:gd name="T19" fmla="*/ 5309 h 3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55" h="379">
                    <a:moveTo>
                      <a:pt x="0" y="0"/>
                    </a:moveTo>
                    <a:lnTo>
                      <a:pt x="171" y="151"/>
                    </a:lnTo>
                    <a:lnTo>
                      <a:pt x="152" y="378"/>
                    </a:lnTo>
                    <a:lnTo>
                      <a:pt x="455" y="3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0" name="Group 55"/>
            <p:cNvGrpSpPr>
              <a:grpSpLocks/>
            </p:cNvGrpSpPr>
            <p:nvPr/>
          </p:nvGrpSpPr>
          <p:grpSpPr bwMode="auto">
            <a:xfrm>
              <a:off x="10680" y="7010"/>
              <a:ext cx="6166" cy="453"/>
              <a:chOff x="10680" y="7010"/>
              <a:chExt cx="6166" cy="453"/>
            </a:xfrm>
          </p:grpSpPr>
          <p:sp>
            <p:nvSpPr>
              <p:cNvPr id="61" name="Freeform 56"/>
              <p:cNvSpPr>
                <a:spLocks/>
              </p:cNvSpPr>
              <p:nvPr/>
            </p:nvSpPr>
            <p:spPr bwMode="auto">
              <a:xfrm>
                <a:off x="10680" y="7010"/>
                <a:ext cx="6166" cy="453"/>
              </a:xfrm>
              <a:custGeom>
                <a:avLst/>
                <a:gdLst>
                  <a:gd name="T0" fmla="+- 0 16846 10680"/>
                  <a:gd name="T1" fmla="*/ T0 w 6166"/>
                  <a:gd name="T2" fmla="+- 0 7010 7010"/>
                  <a:gd name="T3" fmla="*/ 7010 h 453"/>
                  <a:gd name="T4" fmla="+- 0 16797 10680"/>
                  <a:gd name="T5" fmla="*/ T4 w 6166"/>
                  <a:gd name="T6" fmla="+- 0 7014 7010"/>
                  <a:gd name="T7" fmla="*/ 7014 h 453"/>
                  <a:gd name="T8" fmla="+- 0 10680 10680"/>
                  <a:gd name="T9" fmla="*/ T8 w 6166"/>
                  <a:gd name="T10" fmla="+- 0 7463 7010"/>
                  <a:gd name="T11" fmla="*/ 7463 h 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6166" h="453">
                    <a:moveTo>
                      <a:pt x="6166" y="0"/>
                    </a:moveTo>
                    <a:lnTo>
                      <a:pt x="6117" y="4"/>
                    </a:lnTo>
                    <a:lnTo>
                      <a:pt x="0" y="453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1" name="Group 53"/>
            <p:cNvGrpSpPr>
              <a:grpSpLocks/>
            </p:cNvGrpSpPr>
            <p:nvPr/>
          </p:nvGrpSpPr>
          <p:grpSpPr bwMode="auto">
            <a:xfrm>
              <a:off x="16680" y="6818"/>
              <a:ext cx="422" cy="407"/>
              <a:chOff x="16680" y="6818"/>
              <a:chExt cx="422" cy="407"/>
            </a:xfrm>
          </p:grpSpPr>
          <p:sp>
            <p:nvSpPr>
              <p:cNvPr id="60" name="Freeform 54"/>
              <p:cNvSpPr>
                <a:spLocks/>
              </p:cNvSpPr>
              <p:nvPr/>
            </p:nvSpPr>
            <p:spPr bwMode="auto">
              <a:xfrm>
                <a:off x="16680" y="6818"/>
                <a:ext cx="422" cy="407"/>
              </a:xfrm>
              <a:custGeom>
                <a:avLst/>
                <a:gdLst>
                  <a:gd name="T0" fmla="+- 0 16680 16680"/>
                  <a:gd name="T1" fmla="*/ T0 w 422"/>
                  <a:gd name="T2" fmla="+- 0 6818 6818"/>
                  <a:gd name="T3" fmla="*/ 6818 h 407"/>
                  <a:gd name="T4" fmla="+- 0 16797 16680"/>
                  <a:gd name="T5" fmla="*/ T4 w 422"/>
                  <a:gd name="T6" fmla="+- 0 7014 6818"/>
                  <a:gd name="T7" fmla="*/ 7014 h 407"/>
                  <a:gd name="T8" fmla="+- 0 16710 16680"/>
                  <a:gd name="T9" fmla="*/ T8 w 422"/>
                  <a:gd name="T10" fmla="+- 0 7225 6818"/>
                  <a:gd name="T11" fmla="*/ 7225 h 407"/>
                  <a:gd name="T12" fmla="+- 0 17102 16680"/>
                  <a:gd name="T13" fmla="*/ T12 w 422"/>
                  <a:gd name="T14" fmla="+- 0 6991 6818"/>
                  <a:gd name="T15" fmla="*/ 6991 h 407"/>
                  <a:gd name="T16" fmla="+- 0 16680 16680"/>
                  <a:gd name="T17" fmla="*/ T16 w 422"/>
                  <a:gd name="T18" fmla="+- 0 6818 6818"/>
                  <a:gd name="T19" fmla="*/ 6818 h 40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22" h="407">
                    <a:moveTo>
                      <a:pt x="0" y="0"/>
                    </a:moveTo>
                    <a:lnTo>
                      <a:pt x="117" y="196"/>
                    </a:lnTo>
                    <a:lnTo>
                      <a:pt x="30" y="407"/>
                    </a:lnTo>
                    <a:lnTo>
                      <a:pt x="422" y="173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10880" y="7663"/>
              <a:ext cx="4322" cy="621"/>
              <a:chOff x="10880" y="7663"/>
              <a:chExt cx="4322" cy="621"/>
            </a:xfrm>
          </p:grpSpPr>
          <p:sp>
            <p:nvSpPr>
              <p:cNvPr id="59" name="Freeform 52"/>
              <p:cNvSpPr>
                <a:spLocks/>
              </p:cNvSpPr>
              <p:nvPr/>
            </p:nvSpPr>
            <p:spPr bwMode="auto">
              <a:xfrm>
                <a:off x="10880" y="7663"/>
                <a:ext cx="4322" cy="621"/>
              </a:xfrm>
              <a:custGeom>
                <a:avLst/>
                <a:gdLst>
                  <a:gd name="T0" fmla="+- 0 15202 10880"/>
                  <a:gd name="T1" fmla="*/ T0 w 4322"/>
                  <a:gd name="T2" fmla="+- 0 8284 7663"/>
                  <a:gd name="T3" fmla="*/ 8284 h 621"/>
                  <a:gd name="T4" fmla="+- 0 15153 10880"/>
                  <a:gd name="T5" fmla="*/ T4 w 4322"/>
                  <a:gd name="T6" fmla="+- 0 8277 7663"/>
                  <a:gd name="T7" fmla="*/ 8277 h 621"/>
                  <a:gd name="T8" fmla="+- 0 10880 10880"/>
                  <a:gd name="T9" fmla="*/ T8 w 4322"/>
                  <a:gd name="T10" fmla="+- 0 7663 7663"/>
                  <a:gd name="T11" fmla="*/ 7663 h 62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4322" h="621">
                    <a:moveTo>
                      <a:pt x="4322" y="621"/>
                    </a:moveTo>
                    <a:lnTo>
                      <a:pt x="4273" y="614"/>
                    </a:lnTo>
                    <a:lnTo>
                      <a:pt x="0" y="0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3" name="Group 49"/>
            <p:cNvGrpSpPr>
              <a:grpSpLocks/>
            </p:cNvGrpSpPr>
            <p:nvPr/>
          </p:nvGrpSpPr>
          <p:grpSpPr bwMode="auto">
            <a:xfrm>
              <a:off x="15023" y="8060"/>
              <a:ext cx="433" cy="404"/>
              <a:chOff x="15023" y="8060"/>
              <a:chExt cx="433" cy="404"/>
            </a:xfrm>
          </p:grpSpPr>
          <p:sp>
            <p:nvSpPr>
              <p:cNvPr id="58" name="Freeform 50"/>
              <p:cNvSpPr>
                <a:spLocks/>
              </p:cNvSpPr>
              <p:nvPr/>
            </p:nvSpPr>
            <p:spPr bwMode="auto">
              <a:xfrm>
                <a:off x="15023" y="8060"/>
                <a:ext cx="433" cy="404"/>
              </a:xfrm>
              <a:custGeom>
                <a:avLst/>
                <a:gdLst>
                  <a:gd name="T0" fmla="+- 0 15081 15023"/>
                  <a:gd name="T1" fmla="*/ T0 w 433"/>
                  <a:gd name="T2" fmla="+- 0 8060 8060"/>
                  <a:gd name="T3" fmla="*/ 8060 h 404"/>
                  <a:gd name="T4" fmla="+- 0 15153 15023"/>
                  <a:gd name="T5" fmla="*/ T4 w 433"/>
                  <a:gd name="T6" fmla="+- 0 8277 8060"/>
                  <a:gd name="T7" fmla="*/ 8277 h 404"/>
                  <a:gd name="T8" fmla="+- 0 15023 15023"/>
                  <a:gd name="T9" fmla="*/ T8 w 433"/>
                  <a:gd name="T10" fmla="+- 0 8464 8060"/>
                  <a:gd name="T11" fmla="*/ 8464 h 404"/>
                  <a:gd name="T12" fmla="+- 0 15456 15023"/>
                  <a:gd name="T13" fmla="*/ T12 w 433"/>
                  <a:gd name="T14" fmla="+- 0 8320 8060"/>
                  <a:gd name="T15" fmla="*/ 8320 h 404"/>
                  <a:gd name="T16" fmla="+- 0 15081 15023"/>
                  <a:gd name="T17" fmla="*/ T16 w 433"/>
                  <a:gd name="T18" fmla="+- 0 8060 8060"/>
                  <a:gd name="T19" fmla="*/ 8060 h 40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33" h="404">
                    <a:moveTo>
                      <a:pt x="58" y="0"/>
                    </a:moveTo>
                    <a:lnTo>
                      <a:pt x="130" y="217"/>
                    </a:lnTo>
                    <a:lnTo>
                      <a:pt x="0" y="404"/>
                    </a:lnTo>
                    <a:lnTo>
                      <a:pt x="433" y="260"/>
                    </a:lnTo>
                    <a:lnTo>
                      <a:pt x="58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4" name="Group 47"/>
            <p:cNvGrpSpPr>
              <a:grpSpLocks/>
            </p:cNvGrpSpPr>
            <p:nvPr/>
          </p:nvGrpSpPr>
          <p:grpSpPr bwMode="auto">
            <a:xfrm>
              <a:off x="11080" y="7863"/>
              <a:ext cx="5843" cy="2161"/>
              <a:chOff x="11080" y="7863"/>
              <a:chExt cx="5843" cy="2161"/>
            </a:xfrm>
          </p:grpSpPr>
          <p:sp>
            <p:nvSpPr>
              <p:cNvPr id="57" name="Freeform 48"/>
              <p:cNvSpPr>
                <a:spLocks/>
              </p:cNvSpPr>
              <p:nvPr/>
            </p:nvSpPr>
            <p:spPr bwMode="auto">
              <a:xfrm>
                <a:off x="11080" y="7863"/>
                <a:ext cx="5843" cy="2161"/>
              </a:xfrm>
              <a:custGeom>
                <a:avLst/>
                <a:gdLst>
                  <a:gd name="T0" fmla="+- 0 16923 11080"/>
                  <a:gd name="T1" fmla="*/ T0 w 5843"/>
                  <a:gd name="T2" fmla="+- 0 10024 7863"/>
                  <a:gd name="T3" fmla="*/ 10024 h 2161"/>
                  <a:gd name="T4" fmla="+- 0 16876 11080"/>
                  <a:gd name="T5" fmla="*/ T4 w 5843"/>
                  <a:gd name="T6" fmla="+- 0 10007 7863"/>
                  <a:gd name="T7" fmla="*/ 10007 h 2161"/>
                  <a:gd name="T8" fmla="+- 0 11080 11080"/>
                  <a:gd name="T9" fmla="*/ T8 w 5843"/>
                  <a:gd name="T10" fmla="+- 0 7863 7863"/>
                  <a:gd name="T11" fmla="*/ 7863 h 216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5843" h="2161">
                    <a:moveTo>
                      <a:pt x="5843" y="2161"/>
                    </a:moveTo>
                    <a:lnTo>
                      <a:pt x="5796" y="2144"/>
                    </a:lnTo>
                    <a:lnTo>
                      <a:pt x="0" y="0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5" name="Group 45"/>
            <p:cNvGrpSpPr>
              <a:grpSpLocks/>
            </p:cNvGrpSpPr>
            <p:nvPr/>
          </p:nvGrpSpPr>
          <p:grpSpPr bwMode="auto">
            <a:xfrm>
              <a:off x="16710" y="9780"/>
              <a:ext cx="453" cy="383"/>
              <a:chOff x="16710" y="9780"/>
              <a:chExt cx="453" cy="383"/>
            </a:xfrm>
          </p:grpSpPr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16710" y="9780"/>
                <a:ext cx="453" cy="383"/>
              </a:xfrm>
              <a:custGeom>
                <a:avLst/>
                <a:gdLst>
                  <a:gd name="T0" fmla="+- 0 16851 16710"/>
                  <a:gd name="T1" fmla="*/ T0 w 453"/>
                  <a:gd name="T2" fmla="+- 0 9780 9780"/>
                  <a:gd name="T3" fmla="*/ 9780 h 383"/>
                  <a:gd name="T4" fmla="+- 0 16876 16710"/>
                  <a:gd name="T5" fmla="*/ T4 w 453"/>
                  <a:gd name="T6" fmla="+- 0 10007 9780"/>
                  <a:gd name="T7" fmla="*/ 10007 h 383"/>
                  <a:gd name="T8" fmla="+- 0 16710 16710"/>
                  <a:gd name="T9" fmla="*/ T8 w 453"/>
                  <a:gd name="T10" fmla="+- 0 10163 9780"/>
                  <a:gd name="T11" fmla="*/ 10163 h 383"/>
                  <a:gd name="T12" fmla="+- 0 17163 16710"/>
                  <a:gd name="T13" fmla="*/ T12 w 453"/>
                  <a:gd name="T14" fmla="+- 0 10113 9780"/>
                  <a:gd name="T15" fmla="*/ 10113 h 383"/>
                  <a:gd name="T16" fmla="+- 0 16851 16710"/>
                  <a:gd name="T17" fmla="*/ T16 w 453"/>
                  <a:gd name="T18" fmla="+- 0 9780 9780"/>
                  <a:gd name="T19" fmla="*/ 9780 h 38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53" h="383">
                    <a:moveTo>
                      <a:pt x="141" y="0"/>
                    </a:moveTo>
                    <a:lnTo>
                      <a:pt x="166" y="227"/>
                    </a:lnTo>
                    <a:lnTo>
                      <a:pt x="0" y="383"/>
                    </a:lnTo>
                    <a:lnTo>
                      <a:pt x="453" y="333"/>
                    </a:lnTo>
                    <a:lnTo>
                      <a:pt x="141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6" name="Group 43"/>
            <p:cNvGrpSpPr>
              <a:grpSpLocks/>
            </p:cNvGrpSpPr>
            <p:nvPr/>
          </p:nvGrpSpPr>
          <p:grpSpPr bwMode="auto">
            <a:xfrm>
              <a:off x="11280" y="8063"/>
              <a:ext cx="4061" cy="3460"/>
              <a:chOff x="11280" y="8063"/>
              <a:chExt cx="4061" cy="3460"/>
            </a:xfrm>
          </p:grpSpPr>
          <p:sp>
            <p:nvSpPr>
              <p:cNvPr id="55" name="Freeform 44"/>
              <p:cNvSpPr>
                <a:spLocks/>
              </p:cNvSpPr>
              <p:nvPr/>
            </p:nvSpPr>
            <p:spPr bwMode="auto">
              <a:xfrm>
                <a:off x="11280" y="8063"/>
                <a:ext cx="4061" cy="3460"/>
              </a:xfrm>
              <a:custGeom>
                <a:avLst/>
                <a:gdLst>
                  <a:gd name="T0" fmla="+- 0 15341 11280"/>
                  <a:gd name="T1" fmla="*/ T0 w 4061"/>
                  <a:gd name="T2" fmla="+- 0 11522 8063"/>
                  <a:gd name="T3" fmla="*/ 11522 h 3460"/>
                  <a:gd name="T4" fmla="+- 0 15303 11280"/>
                  <a:gd name="T5" fmla="*/ T4 w 4061"/>
                  <a:gd name="T6" fmla="+- 0 11490 8063"/>
                  <a:gd name="T7" fmla="*/ 11490 h 3460"/>
                  <a:gd name="T8" fmla="+- 0 11280 11280"/>
                  <a:gd name="T9" fmla="*/ T8 w 4061"/>
                  <a:gd name="T10" fmla="+- 0 8063 8063"/>
                  <a:gd name="T11" fmla="*/ 8063 h 34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4061" h="3460">
                    <a:moveTo>
                      <a:pt x="4061" y="3459"/>
                    </a:moveTo>
                    <a:lnTo>
                      <a:pt x="4023" y="3427"/>
                    </a:lnTo>
                    <a:lnTo>
                      <a:pt x="0" y="0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7" name="Group 41"/>
            <p:cNvGrpSpPr>
              <a:grpSpLocks/>
            </p:cNvGrpSpPr>
            <p:nvPr/>
          </p:nvGrpSpPr>
          <p:grpSpPr bwMode="auto">
            <a:xfrm>
              <a:off x="15093" y="11268"/>
              <a:ext cx="443" cy="420"/>
              <a:chOff x="15093" y="11268"/>
              <a:chExt cx="443" cy="420"/>
            </a:xfrm>
          </p:grpSpPr>
          <p:sp>
            <p:nvSpPr>
              <p:cNvPr id="54" name="Freeform 42"/>
              <p:cNvSpPr>
                <a:spLocks/>
              </p:cNvSpPr>
              <p:nvPr/>
            </p:nvSpPr>
            <p:spPr bwMode="auto">
              <a:xfrm>
                <a:off x="15093" y="11268"/>
                <a:ext cx="443" cy="420"/>
              </a:xfrm>
              <a:custGeom>
                <a:avLst/>
                <a:gdLst>
                  <a:gd name="T0" fmla="+- 0 15357 15093"/>
                  <a:gd name="T1" fmla="*/ T0 w 443"/>
                  <a:gd name="T2" fmla="+- 0 11268 11268"/>
                  <a:gd name="T3" fmla="*/ 11268 h 420"/>
                  <a:gd name="T4" fmla="+- 0 15303 15093"/>
                  <a:gd name="T5" fmla="*/ T4 w 443"/>
                  <a:gd name="T6" fmla="+- 0 11490 11268"/>
                  <a:gd name="T7" fmla="*/ 11490 h 420"/>
                  <a:gd name="T8" fmla="+- 0 15093 15093"/>
                  <a:gd name="T9" fmla="*/ T8 w 443"/>
                  <a:gd name="T10" fmla="+- 0 11579 11268"/>
                  <a:gd name="T11" fmla="*/ 11579 h 420"/>
                  <a:gd name="T12" fmla="+- 0 15536 15093"/>
                  <a:gd name="T13" fmla="*/ T12 w 443"/>
                  <a:gd name="T14" fmla="+- 0 11688 11268"/>
                  <a:gd name="T15" fmla="*/ 11688 h 420"/>
                  <a:gd name="T16" fmla="+- 0 15357 15093"/>
                  <a:gd name="T17" fmla="*/ T16 w 443"/>
                  <a:gd name="T18" fmla="+- 0 11268 11268"/>
                  <a:gd name="T19" fmla="*/ 11268 h 4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43" h="420">
                    <a:moveTo>
                      <a:pt x="264" y="0"/>
                    </a:moveTo>
                    <a:lnTo>
                      <a:pt x="210" y="222"/>
                    </a:lnTo>
                    <a:lnTo>
                      <a:pt x="0" y="311"/>
                    </a:lnTo>
                    <a:lnTo>
                      <a:pt x="443" y="420"/>
                    </a:lnTo>
                    <a:lnTo>
                      <a:pt x="264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8" name="Group 39"/>
            <p:cNvGrpSpPr>
              <a:grpSpLocks/>
            </p:cNvGrpSpPr>
            <p:nvPr/>
          </p:nvGrpSpPr>
          <p:grpSpPr bwMode="auto">
            <a:xfrm>
              <a:off x="9000" y="6180"/>
              <a:ext cx="3020" cy="2860"/>
              <a:chOff x="9000" y="6180"/>
              <a:chExt cx="3020" cy="2860"/>
            </a:xfrm>
          </p:grpSpPr>
          <p:sp>
            <p:nvSpPr>
              <p:cNvPr id="53" name="Freeform 40"/>
              <p:cNvSpPr>
                <a:spLocks/>
              </p:cNvSpPr>
              <p:nvPr/>
            </p:nvSpPr>
            <p:spPr bwMode="auto">
              <a:xfrm>
                <a:off x="9000" y="6180"/>
                <a:ext cx="3020" cy="2860"/>
              </a:xfrm>
              <a:custGeom>
                <a:avLst/>
                <a:gdLst>
                  <a:gd name="T0" fmla="+- 0 11720 9000"/>
                  <a:gd name="T1" fmla="*/ T0 w 3020"/>
                  <a:gd name="T2" fmla="+- 0 6180 6180"/>
                  <a:gd name="T3" fmla="*/ 6180 h 2860"/>
                  <a:gd name="T4" fmla="+- 0 9300 9000"/>
                  <a:gd name="T5" fmla="*/ T4 w 3020"/>
                  <a:gd name="T6" fmla="+- 0 6180 6180"/>
                  <a:gd name="T7" fmla="*/ 6180 h 2860"/>
                  <a:gd name="T8" fmla="+- 0 9275 9000"/>
                  <a:gd name="T9" fmla="*/ T8 w 3020"/>
                  <a:gd name="T10" fmla="+- 0 6181 6180"/>
                  <a:gd name="T11" fmla="*/ 6181 h 2860"/>
                  <a:gd name="T12" fmla="+- 0 9205 9000"/>
                  <a:gd name="T13" fmla="*/ T12 w 3020"/>
                  <a:gd name="T14" fmla="+- 0 6195 6180"/>
                  <a:gd name="T15" fmla="*/ 6195 h 2860"/>
                  <a:gd name="T16" fmla="+- 0 9142 9000"/>
                  <a:gd name="T17" fmla="*/ T16 w 3020"/>
                  <a:gd name="T18" fmla="+- 0 6225 6180"/>
                  <a:gd name="T19" fmla="*/ 6225 h 2860"/>
                  <a:gd name="T20" fmla="+- 0 9088 9000"/>
                  <a:gd name="T21" fmla="*/ T20 w 3020"/>
                  <a:gd name="T22" fmla="+- 0 6268 6180"/>
                  <a:gd name="T23" fmla="*/ 6268 h 2860"/>
                  <a:gd name="T24" fmla="+- 0 9045 9000"/>
                  <a:gd name="T25" fmla="*/ T24 w 3020"/>
                  <a:gd name="T26" fmla="+- 0 6322 6180"/>
                  <a:gd name="T27" fmla="*/ 6322 h 2860"/>
                  <a:gd name="T28" fmla="+- 0 9015 9000"/>
                  <a:gd name="T29" fmla="*/ T28 w 3020"/>
                  <a:gd name="T30" fmla="+- 0 6385 6180"/>
                  <a:gd name="T31" fmla="*/ 6385 h 2860"/>
                  <a:gd name="T32" fmla="+- 0 9001 9000"/>
                  <a:gd name="T33" fmla="*/ T32 w 3020"/>
                  <a:gd name="T34" fmla="+- 0 6455 6180"/>
                  <a:gd name="T35" fmla="*/ 6455 h 2860"/>
                  <a:gd name="T36" fmla="+- 0 9000 9000"/>
                  <a:gd name="T37" fmla="*/ T36 w 3020"/>
                  <a:gd name="T38" fmla="+- 0 6480 6180"/>
                  <a:gd name="T39" fmla="*/ 6480 h 2860"/>
                  <a:gd name="T40" fmla="+- 0 9000 9000"/>
                  <a:gd name="T41" fmla="*/ T40 w 3020"/>
                  <a:gd name="T42" fmla="+- 0 8740 6180"/>
                  <a:gd name="T43" fmla="*/ 8740 h 2860"/>
                  <a:gd name="T44" fmla="+- 0 9009 9000"/>
                  <a:gd name="T45" fmla="*/ T44 w 3020"/>
                  <a:gd name="T46" fmla="+- 0 8812 6180"/>
                  <a:gd name="T47" fmla="*/ 8812 h 2860"/>
                  <a:gd name="T48" fmla="+- 0 9033 9000"/>
                  <a:gd name="T49" fmla="*/ T48 w 3020"/>
                  <a:gd name="T50" fmla="+- 0 8878 6180"/>
                  <a:gd name="T51" fmla="*/ 8878 h 2860"/>
                  <a:gd name="T52" fmla="+- 0 9072 9000"/>
                  <a:gd name="T53" fmla="*/ T52 w 3020"/>
                  <a:gd name="T54" fmla="+- 0 8935 6180"/>
                  <a:gd name="T55" fmla="*/ 8935 h 2860"/>
                  <a:gd name="T56" fmla="+- 0 9123 9000"/>
                  <a:gd name="T57" fmla="*/ T56 w 3020"/>
                  <a:gd name="T58" fmla="+- 0 8982 6180"/>
                  <a:gd name="T59" fmla="*/ 8982 h 2860"/>
                  <a:gd name="T60" fmla="+- 0 9183 9000"/>
                  <a:gd name="T61" fmla="*/ T60 w 3020"/>
                  <a:gd name="T62" fmla="+- 0 9016 6180"/>
                  <a:gd name="T63" fmla="*/ 9016 h 2860"/>
                  <a:gd name="T64" fmla="+- 0 9251 9000"/>
                  <a:gd name="T65" fmla="*/ T64 w 3020"/>
                  <a:gd name="T66" fmla="+- 0 9036 6180"/>
                  <a:gd name="T67" fmla="*/ 9036 h 2860"/>
                  <a:gd name="T68" fmla="+- 0 9300 9000"/>
                  <a:gd name="T69" fmla="*/ T68 w 3020"/>
                  <a:gd name="T70" fmla="+- 0 9040 6180"/>
                  <a:gd name="T71" fmla="*/ 9040 h 2860"/>
                  <a:gd name="T72" fmla="+- 0 11720 9000"/>
                  <a:gd name="T73" fmla="*/ T72 w 3020"/>
                  <a:gd name="T74" fmla="+- 0 9040 6180"/>
                  <a:gd name="T75" fmla="*/ 9040 h 2860"/>
                  <a:gd name="T76" fmla="+- 0 11792 9000"/>
                  <a:gd name="T77" fmla="*/ T76 w 3020"/>
                  <a:gd name="T78" fmla="+- 0 9031 6180"/>
                  <a:gd name="T79" fmla="*/ 9031 h 2860"/>
                  <a:gd name="T80" fmla="+- 0 11858 9000"/>
                  <a:gd name="T81" fmla="*/ T80 w 3020"/>
                  <a:gd name="T82" fmla="+- 0 9007 6180"/>
                  <a:gd name="T83" fmla="*/ 9007 h 2860"/>
                  <a:gd name="T84" fmla="+- 0 11915 9000"/>
                  <a:gd name="T85" fmla="*/ T84 w 3020"/>
                  <a:gd name="T86" fmla="+- 0 8968 6180"/>
                  <a:gd name="T87" fmla="*/ 8968 h 2860"/>
                  <a:gd name="T88" fmla="+- 0 11962 9000"/>
                  <a:gd name="T89" fmla="*/ T88 w 3020"/>
                  <a:gd name="T90" fmla="+- 0 8917 6180"/>
                  <a:gd name="T91" fmla="*/ 8917 h 2860"/>
                  <a:gd name="T92" fmla="+- 0 11996 9000"/>
                  <a:gd name="T93" fmla="*/ T92 w 3020"/>
                  <a:gd name="T94" fmla="+- 0 8857 6180"/>
                  <a:gd name="T95" fmla="*/ 8857 h 2860"/>
                  <a:gd name="T96" fmla="+- 0 12016 9000"/>
                  <a:gd name="T97" fmla="*/ T96 w 3020"/>
                  <a:gd name="T98" fmla="+- 0 8789 6180"/>
                  <a:gd name="T99" fmla="*/ 8789 h 2860"/>
                  <a:gd name="T100" fmla="+- 0 12020 9000"/>
                  <a:gd name="T101" fmla="*/ T100 w 3020"/>
                  <a:gd name="T102" fmla="+- 0 8740 6180"/>
                  <a:gd name="T103" fmla="*/ 8740 h 2860"/>
                  <a:gd name="T104" fmla="+- 0 12020 9000"/>
                  <a:gd name="T105" fmla="*/ T104 w 3020"/>
                  <a:gd name="T106" fmla="+- 0 6480 6180"/>
                  <a:gd name="T107" fmla="*/ 6480 h 2860"/>
                  <a:gd name="T108" fmla="+- 0 12011 9000"/>
                  <a:gd name="T109" fmla="*/ T108 w 3020"/>
                  <a:gd name="T110" fmla="+- 0 6408 6180"/>
                  <a:gd name="T111" fmla="*/ 6408 h 2860"/>
                  <a:gd name="T112" fmla="+- 0 11987 9000"/>
                  <a:gd name="T113" fmla="*/ T112 w 3020"/>
                  <a:gd name="T114" fmla="+- 0 6342 6180"/>
                  <a:gd name="T115" fmla="*/ 6342 h 2860"/>
                  <a:gd name="T116" fmla="+- 0 11948 9000"/>
                  <a:gd name="T117" fmla="*/ T116 w 3020"/>
                  <a:gd name="T118" fmla="+- 0 6285 6180"/>
                  <a:gd name="T119" fmla="*/ 6285 h 2860"/>
                  <a:gd name="T120" fmla="+- 0 11897 9000"/>
                  <a:gd name="T121" fmla="*/ T120 w 3020"/>
                  <a:gd name="T122" fmla="+- 0 6238 6180"/>
                  <a:gd name="T123" fmla="*/ 6238 h 2860"/>
                  <a:gd name="T124" fmla="+- 0 11837 9000"/>
                  <a:gd name="T125" fmla="*/ T124 w 3020"/>
                  <a:gd name="T126" fmla="+- 0 6204 6180"/>
                  <a:gd name="T127" fmla="*/ 6204 h 2860"/>
                  <a:gd name="T128" fmla="+- 0 11769 9000"/>
                  <a:gd name="T129" fmla="*/ T128 w 3020"/>
                  <a:gd name="T130" fmla="+- 0 6184 6180"/>
                  <a:gd name="T131" fmla="*/ 6184 h 2860"/>
                  <a:gd name="T132" fmla="+- 0 11720 9000"/>
                  <a:gd name="T133" fmla="*/ T132 w 3020"/>
                  <a:gd name="T134" fmla="+- 0 6180 6180"/>
                  <a:gd name="T135" fmla="*/ 6180 h 28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020" h="2860">
                    <a:moveTo>
                      <a:pt x="27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2560"/>
                    </a:lnTo>
                    <a:lnTo>
                      <a:pt x="9" y="2632"/>
                    </a:lnTo>
                    <a:lnTo>
                      <a:pt x="33" y="2698"/>
                    </a:lnTo>
                    <a:lnTo>
                      <a:pt x="72" y="2755"/>
                    </a:lnTo>
                    <a:lnTo>
                      <a:pt x="123" y="2802"/>
                    </a:lnTo>
                    <a:lnTo>
                      <a:pt x="183" y="2836"/>
                    </a:lnTo>
                    <a:lnTo>
                      <a:pt x="251" y="2856"/>
                    </a:lnTo>
                    <a:lnTo>
                      <a:pt x="300" y="2860"/>
                    </a:lnTo>
                    <a:lnTo>
                      <a:pt x="2720" y="2860"/>
                    </a:lnTo>
                    <a:lnTo>
                      <a:pt x="2792" y="2851"/>
                    </a:lnTo>
                    <a:lnTo>
                      <a:pt x="2858" y="2827"/>
                    </a:lnTo>
                    <a:lnTo>
                      <a:pt x="2915" y="2788"/>
                    </a:lnTo>
                    <a:lnTo>
                      <a:pt x="2962" y="2737"/>
                    </a:lnTo>
                    <a:lnTo>
                      <a:pt x="2996" y="2677"/>
                    </a:lnTo>
                    <a:lnTo>
                      <a:pt x="3016" y="2609"/>
                    </a:lnTo>
                    <a:lnTo>
                      <a:pt x="3020" y="2560"/>
                    </a:lnTo>
                    <a:lnTo>
                      <a:pt x="3020" y="300"/>
                    </a:lnTo>
                    <a:lnTo>
                      <a:pt x="3011" y="228"/>
                    </a:lnTo>
                    <a:lnTo>
                      <a:pt x="2987" y="162"/>
                    </a:lnTo>
                    <a:lnTo>
                      <a:pt x="2948" y="105"/>
                    </a:lnTo>
                    <a:lnTo>
                      <a:pt x="2897" y="58"/>
                    </a:lnTo>
                    <a:lnTo>
                      <a:pt x="2837" y="24"/>
                    </a:lnTo>
                    <a:lnTo>
                      <a:pt x="2769" y="4"/>
                    </a:lnTo>
                    <a:lnTo>
                      <a:pt x="27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9" name="Group 37"/>
            <p:cNvGrpSpPr>
              <a:grpSpLocks/>
            </p:cNvGrpSpPr>
            <p:nvPr/>
          </p:nvGrpSpPr>
          <p:grpSpPr bwMode="auto">
            <a:xfrm>
              <a:off x="9000" y="6180"/>
              <a:ext cx="3020" cy="2860"/>
              <a:chOff x="9000" y="6180"/>
              <a:chExt cx="3020" cy="2860"/>
            </a:xfrm>
          </p:grpSpPr>
          <p:sp>
            <p:nvSpPr>
              <p:cNvPr id="52" name="Freeform 38"/>
              <p:cNvSpPr>
                <a:spLocks/>
              </p:cNvSpPr>
              <p:nvPr/>
            </p:nvSpPr>
            <p:spPr bwMode="auto">
              <a:xfrm>
                <a:off x="9000" y="6180"/>
                <a:ext cx="3020" cy="2860"/>
              </a:xfrm>
              <a:custGeom>
                <a:avLst/>
                <a:gdLst>
                  <a:gd name="T0" fmla="+- 0 9000 9000"/>
                  <a:gd name="T1" fmla="*/ T0 w 3020"/>
                  <a:gd name="T2" fmla="+- 0 8740 6180"/>
                  <a:gd name="T3" fmla="*/ 8740 h 2860"/>
                  <a:gd name="T4" fmla="+- 0 9000 9000"/>
                  <a:gd name="T5" fmla="*/ T4 w 3020"/>
                  <a:gd name="T6" fmla="+- 0 6480 6180"/>
                  <a:gd name="T7" fmla="*/ 6480 h 2860"/>
                  <a:gd name="T8" fmla="+- 0 9001 9000"/>
                  <a:gd name="T9" fmla="*/ T8 w 3020"/>
                  <a:gd name="T10" fmla="+- 0 6455 6180"/>
                  <a:gd name="T11" fmla="*/ 6455 h 2860"/>
                  <a:gd name="T12" fmla="+- 0 9015 9000"/>
                  <a:gd name="T13" fmla="*/ T12 w 3020"/>
                  <a:gd name="T14" fmla="+- 0 6385 6180"/>
                  <a:gd name="T15" fmla="*/ 6385 h 2860"/>
                  <a:gd name="T16" fmla="+- 0 9045 9000"/>
                  <a:gd name="T17" fmla="*/ T16 w 3020"/>
                  <a:gd name="T18" fmla="+- 0 6322 6180"/>
                  <a:gd name="T19" fmla="*/ 6322 h 2860"/>
                  <a:gd name="T20" fmla="+- 0 9088 9000"/>
                  <a:gd name="T21" fmla="*/ T20 w 3020"/>
                  <a:gd name="T22" fmla="+- 0 6268 6180"/>
                  <a:gd name="T23" fmla="*/ 6268 h 2860"/>
                  <a:gd name="T24" fmla="+- 0 9142 9000"/>
                  <a:gd name="T25" fmla="*/ T24 w 3020"/>
                  <a:gd name="T26" fmla="+- 0 6225 6180"/>
                  <a:gd name="T27" fmla="*/ 6225 h 2860"/>
                  <a:gd name="T28" fmla="+- 0 9205 9000"/>
                  <a:gd name="T29" fmla="*/ T28 w 3020"/>
                  <a:gd name="T30" fmla="+- 0 6195 6180"/>
                  <a:gd name="T31" fmla="*/ 6195 h 2860"/>
                  <a:gd name="T32" fmla="+- 0 9275 9000"/>
                  <a:gd name="T33" fmla="*/ T32 w 3020"/>
                  <a:gd name="T34" fmla="+- 0 6181 6180"/>
                  <a:gd name="T35" fmla="*/ 6181 h 2860"/>
                  <a:gd name="T36" fmla="+- 0 9300 9000"/>
                  <a:gd name="T37" fmla="*/ T36 w 3020"/>
                  <a:gd name="T38" fmla="+- 0 6180 6180"/>
                  <a:gd name="T39" fmla="*/ 6180 h 2860"/>
                  <a:gd name="T40" fmla="+- 0 11720 9000"/>
                  <a:gd name="T41" fmla="*/ T40 w 3020"/>
                  <a:gd name="T42" fmla="+- 0 6180 6180"/>
                  <a:gd name="T43" fmla="*/ 6180 h 2860"/>
                  <a:gd name="T44" fmla="+- 0 11792 9000"/>
                  <a:gd name="T45" fmla="*/ T44 w 3020"/>
                  <a:gd name="T46" fmla="+- 0 6189 6180"/>
                  <a:gd name="T47" fmla="*/ 6189 h 2860"/>
                  <a:gd name="T48" fmla="+- 0 11858 9000"/>
                  <a:gd name="T49" fmla="*/ T48 w 3020"/>
                  <a:gd name="T50" fmla="+- 0 6213 6180"/>
                  <a:gd name="T51" fmla="*/ 6213 h 2860"/>
                  <a:gd name="T52" fmla="+- 0 11915 9000"/>
                  <a:gd name="T53" fmla="*/ T52 w 3020"/>
                  <a:gd name="T54" fmla="+- 0 6252 6180"/>
                  <a:gd name="T55" fmla="*/ 6252 h 2860"/>
                  <a:gd name="T56" fmla="+- 0 11962 9000"/>
                  <a:gd name="T57" fmla="*/ T56 w 3020"/>
                  <a:gd name="T58" fmla="+- 0 6303 6180"/>
                  <a:gd name="T59" fmla="*/ 6303 h 2860"/>
                  <a:gd name="T60" fmla="+- 0 11996 9000"/>
                  <a:gd name="T61" fmla="*/ T60 w 3020"/>
                  <a:gd name="T62" fmla="+- 0 6363 6180"/>
                  <a:gd name="T63" fmla="*/ 6363 h 2860"/>
                  <a:gd name="T64" fmla="+- 0 12016 9000"/>
                  <a:gd name="T65" fmla="*/ T64 w 3020"/>
                  <a:gd name="T66" fmla="+- 0 6431 6180"/>
                  <a:gd name="T67" fmla="*/ 6431 h 2860"/>
                  <a:gd name="T68" fmla="+- 0 12020 9000"/>
                  <a:gd name="T69" fmla="*/ T68 w 3020"/>
                  <a:gd name="T70" fmla="+- 0 6480 6180"/>
                  <a:gd name="T71" fmla="*/ 6480 h 2860"/>
                  <a:gd name="T72" fmla="+- 0 12020 9000"/>
                  <a:gd name="T73" fmla="*/ T72 w 3020"/>
                  <a:gd name="T74" fmla="+- 0 8740 6180"/>
                  <a:gd name="T75" fmla="*/ 8740 h 2860"/>
                  <a:gd name="T76" fmla="+- 0 12011 9000"/>
                  <a:gd name="T77" fmla="*/ T76 w 3020"/>
                  <a:gd name="T78" fmla="+- 0 8812 6180"/>
                  <a:gd name="T79" fmla="*/ 8812 h 2860"/>
                  <a:gd name="T80" fmla="+- 0 11987 9000"/>
                  <a:gd name="T81" fmla="*/ T80 w 3020"/>
                  <a:gd name="T82" fmla="+- 0 8878 6180"/>
                  <a:gd name="T83" fmla="*/ 8878 h 2860"/>
                  <a:gd name="T84" fmla="+- 0 11948 9000"/>
                  <a:gd name="T85" fmla="*/ T84 w 3020"/>
                  <a:gd name="T86" fmla="+- 0 8935 6180"/>
                  <a:gd name="T87" fmla="*/ 8935 h 2860"/>
                  <a:gd name="T88" fmla="+- 0 11897 9000"/>
                  <a:gd name="T89" fmla="*/ T88 w 3020"/>
                  <a:gd name="T90" fmla="+- 0 8982 6180"/>
                  <a:gd name="T91" fmla="*/ 8982 h 2860"/>
                  <a:gd name="T92" fmla="+- 0 11837 9000"/>
                  <a:gd name="T93" fmla="*/ T92 w 3020"/>
                  <a:gd name="T94" fmla="+- 0 9016 6180"/>
                  <a:gd name="T95" fmla="*/ 9016 h 2860"/>
                  <a:gd name="T96" fmla="+- 0 11769 9000"/>
                  <a:gd name="T97" fmla="*/ T96 w 3020"/>
                  <a:gd name="T98" fmla="+- 0 9036 6180"/>
                  <a:gd name="T99" fmla="*/ 9036 h 2860"/>
                  <a:gd name="T100" fmla="+- 0 11720 9000"/>
                  <a:gd name="T101" fmla="*/ T100 w 3020"/>
                  <a:gd name="T102" fmla="+- 0 9040 6180"/>
                  <a:gd name="T103" fmla="*/ 9040 h 2860"/>
                  <a:gd name="T104" fmla="+- 0 9300 9000"/>
                  <a:gd name="T105" fmla="*/ T104 w 3020"/>
                  <a:gd name="T106" fmla="+- 0 9040 6180"/>
                  <a:gd name="T107" fmla="*/ 9040 h 2860"/>
                  <a:gd name="T108" fmla="+- 0 9228 9000"/>
                  <a:gd name="T109" fmla="*/ T108 w 3020"/>
                  <a:gd name="T110" fmla="+- 0 9031 6180"/>
                  <a:gd name="T111" fmla="*/ 9031 h 2860"/>
                  <a:gd name="T112" fmla="+- 0 9162 9000"/>
                  <a:gd name="T113" fmla="*/ T112 w 3020"/>
                  <a:gd name="T114" fmla="+- 0 9007 6180"/>
                  <a:gd name="T115" fmla="*/ 9007 h 2860"/>
                  <a:gd name="T116" fmla="+- 0 9105 9000"/>
                  <a:gd name="T117" fmla="*/ T116 w 3020"/>
                  <a:gd name="T118" fmla="+- 0 8968 6180"/>
                  <a:gd name="T119" fmla="*/ 8968 h 2860"/>
                  <a:gd name="T120" fmla="+- 0 9058 9000"/>
                  <a:gd name="T121" fmla="*/ T120 w 3020"/>
                  <a:gd name="T122" fmla="+- 0 8917 6180"/>
                  <a:gd name="T123" fmla="*/ 8917 h 2860"/>
                  <a:gd name="T124" fmla="+- 0 9024 9000"/>
                  <a:gd name="T125" fmla="*/ T124 w 3020"/>
                  <a:gd name="T126" fmla="+- 0 8857 6180"/>
                  <a:gd name="T127" fmla="*/ 8857 h 2860"/>
                  <a:gd name="T128" fmla="+- 0 9004 9000"/>
                  <a:gd name="T129" fmla="*/ T128 w 3020"/>
                  <a:gd name="T130" fmla="+- 0 8789 6180"/>
                  <a:gd name="T131" fmla="*/ 8789 h 2860"/>
                  <a:gd name="T132" fmla="+- 0 9000 9000"/>
                  <a:gd name="T133" fmla="*/ T132 w 3020"/>
                  <a:gd name="T134" fmla="+- 0 8740 6180"/>
                  <a:gd name="T135" fmla="*/ 8740 h 28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020" h="2860">
                    <a:moveTo>
                      <a:pt x="0" y="256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2720" y="0"/>
                    </a:lnTo>
                    <a:lnTo>
                      <a:pt x="2792" y="9"/>
                    </a:lnTo>
                    <a:lnTo>
                      <a:pt x="2858" y="33"/>
                    </a:lnTo>
                    <a:lnTo>
                      <a:pt x="2915" y="72"/>
                    </a:lnTo>
                    <a:lnTo>
                      <a:pt x="2962" y="123"/>
                    </a:lnTo>
                    <a:lnTo>
                      <a:pt x="2996" y="183"/>
                    </a:lnTo>
                    <a:lnTo>
                      <a:pt x="3016" y="251"/>
                    </a:lnTo>
                    <a:lnTo>
                      <a:pt x="3020" y="300"/>
                    </a:lnTo>
                    <a:lnTo>
                      <a:pt x="3020" y="2560"/>
                    </a:lnTo>
                    <a:lnTo>
                      <a:pt x="3011" y="2632"/>
                    </a:lnTo>
                    <a:lnTo>
                      <a:pt x="2987" y="2698"/>
                    </a:lnTo>
                    <a:lnTo>
                      <a:pt x="2948" y="2755"/>
                    </a:lnTo>
                    <a:lnTo>
                      <a:pt x="2897" y="2802"/>
                    </a:lnTo>
                    <a:lnTo>
                      <a:pt x="2837" y="2836"/>
                    </a:lnTo>
                    <a:lnTo>
                      <a:pt x="2769" y="2856"/>
                    </a:lnTo>
                    <a:lnTo>
                      <a:pt x="2720" y="2860"/>
                    </a:lnTo>
                    <a:lnTo>
                      <a:pt x="300" y="2860"/>
                    </a:lnTo>
                    <a:lnTo>
                      <a:pt x="228" y="2851"/>
                    </a:lnTo>
                    <a:lnTo>
                      <a:pt x="162" y="2827"/>
                    </a:lnTo>
                    <a:lnTo>
                      <a:pt x="105" y="2788"/>
                    </a:lnTo>
                    <a:lnTo>
                      <a:pt x="58" y="2737"/>
                    </a:lnTo>
                    <a:lnTo>
                      <a:pt x="24" y="2677"/>
                    </a:lnTo>
                    <a:lnTo>
                      <a:pt x="4" y="2609"/>
                    </a:lnTo>
                    <a:lnTo>
                      <a:pt x="0" y="256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0" name="Group 35"/>
            <p:cNvGrpSpPr>
              <a:grpSpLocks/>
            </p:cNvGrpSpPr>
            <p:nvPr/>
          </p:nvGrpSpPr>
          <p:grpSpPr bwMode="auto">
            <a:xfrm>
              <a:off x="5561" y="7855"/>
              <a:ext cx="3251" cy="2"/>
              <a:chOff x="5561" y="7855"/>
              <a:chExt cx="3251" cy="2"/>
            </a:xfrm>
          </p:grpSpPr>
          <p:sp>
            <p:nvSpPr>
              <p:cNvPr id="51" name="Freeform 36"/>
              <p:cNvSpPr>
                <a:spLocks/>
              </p:cNvSpPr>
              <p:nvPr/>
            </p:nvSpPr>
            <p:spPr bwMode="auto">
              <a:xfrm>
                <a:off x="5561" y="7855"/>
                <a:ext cx="3251" cy="2"/>
              </a:xfrm>
              <a:custGeom>
                <a:avLst/>
                <a:gdLst>
                  <a:gd name="T0" fmla="+- 0 5561 5561"/>
                  <a:gd name="T1" fmla="*/ T0 w 3251"/>
                  <a:gd name="T2" fmla="+- 0 8812 5561"/>
                  <a:gd name="T3" fmla="*/ T2 w 325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3251">
                    <a:moveTo>
                      <a:pt x="0" y="0"/>
                    </a:moveTo>
                    <a:lnTo>
                      <a:pt x="3251" y="0"/>
                    </a:lnTo>
                  </a:path>
                </a:pathLst>
              </a:custGeom>
              <a:noFill/>
              <a:ln w="15453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1" name="Group 33"/>
            <p:cNvGrpSpPr>
              <a:grpSpLocks/>
            </p:cNvGrpSpPr>
            <p:nvPr/>
          </p:nvGrpSpPr>
          <p:grpSpPr bwMode="auto">
            <a:xfrm>
              <a:off x="8658" y="7662"/>
              <a:ext cx="410" cy="408"/>
              <a:chOff x="8658" y="7662"/>
              <a:chExt cx="410" cy="408"/>
            </a:xfrm>
          </p:grpSpPr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8658" y="7662"/>
                <a:ext cx="410" cy="408"/>
              </a:xfrm>
              <a:custGeom>
                <a:avLst/>
                <a:gdLst>
                  <a:gd name="T0" fmla="+- 0 8661 8658"/>
                  <a:gd name="T1" fmla="*/ T0 w 410"/>
                  <a:gd name="T2" fmla="+- 0 7662 7662"/>
                  <a:gd name="T3" fmla="*/ 7662 h 408"/>
                  <a:gd name="T4" fmla="+- 0 8762 8658"/>
                  <a:gd name="T5" fmla="*/ T4 w 410"/>
                  <a:gd name="T6" fmla="+- 0 7867 7662"/>
                  <a:gd name="T7" fmla="*/ 7867 h 408"/>
                  <a:gd name="T8" fmla="+- 0 8658 8658"/>
                  <a:gd name="T9" fmla="*/ T8 w 410"/>
                  <a:gd name="T10" fmla="+- 0 8070 7662"/>
                  <a:gd name="T11" fmla="*/ 8070 h 408"/>
                  <a:gd name="T12" fmla="+- 0 9068 8658"/>
                  <a:gd name="T13" fmla="*/ T12 w 410"/>
                  <a:gd name="T14" fmla="+- 0 7869 7662"/>
                  <a:gd name="T15" fmla="*/ 7869 h 408"/>
                  <a:gd name="T16" fmla="+- 0 8661 8658"/>
                  <a:gd name="T17" fmla="*/ T16 w 410"/>
                  <a:gd name="T18" fmla="+- 0 7662 7662"/>
                  <a:gd name="T19" fmla="*/ 7662 h 4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10" h="408">
                    <a:moveTo>
                      <a:pt x="3" y="0"/>
                    </a:moveTo>
                    <a:lnTo>
                      <a:pt x="104" y="205"/>
                    </a:lnTo>
                    <a:lnTo>
                      <a:pt x="0" y="408"/>
                    </a:lnTo>
                    <a:lnTo>
                      <a:pt x="410" y="207"/>
                    </a:lnTo>
                    <a:lnTo>
                      <a:pt x="3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2" name="Group 31"/>
            <p:cNvGrpSpPr>
              <a:grpSpLocks/>
            </p:cNvGrpSpPr>
            <p:nvPr/>
          </p:nvGrpSpPr>
          <p:grpSpPr bwMode="auto">
            <a:xfrm>
              <a:off x="1280" y="5820"/>
              <a:ext cx="3320" cy="1500"/>
              <a:chOff x="1280" y="5820"/>
              <a:chExt cx="3320" cy="1500"/>
            </a:xfrm>
          </p:grpSpPr>
          <p:sp>
            <p:nvSpPr>
              <p:cNvPr id="49" name="Freeform 32"/>
              <p:cNvSpPr>
                <a:spLocks/>
              </p:cNvSpPr>
              <p:nvPr/>
            </p:nvSpPr>
            <p:spPr bwMode="auto">
              <a:xfrm>
                <a:off x="1280" y="5820"/>
                <a:ext cx="3320" cy="1500"/>
              </a:xfrm>
              <a:custGeom>
                <a:avLst/>
                <a:gdLst>
                  <a:gd name="T0" fmla="+- 0 4300 1280"/>
                  <a:gd name="T1" fmla="*/ T0 w 3320"/>
                  <a:gd name="T2" fmla="+- 0 5820 5820"/>
                  <a:gd name="T3" fmla="*/ 5820 h 1500"/>
                  <a:gd name="T4" fmla="+- 0 1580 1280"/>
                  <a:gd name="T5" fmla="*/ T4 w 3320"/>
                  <a:gd name="T6" fmla="+- 0 5820 5820"/>
                  <a:gd name="T7" fmla="*/ 5820 h 1500"/>
                  <a:gd name="T8" fmla="+- 0 1555 1280"/>
                  <a:gd name="T9" fmla="*/ T8 w 3320"/>
                  <a:gd name="T10" fmla="+- 0 5821 5820"/>
                  <a:gd name="T11" fmla="*/ 5821 h 1500"/>
                  <a:gd name="T12" fmla="+- 0 1485 1280"/>
                  <a:gd name="T13" fmla="*/ T12 w 3320"/>
                  <a:gd name="T14" fmla="+- 0 5835 5820"/>
                  <a:gd name="T15" fmla="*/ 5835 h 1500"/>
                  <a:gd name="T16" fmla="+- 0 1422 1280"/>
                  <a:gd name="T17" fmla="*/ T16 w 3320"/>
                  <a:gd name="T18" fmla="+- 0 5865 5820"/>
                  <a:gd name="T19" fmla="*/ 5865 h 1500"/>
                  <a:gd name="T20" fmla="+- 0 1368 1280"/>
                  <a:gd name="T21" fmla="*/ T20 w 3320"/>
                  <a:gd name="T22" fmla="+- 0 5908 5820"/>
                  <a:gd name="T23" fmla="*/ 5908 h 1500"/>
                  <a:gd name="T24" fmla="+- 0 1325 1280"/>
                  <a:gd name="T25" fmla="*/ T24 w 3320"/>
                  <a:gd name="T26" fmla="+- 0 5962 5820"/>
                  <a:gd name="T27" fmla="*/ 5962 h 1500"/>
                  <a:gd name="T28" fmla="+- 0 1295 1280"/>
                  <a:gd name="T29" fmla="*/ T28 w 3320"/>
                  <a:gd name="T30" fmla="+- 0 6025 5820"/>
                  <a:gd name="T31" fmla="*/ 6025 h 1500"/>
                  <a:gd name="T32" fmla="+- 0 1281 1280"/>
                  <a:gd name="T33" fmla="*/ T32 w 3320"/>
                  <a:gd name="T34" fmla="+- 0 6095 5820"/>
                  <a:gd name="T35" fmla="*/ 6095 h 1500"/>
                  <a:gd name="T36" fmla="+- 0 1280 1280"/>
                  <a:gd name="T37" fmla="*/ T36 w 3320"/>
                  <a:gd name="T38" fmla="+- 0 6120 5820"/>
                  <a:gd name="T39" fmla="*/ 6120 h 1500"/>
                  <a:gd name="T40" fmla="+- 0 1280 1280"/>
                  <a:gd name="T41" fmla="*/ T40 w 3320"/>
                  <a:gd name="T42" fmla="+- 0 7020 5820"/>
                  <a:gd name="T43" fmla="*/ 7020 h 1500"/>
                  <a:gd name="T44" fmla="+- 0 1289 1280"/>
                  <a:gd name="T45" fmla="*/ T44 w 3320"/>
                  <a:gd name="T46" fmla="+- 0 7092 5820"/>
                  <a:gd name="T47" fmla="*/ 7092 h 1500"/>
                  <a:gd name="T48" fmla="+- 0 1313 1280"/>
                  <a:gd name="T49" fmla="*/ T48 w 3320"/>
                  <a:gd name="T50" fmla="+- 0 7158 5820"/>
                  <a:gd name="T51" fmla="*/ 7158 h 1500"/>
                  <a:gd name="T52" fmla="+- 0 1352 1280"/>
                  <a:gd name="T53" fmla="*/ T52 w 3320"/>
                  <a:gd name="T54" fmla="+- 0 7215 5820"/>
                  <a:gd name="T55" fmla="*/ 7215 h 1500"/>
                  <a:gd name="T56" fmla="+- 0 1403 1280"/>
                  <a:gd name="T57" fmla="*/ T56 w 3320"/>
                  <a:gd name="T58" fmla="+- 0 7262 5820"/>
                  <a:gd name="T59" fmla="*/ 7262 h 1500"/>
                  <a:gd name="T60" fmla="+- 0 1463 1280"/>
                  <a:gd name="T61" fmla="*/ T60 w 3320"/>
                  <a:gd name="T62" fmla="+- 0 7296 5820"/>
                  <a:gd name="T63" fmla="*/ 7296 h 1500"/>
                  <a:gd name="T64" fmla="+- 0 1531 1280"/>
                  <a:gd name="T65" fmla="*/ T64 w 3320"/>
                  <a:gd name="T66" fmla="+- 0 7316 5820"/>
                  <a:gd name="T67" fmla="*/ 7316 h 1500"/>
                  <a:gd name="T68" fmla="+- 0 1580 1280"/>
                  <a:gd name="T69" fmla="*/ T68 w 3320"/>
                  <a:gd name="T70" fmla="+- 0 7320 5820"/>
                  <a:gd name="T71" fmla="*/ 7320 h 1500"/>
                  <a:gd name="T72" fmla="+- 0 4300 1280"/>
                  <a:gd name="T73" fmla="*/ T72 w 3320"/>
                  <a:gd name="T74" fmla="+- 0 7320 5820"/>
                  <a:gd name="T75" fmla="*/ 7320 h 1500"/>
                  <a:gd name="T76" fmla="+- 0 4372 1280"/>
                  <a:gd name="T77" fmla="*/ T76 w 3320"/>
                  <a:gd name="T78" fmla="+- 0 7311 5820"/>
                  <a:gd name="T79" fmla="*/ 7311 h 1500"/>
                  <a:gd name="T80" fmla="+- 0 4438 1280"/>
                  <a:gd name="T81" fmla="*/ T80 w 3320"/>
                  <a:gd name="T82" fmla="+- 0 7287 5820"/>
                  <a:gd name="T83" fmla="*/ 7287 h 1500"/>
                  <a:gd name="T84" fmla="+- 0 4495 1280"/>
                  <a:gd name="T85" fmla="*/ T84 w 3320"/>
                  <a:gd name="T86" fmla="+- 0 7248 5820"/>
                  <a:gd name="T87" fmla="*/ 7248 h 1500"/>
                  <a:gd name="T88" fmla="+- 0 4542 1280"/>
                  <a:gd name="T89" fmla="*/ T88 w 3320"/>
                  <a:gd name="T90" fmla="+- 0 7197 5820"/>
                  <a:gd name="T91" fmla="*/ 7197 h 1500"/>
                  <a:gd name="T92" fmla="+- 0 4576 1280"/>
                  <a:gd name="T93" fmla="*/ T92 w 3320"/>
                  <a:gd name="T94" fmla="+- 0 7137 5820"/>
                  <a:gd name="T95" fmla="*/ 7137 h 1500"/>
                  <a:gd name="T96" fmla="+- 0 4596 1280"/>
                  <a:gd name="T97" fmla="*/ T96 w 3320"/>
                  <a:gd name="T98" fmla="+- 0 7069 5820"/>
                  <a:gd name="T99" fmla="*/ 7069 h 1500"/>
                  <a:gd name="T100" fmla="+- 0 4600 1280"/>
                  <a:gd name="T101" fmla="*/ T100 w 3320"/>
                  <a:gd name="T102" fmla="+- 0 7020 5820"/>
                  <a:gd name="T103" fmla="*/ 7020 h 1500"/>
                  <a:gd name="T104" fmla="+- 0 4600 1280"/>
                  <a:gd name="T105" fmla="*/ T104 w 3320"/>
                  <a:gd name="T106" fmla="+- 0 6120 5820"/>
                  <a:gd name="T107" fmla="*/ 6120 h 1500"/>
                  <a:gd name="T108" fmla="+- 0 4591 1280"/>
                  <a:gd name="T109" fmla="*/ T108 w 3320"/>
                  <a:gd name="T110" fmla="+- 0 6048 5820"/>
                  <a:gd name="T111" fmla="*/ 6048 h 1500"/>
                  <a:gd name="T112" fmla="+- 0 4567 1280"/>
                  <a:gd name="T113" fmla="*/ T112 w 3320"/>
                  <a:gd name="T114" fmla="+- 0 5982 5820"/>
                  <a:gd name="T115" fmla="*/ 5982 h 1500"/>
                  <a:gd name="T116" fmla="+- 0 4528 1280"/>
                  <a:gd name="T117" fmla="*/ T116 w 3320"/>
                  <a:gd name="T118" fmla="+- 0 5925 5820"/>
                  <a:gd name="T119" fmla="*/ 5925 h 1500"/>
                  <a:gd name="T120" fmla="+- 0 4477 1280"/>
                  <a:gd name="T121" fmla="*/ T120 w 3320"/>
                  <a:gd name="T122" fmla="+- 0 5878 5820"/>
                  <a:gd name="T123" fmla="*/ 5878 h 1500"/>
                  <a:gd name="T124" fmla="+- 0 4417 1280"/>
                  <a:gd name="T125" fmla="*/ T124 w 3320"/>
                  <a:gd name="T126" fmla="+- 0 5844 5820"/>
                  <a:gd name="T127" fmla="*/ 5844 h 1500"/>
                  <a:gd name="T128" fmla="+- 0 4349 1280"/>
                  <a:gd name="T129" fmla="*/ T128 w 3320"/>
                  <a:gd name="T130" fmla="+- 0 5824 5820"/>
                  <a:gd name="T131" fmla="*/ 5824 h 1500"/>
                  <a:gd name="T132" fmla="+- 0 4300 1280"/>
                  <a:gd name="T133" fmla="*/ T132 w 3320"/>
                  <a:gd name="T134" fmla="+- 0 5820 5820"/>
                  <a:gd name="T135" fmla="*/ 58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3" name="Group 29"/>
            <p:cNvGrpSpPr>
              <a:grpSpLocks/>
            </p:cNvGrpSpPr>
            <p:nvPr/>
          </p:nvGrpSpPr>
          <p:grpSpPr bwMode="auto">
            <a:xfrm>
              <a:off x="1280" y="5820"/>
              <a:ext cx="3320" cy="1500"/>
              <a:chOff x="1280" y="5820"/>
              <a:chExt cx="3320" cy="1500"/>
            </a:xfrm>
          </p:grpSpPr>
          <p:sp>
            <p:nvSpPr>
              <p:cNvPr id="48" name="Freeform 30"/>
              <p:cNvSpPr>
                <a:spLocks/>
              </p:cNvSpPr>
              <p:nvPr/>
            </p:nvSpPr>
            <p:spPr bwMode="auto">
              <a:xfrm>
                <a:off x="1280" y="5820"/>
                <a:ext cx="3320" cy="1500"/>
              </a:xfrm>
              <a:custGeom>
                <a:avLst/>
                <a:gdLst>
                  <a:gd name="T0" fmla="+- 0 1280 1280"/>
                  <a:gd name="T1" fmla="*/ T0 w 3320"/>
                  <a:gd name="T2" fmla="+- 0 7020 5820"/>
                  <a:gd name="T3" fmla="*/ 7020 h 1500"/>
                  <a:gd name="T4" fmla="+- 0 1280 1280"/>
                  <a:gd name="T5" fmla="*/ T4 w 3320"/>
                  <a:gd name="T6" fmla="+- 0 6120 5820"/>
                  <a:gd name="T7" fmla="*/ 6120 h 1500"/>
                  <a:gd name="T8" fmla="+- 0 1281 1280"/>
                  <a:gd name="T9" fmla="*/ T8 w 3320"/>
                  <a:gd name="T10" fmla="+- 0 6095 5820"/>
                  <a:gd name="T11" fmla="*/ 6095 h 1500"/>
                  <a:gd name="T12" fmla="+- 0 1295 1280"/>
                  <a:gd name="T13" fmla="*/ T12 w 3320"/>
                  <a:gd name="T14" fmla="+- 0 6025 5820"/>
                  <a:gd name="T15" fmla="*/ 6025 h 1500"/>
                  <a:gd name="T16" fmla="+- 0 1325 1280"/>
                  <a:gd name="T17" fmla="*/ T16 w 3320"/>
                  <a:gd name="T18" fmla="+- 0 5962 5820"/>
                  <a:gd name="T19" fmla="*/ 5962 h 1500"/>
                  <a:gd name="T20" fmla="+- 0 1368 1280"/>
                  <a:gd name="T21" fmla="*/ T20 w 3320"/>
                  <a:gd name="T22" fmla="+- 0 5908 5820"/>
                  <a:gd name="T23" fmla="*/ 5908 h 1500"/>
                  <a:gd name="T24" fmla="+- 0 1422 1280"/>
                  <a:gd name="T25" fmla="*/ T24 w 3320"/>
                  <a:gd name="T26" fmla="+- 0 5865 5820"/>
                  <a:gd name="T27" fmla="*/ 5865 h 1500"/>
                  <a:gd name="T28" fmla="+- 0 1485 1280"/>
                  <a:gd name="T29" fmla="*/ T28 w 3320"/>
                  <a:gd name="T30" fmla="+- 0 5835 5820"/>
                  <a:gd name="T31" fmla="*/ 5835 h 1500"/>
                  <a:gd name="T32" fmla="+- 0 1555 1280"/>
                  <a:gd name="T33" fmla="*/ T32 w 3320"/>
                  <a:gd name="T34" fmla="+- 0 5821 5820"/>
                  <a:gd name="T35" fmla="*/ 5821 h 1500"/>
                  <a:gd name="T36" fmla="+- 0 1580 1280"/>
                  <a:gd name="T37" fmla="*/ T36 w 3320"/>
                  <a:gd name="T38" fmla="+- 0 5820 5820"/>
                  <a:gd name="T39" fmla="*/ 5820 h 1500"/>
                  <a:gd name="T40" fmla="+- 0 4300 1280"/>
                  <a:gd name="T41" fmla="*/ T40 w 3320"/>
                  <a:gd name="T42" fmla="+- 0 5820 5820"/>
                  <a:gd name="T43" fmla="*/ 5820 h 1500"/>
                  <a:gd name="T44" fmla="+- 0 4372 1280"/>
                  <a:gd name="T45" fmla="*/ T44 w 3320"/>
                  <a:gd name="T46" fmla="+- 0 5829 5820"/>
                  <a:gd name="T47" fmla="*/ 5829 h 1500"/>
                  <a:gd name="T48" fmla="+- 0 4438 1280"/>
                  <a:gd name="T49" fmla="*/ T48 w 3320"/>
                  <a:gd name="T50" fmla="+- 0 5853 5820"/>
                  <a:gd name="T51" fmla="*/ 5853 h 1500"/>
                  <a:gd name="T52" fmla="+- 0 4495 1280"/>
                  <a:gd name="T53" fmla="*/ T52 w 3320"/>
                  <a:gd name="T54" fmla="+- 0 5892 5820"/>
                  <a:gd name="T55" fmla="*/ 5892 h 1500"/>
                  <a:gd name="T56" fmla="+- 0 4542 1280"/>
                  <a:gd name="T57" fmla="*/ T56 w 3320"/>
                  <a:gd name="T58" fmla="+- 0 5943 5820"/>
                  <a:gd name="T59" fmla="*/ 5943 h 1500"/>
                  <a:gd name="T60" fmla="+- 0 4576 1280"/>
                  <a:gd name="T61" fmla="*/ T60 w 3320"/>
                  <a:gd name="T62" fmla="+- 0 6003 5820"/>
                  <a:gd name="T63" fmla="*/ 6003 h 1500"/>
                  <a:gd name="T64" fmla="+- 0 4596 1280"/>
                  <a:gd name="T65" fmla="*/ T64 w 3320"/>
                  <a:gd name="T66" fmla="+- 0 6071 5820"/>
                  <a:gd name="T67" fmla="*/ 6071 h 1500"/>
                  <a:gd name="T68" fmla="+- 0 4600 1280"/>
                  <a:gd name="T69" fmla="*/ T68 w 3320"/>
                  <a:gd name="T70" fmla="+- 0 6120 5820"/>
                  <a:gd name="T71" fmla="*/ 6120 h 1500"/>
                  <a:gd name="T72" fmla="+- 0 4600 1280"/>
                  <a:gd name="T73" fmla="*/ T72 w 3320"/>
                  <a:gd name="T74" fmla="+- 0 7020 5820"/>
                  <a:gd name="T75" fmla="*/ 7020 h 1500"/>
                  <a:gd name="T76" fmla="+- 0 4591 1280"/>
                  <a:gd name="T77" fmla="*/ T76 w 3320"/>
                  <a:gd name="T78" fmla="+- 0 7092 5820"/>
                  <a:gd name="T79" fmla="*/ 7092 h 1500"/>
                  <a:gd name="T80" fmla="+- 0 4567 1280"/>
                  <a:gd name="T81" fmla="*/ T80 w 3320"/>
                  <a:gd name="T82" fmla="+- 0 7158 5820"/>
                  <a:gd name="T83" fmla="*/ 7158 h 1500"/>
                  <a:gd name="T84" fmla="+- 0 4528 1280"/>
                  <a:gd name="T85" fmla="*/ T84 w 3320"/>
                  <a:gd name="T86" fmla="+- 0 7215 5820"/>
                  <a:gd name="T87" fmla="*/ 7215 h 1500"/>
                  <a:gd name="T88" fmla="+- 0 4477 1280"/>
                  <a:gd name="T89" fmla="*/ T88 w 3320"/>
                  <a:gd name="T90" fmla="+- 0 7262 5820"/>
                  <a:gd name="T91" fmla="*/ 7262 h 1500"/>
                  <a:gd name="T92" fmla="+- 0 4417 1280"/>
                  <a:gd name="T93" fmla="*/ T92 w 3320"/>
                  <a:gd name="T94" fmla="+- 0 7296 5820"/>
                  <a:gd name="T95" fmla="*/ 7296 h 1500"/>
                  <a:gd name="T96" fmla="+- 0 4349 1280"/>
                  <a:gd name="T97" fmla="*/ T96 w 3320"/>
                  <a:gd name="T98" fmla="+- 0 7316 5820"/>
                  <a:gd name="T99" fmla="*/ 7316 h 1500"/>
                  <a:gd name="T100" fmla="+- 0 4300 1280"/>
                  <a:gd name="T101" fmla="*/ T100 w 3320"/>
                  <a:gd name="T102" fmla="+- 0 7320 5820"/>
                  <a:gd name="T103" fmla="*/ 7320 h 1500"/>
                  <a:gd name="T104" fmla="+- 0 1580 1280"/>
                  <a:gd name="T105" fmla="*/ T104 w 3320"/>
                  <a:gd name="T106" fmla="+- 0 7320 5820"/>
                  <a:gd name="T107" fmla="*/ 7320 h 1500"/>
                  <a:gd name="T108" fmla="+- 0 1508 1280"/>
                  <a:gd name="T109" fmla="*/ T108 w 3320"/>
                  <a:gd name="T110" fmla="+- 0 7311 5820"/>
                  <a:gd name="T111" fmla="*/ 7311 h 1500"/>
                  <a:gd name="T112" fmla="+- 0 1442 1280"/>
                  <a:gd name="T113" fmla="*/ T112 w 3320"/>
                  <a:gd name="T114" fmla="+- 0 7287 5820"/>
                  <a:gd name="T115" fmla="*/ 7287 h 1500"/>
                  <a:gd name="T116" fmla="+- 0 1385 1280"/>
                  <a:gd name="T117" fmla="*/ T116 w 3320"/>
                  <a:gd name="T118" fmla="+- 0 7248 5820"/>
                  <a:gd name="T119" fmla="*/ 7248 h 1500"/>
                  <a:gd name="T120" fmla="+- 0 1338 1280"/>
                  <a:gd name="T121" fmla="*/ T120 w 3320"/>
                  <a:gd name="T122" fmla="+- 0 7197 5820"/>
                  <a:gd name="T123" fmla="*/ 7197 h 1500"/>
                  <a:gd name="T124" fmla="+- 0 1304 1280"/>
                  <a:gd name="T125" fmla="*/ T124 w 3320"/>
                  <a:gd name="T126" fmla="+- 0 7137 5820"/>
                  <a:gd name="T127" fmla="*/ 7137 h 1500"/>
                  <a:gd name="T128" fmla="+- 0 1284 1280"/>
                  <a:gd name="T129" fmla="*/ T128 w 3320"/>
                  <a:gd name="T130" fmla="+- 0 7069 5820"/>
                  <a:gd name="T131" fmla="*/ 7069 h 1500"/>
                  <a:gd name="T132" fmla="+- 0 1280 1280"/>
                  <a:gd name="T133" fmla="*/ T132 w 3320"/>
                  <a:gd name="T134" fmla="+- 0 7020 5820"/>
                  <a:gd name="T135" fmla="*/ 70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4" name="Group 27"/>
            <p:cNvGrpSpPr>
              <a:grpSpLocks/>
            </p:cNvGrpSpPr>
            <p:nvPr/>
          </p:nvGrpSpPr>
          <p:grpSpPr bwMode="auto">
            <a:xfrm>
              <a:off x="1480" y="6020"/>
              <a:ext cx="3320" cy="1500"/>
              <a:chOff x="1480" y="6020"/>
              <a:chExt cx="3320" cy="1500"/>
            </a:xfrm>
          </p:grpSpPr>
          <p:sp>
            <p:nvSpPr>
              <p:cNvPr id="47" name="Freeform 28"/>
              <p:cNvSpPr>
                <a:spLocks/>
              </p:cNvSpPr>
              <p:nvPr/>
            </p:nvSpPr>
            <p:spPr bwMode="auto">
              <a:xfrm>
                <a:off x="1480" y="6020"/>
                <a:ext cx="3320" cy="1500"/>
              </a:xfrm>
              <a:custGeom>
                <a:avLst/>
                <a:gdLst>
                  <a:gd name="T0" fmla="+- 0 4500 1480"/>
                  <a:gd name="T1" fmla="*/ T0 w 3320"/>
                  <a:gd name="T2" fmla="+- 0 6020 6020"/>
                  <a:gd name="T3" fmla="*/ 6020 h 1500"/>
                  <a:gd name="T4" fmla="+- 0 1780 1480"/>
                  <a:gd name="T5" fmla="*/ T4 w 3320"/>
                  <a:gd name="T6" fmla="+- 0 6020 6020"/>
                  <a:gd name="T7" fmla="*/ 6020 h 1500"/>
                  <a:gd name="T8" fmla="+- 0 1755 1480"/>
                  <a:gd name="T9" fmla="*/ T8 w 3320"/>
                  <a:gd name="T10" fmla="+- 0 6021 6020"/>
                  <a:gd name="T11" fmla="*/ 6021 h 1500"/>
                  <a:gd name="T12" fmla="+- 0 1685 1480"/>
                  <a:gd name="T13" fmla="*/ T12 w 3320"/>
                  <a:gd name="T14" fmla="+- 0 6035 6020"/>
                  <a:gd name="T15" fmla="*/ 6035 h 1500"/>
                  <a:gd name="T16" fmla="+- 0 1622 1480"/>
                  <a:gd name="T17" fmla="*/ T16 w 3320"/>
                  <a:gd name="T18" fmla="+- 0 6065 6020"/>
                  <a:gd name="T19" fmla="*/ 6065 h 1500"/>
                  <a:gd name="T20" fmla="+- 0 1568 1480"/>
                  <a:gd name="T21" fmla="*/ T20 w 3320"/>
                  <a:gd name="T22" fmla="+- 0 6108 6020"/>
                  <a:gd name="T23" fmla="*/ 6108 h 1500"/>
                  <a:gd name="T24" fmla="+- 0 1525 1480"/>
                  <a:gd name="T25" fmla="*/ T24 w 3320"/>
                  <a:gd name="T26" fmla="+- 0 6162 6020"/>
                  <a:gd name="T27" fmla="*/ 6162 h 1500"/>
                  <a:gd name="T28" fmla="+- 0 1495 1480"/>
                  <a:gd name="T29" fmla="*/ T28 w 3320"/>
                  <a:gd name="T30" fmla="+- 0 6225 6020"/>
                  <a:gd name="T31" fmla="*/ 6225 h 1500"/>
                  <a:gd name="T32" fmla="+- 0 1481 1480"/>
                  <a:gd name="T33" fmla="*/ T32 w 3320"/>
                  <a:gd name="T34" fmla="+- 0 6295 6020"/>
                  <a:gd name="T35" fmla="*/ 6295 h 1500"/>
                  <a:gd name="T36" fmla="+- 0 1480 1480"/>
                  <a:gd name="T37" fmla="*/ T36 w 3320"/>
                  <a:gd name="T38" fmla="+- 0 6320 6020"/>
                  <a:gd name="T39" fmla="*/ 6320 h 1500"/>
                  <a:gd name="T40" fmla="+- 0 1480 1480"/>
                  <a:gd name="T41" fmla="*/ T40 w 3320"/>
                  <a:gd name="T42" fmla="+- 0 7220 6020"/>
                  <a:gd name="T43" fmla="*/ 7220 h 1500"/>
                  <a:gd name="T44" fmla="+- 0 1489 1480"/>
                  <a:gd name="T45" fmla="*/ T44 w 3320"/>
                  <a:gd name="T46" fmla="+- 0 7292 6020"/>
                  <a:gd name="T47" fmla="*/ 7292 h 1500"/>
                  <a:gd name="T48" fmla="+- 0 1513 1480"/>
                  <a:gd name="T49" fmla="*/ T48 w 3320"/>
                  <a:gd name="T50" fmla="+- 0 7358 6020"/>
                  <a:gd name="T51" fmla="*/ 7358 h 1500"/>
                  <a:gd name="T52" fmla="+- 0 1552 1480"/>
                  <a:gd name="T53" fmla="*/ T52 w 3320"/>
                  <a:gd name="T54" fmla="+- 0 7415 6020"/>
                  <a:gd name="T55" fmla="*/ 7415 h 1500"/>
                  <a:gd name="T56" fmla="+- 0 1603 1480"/>
                  <a:gd name="T57" fmla="*/ T56 w 3320"/>
                  <a:gd name="T58" fmla="+- 0 7462 6020"/>
                  <a:gd name="T59" fmla="*/ 7462 h 1500"/>
                  <a:gd name="T60" fmla="+- 0 1663 1480"/>
                  <a:gd name="T61" fmla="*/ T60 w 3320"/>
                  <a:gd name="T62" fmla="+- 0 7496 6020"/>
                  <a:gd name="T63" fmla="*/ 7496 h 1500"/>
                  <a:gd name="T64" fmla="+- 0 1731 1480"/>
                  <a:gd name="T65" fmla="*/ T64 w 3320"/>
                  <a:gd name="T66" fmla="+- 0 7516 6020"/>
                  <a:gd name="T67" fmla="*/ 7516 h 1500"/>
                  <a:gd name="T68" fmla="+- 0 1780 1480"/>
                  <a:gd name="T69" fmla="*/ T68 w 3320"/>
                  <a:gd name="T70" fmla="+- 0 7520 6020"/>
                  <a:gd name="T71" fmla="*/ 7520 h 1500"/>
                  <a:gd name="T72" fmla="+- 0 4500 1480"/>
                  <a:gd name="T73" fmla="*/ T72 w 3320"/>
                  <a:gd name="T74" fmla="+- 0 7520 6020"/>
                  <a:gd name="T75" fmla="*/ 7520 h 1500"/>
                  <a:gd name="T76" fmla="+- 0 4572 1480"/>
                  <a:gd name="T77" fmla="*/ T76 w 3320"/>
                  <a:gd name="T78" fmla="+- 0 7511 6020"/>
                  <a:gd name="T79" fmla="*/ 7511 h 1500"/>
                  <a:gd name="T80" fmla="+- 0 4638 1480"/>
                  <a:gd name="T81" fmla="*/ T80 w 3320"/>
                  <a:gd name="T82" fmla="+- 0 7487 6020"/>
                  <a:gd name="T83" fmla="*/ 7487 h 1500"/>
                  <a:gd name="T84" fmla="+- 0 4695 1480"/>
                  <a:gd name="T85" fmla="*/ T84 w 3320"/>
                  <a:gd name="T86" fmla="+- 0 7448 6020"/>
                  <a:gd name="T87" fmla="*/ 7448 h 1500"/>
                  <a:gd name="T88" fmla="+- 0 4742 1480"/>
                  <a:gd name="T89" fmla="*/ T88 w 3320"/>
                  <a:gd name="T90" fmla="+- 0 7397 6020"/>
                  <a:gd name="T91" fmla="*/ 7397 h 1500"/>
                  <a:gd name="T92" fmla="+- 0 4776 1480"/>
                  <a:gd name="T93" fmla="*/ T92 w 3320"/>
                  <a:gd name="T94" fmla="+- 0 7337 6020"/>
                  <a:gd name="T95" fmla="*/ 7337 h 1500"/>
                  <a:gd name="T96" fmla="+- 0 4796 1480"/>
                  <a:gd name="T97" fmla="*/ T96 w 3320"/>
                  <a:gd name="T98" fmla="+- 0 7269 6020"/>
                  <a:gd name="T99" fmla="*/ 7269 h 1500"/>
                  <a:gd name="T100" fmla="+- 0 4800 1480"/>
                  <a:gd name="T101" fmla="*/ T100 w 3320"/>
                  <a:gd name="T102" fmla="+- 0 7220 6020"/>
                  <a:gd name="T103" fmla="*/ 7220 h 1500"/>
                  <a:gd name="T104" fmla="+- 0 4800 1480"/>
                  <a:gd name="T105" fmla="*/ T104 w 3320"/>
                  <a:gd name="T106" fmla="+- 0 6320 6020"/>
                  <a:gd name="T107" fmla="*/ 6320 h 1500"/>
                  <a:gd name="T108" fmla="+- 0 4791 1480"/>
                  <a:gd name="T109" fmla="*/ T108 w 3320"/>
                  <a:gd name="T110" fmla="+- 0 6248 6020"/>
                  <a:gd name="T111" fmla="*/ 6248 h 1500"/>
                  <a:gd name="T112" fmla="+- 0 4767 1480"/>
                  <a:gd name="T113" fmla="*/ T112 w 3320"/>
                  <a:gd name="T114" fmla="+- 0 6182 6020"/>
                  <a:gd name="T115" fmla="*/ 6182 h 1500"/>
                  <a:gd name="T116" fmla="+- 0 4728 1480"/>
                  <a:gd name="T117" fmla="*/ T116 w 3320"/>
                  <a:gd name="T118" fmla="+- 0 6125 6020"/>
                  <a:gd name="T119" fmla="*/ 6125 h 1500"/>
                  <a:gd name="T120" fmla="+- 0 4677 1480"/>
                  <a:gd name="T121" fmla="*/ T120 w 3320"/>
                  <a:gd name="T122" fmla="+- 0 6078 6020"/>
                  <a:gd name="T123" fmla="*/ 6078 h 1500"/>
                  <a:gd name="T124" fmla="+- 0 4617 1480"/>
                  <a:gd name="T125" fmla="*/ T124 w 3320"/>
                  <a:gd name="T126" fmla="+- 0 6044 6020"/>
                  <a:gd name="T127" fmla="*/ 6044 h 1500"/>
                  <a:gd name="T128" fmla="+- 0 4549 1480"/>
                  <a:gd name="T129" fmla="*/ T128 w 3320"/>
                  <a:gd name="T130" fmla="+- 0 6024 6020"/>
                  <a:gd name="T131" fmla="*/ 6024 h 1500"/>
                  <a:gd name="T132" fmla="+- 0 4500 1480"/>
                  <a:gd name="T133" fmla="*/ T132 w 3320"/>
                  <a:gd name="T134" fmla="+- 0 6020 6020"/>
                  <a:gd name="T135" fmla="*/ 60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5" name="Group 25"/>
            <p:cNvGrpSpPr>
              <a:grpSpLocks/>
            </p:cNvGrpSpPr>
            <p:nvPr/>
          </p:nvGrpSpPr>
          <p:grpSpPr bwMode="auto">
            <a:xfrm>
              <a:off x="1480" y="6020"/>
              <a:ext cx="3320" cy="1500"/>
              <a:chOff x="1480" y="6020"/>
              <a:chExt cx="3320" cy="1500"/>
            </a:xfrm>
          </p:grpSpPr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1480" y="6020"/>
                <a:ext cx="3320" cy="1500"/>
              </a:xfrm>
              <a:custGeom>
                <a:avLst/>
                <a:gdLst>
                  <a:gd name="T0" fmla="+- 0 1480 1480"/>
                  <a:gd name="T1" fmla="*/ T0 w 3320"/>
                  <a:gd name="T2" fmla="+- 0 7220 6020"/>
                  <a:gd name="T3" fmla="*/ 7220 h 1500"/>
                  <a:gd name="T4" fmla="+- 0 1480 1480"/>
                  <a:gd name="T5" fmla="*/ T4 w 3320"/>
                  <a:gd name="T6" fmla="+- 0 6320 6020"/>
                  <a:gd name="T7" fmla="*/ 6320 h 1500"/>
                  <a:gd name="T8" fmla="+- 0 1481 1480"/>
                  <a:gd name="T9" fmla="*/ T8 w 3320"/>
                  <a:gd name="T10" fmla="+- 0 6295 6020"/>
                  <a:gd name="T11" fmla="*/ 6295 h 1500"/>
                  <a:gd name="T12" fmla="+- 0 1495 1480"/>
                  <a:gd name="T13" fmla="*/ T12 w 3320"/>
                  <a:gd name="T14" fmla="+- 0 6225 6020"/>
                  <a:gd name="T15" fmla="*/ 6225 h 1500"/>
                  <a:gd name="T16" fmla="+- 0 1525 1480"/>
                  <a:gd name="T17" fmla="*/ T16 w 3320"/>
                  <a:gd name="T18" fmla="+- 0 6162 6020"/>
                  <a:gd name="T19" fmla="*/ 6162 h 1500"/>
                  <a:gd name="T20" fmla="+- 0 1568 1480"/>
                  <a:gd name="T21" fmla="*/ T20 w 3320"/>
                  <a:gd name="T22" fmla="+- 0 6108 6020"/>
                  <a:gd name="T23" fmla="*/ 6108 h 1500"/>
                  <a:gd name="T24" fmla="+- 0 1622 1480"/>
                  <a:gd name="T25" fmla="*/ T24 w 3320"/>
                  <a:gd name="T26" fmla="+- 0 6065 6020"/>
                  <a:gd name="T27" fmla="*/ 6065 h 1500"/>
                  <a:gd name="T28" fmla="+- 0 1685 1480"/>
                  <a:gd name="T29" fmla="*/ T28 w 3320"/>
                  <a:gd name="T30" fmla="+- 0 6035 6020"/>
                  <a:gd name="T31" fmla="*/ 6035 h 1500"/>
                  <a:gd name="T32" fmla="+- 0 1755 1480"/>
                  <a:gd name="T33" fmla="*/ T32 w 3320"/>
                  <a:gd name="T34" fmla="+- 0 6021 6020"/>
                  <a:gd name="T35" fmla="*/ 6021 h 1500"/>
                  <a:gd name="T36" fmla="+- 0 1780 1480"/>
                  <a:gd name="T37" fmla="*/ T36 w 3320"/>
                  <a:gd name="T38" fmla="+- 0 6020 6020"/>
                  <a:gd name="T39" fmla="*/ 6020 h 1500"/>
                  <a:gd name="T40" fmla="+- 0 4500 1480"/>
                  <a:gd name="T41" fmla="*/ T40 w 3320"/>
                  <a:gd name="T42" fmla="+- 0 6020 6020"/>
                  <a:gd name="T43" fmla="*/ 6020 h 1500"/>
                  <a:gd name="T44" fmla="+- 0 4572 1480"/>
                  <a:gd name="T45" fmla="*/ T44 w 3320"/>
                  <a:gd name="T46" fmla="+- 0 6029 6020"/>
                  <a:gd name="T47" fmla="*/ 6029 h 1500"/>
                  <a:gd name="T48" fmla="+- 0 4638 1480"/>
                  <a:gd name="T49" fmla="*/ T48 w 3320"/>
                  <a:gd name="T50" fmla="+- 0 6053 6020"/>
                  <a:gd name="T51" fmla="*/ 6053 h 1500"/>
                  <a:gd name="T52" fmla="+- 0 4695 1480"/>
                  <a:gd name="T53" fmla="*/ T52 w 3320"/>
                  <a:gd name="T54" fmla="+- 0 6092 6020"/>
                  <a:gd name="T55" fmla="*/ 6092 h 1500"/>
                  <a:gd name="T56" fmla="+- 0 4742 1480"/>
                  <a:gd name="T57" fmla="*/ T56 w 3320"/>
                  <a:gd name="T58" fmla="+- 0 6143 6020"/>
                  <a:gd name="T59" fmla="*/ 6143 h 1500"/>
                  <a:gd name="T60" fmla="+- 0 4776 1480"/>
                  <a:gd name="T61" fmla="*/ T60 w 3320"/>
                  <a:gd name="T62" fmla="+- 0 6203 6020"/>
                  <a:gd name="T63" fmla="*/ 6203 h 1500"/>
                  <a:gd name="T64" fmla="+- 0 4796 1480"/>
                  <a:gd name="T65" fmla="*/ T64 w 3320"/>
                  <a:gd name="T66" fmla="+- 0 6271 6020"/>
                  <a:gd name="T67" fmla="*/ 6271 h 1500"/>
                  <a:gd name="T68" fmla="+- 0 4800 1480"/>
                  <a:gd name="T69" fmla="*/ T68 w 3320"/>
                  <a:gd name="T70" fmla="+- 0 6320 6020"/>
                  <a:gd name="T71" fmla="*/ 6320 h 1500"/>
                  <a:gd name="T72" fmla="+- 0 4800 1480"/>
                  <a:gd name="T73" fmla="*/ T72 w 3320"/>
                  <a:gd name="T74" fmla="+- 0 7220 6020"/>
                  <a:gd name="T75" fmla="*/ 7220 h 1500"/>
                  <a:gd name="T76" fmla="+- 0 4791 1480"/>
                  <a:gd name="T77" fmla="*/ T76 w 3320"/>
                  <a:gd name="T78" fmla="+- 0 7292 6020"/>
                  <a:gd name="T79" fmla="*/ 7292 h 1500"/>
                  <a:gd name="T80" fmla="+- 0 4767 1480"/>
                  <a:gd name="T81" fmla="*/ T80 w 3320"/>
                  <a:gd name="T82" fmla="+- 0 7358 6020"/>
                  <a:gd name="T83" fmla="*/ 7358 h 1500"/>
                  <a:gd name="T84" fmla="+- 0 4728 1480"/>
                  <a:gd name="T85" fmla="*/ T84 w 3320"/>
                  <a:gd name="T86" fmla="+- 0 7415 6020"/>
                  <a:gd name="T87" fmla="*/ 7415 h 1500"/>
                  <a:gd name="T88" fmla="+- 0 4677 1480"/>
                  <a:gd name="T89" fmla="*/ T88 w 3320"/>
                  <a:gd name="T90" fmla="+- 0 7462 6020"/>
                  <a:gd name="T91" fmla="*/ 7462 h 1500"/>
                  <a:gd name="T92" fmla="+- 0 4617 1480"/>
                  <a:gd name="T93" fmla="*/ T92 w 3320"/>
                  <a:gd name="T94" fmla="+- 0 7496 6020"/>
                  <a:gd name="T95" fmla="*/ 7496 h 1500"/>
                  <a:gd name="T96" fmla="+- 0 4549 1480"/>
                  <a:gd name="T97" fmla="*/ T96 w 3320"/>
                  <a:gd name="T98" fmla="+- 0 7516 6020"/>
                  <a:gd name="T99" fmla="*/ 7516 h 1500"/>
                  <a:gd name="T100" fmla="+- 0 4500 1480"/>
                  <a:gd name="T101" fmla="*/ T100 w 3320"/>
                  <a:gd name="T102" fmla="+- 0 7520 6020"/>
                  <a:gd name="T103" fmla="*/ 7520 h 1500"/>
                  <a:gd name="T104" fmla="+- 0 1780 1480"/>
                  <a:gd name="T105" fmla="*/ T104 w 3320"/>
                  <a:gd name="T106" fmla="+- 0 7520 6020"/>
                  <a:gd name="T107" fmla="*/ 7520 h 1500"/>
                  <a:gd name="T108" fmla="+- 0 1708 1480"/>
                  <a:gd name="T109" fmla="*/ T108 w 3320"/>
                  <a:gd name="T110" fmla="+- 0 7511 6020"/>
                  <a:gd name="T111" fmla="*/ 7511 h 1500"/>
                  <a:gd name="T112" fmla="+- 0 1642 1480"/>
                  <a:gd name="T113" fmla="*/ T112 w 3320"/>
                  <a:gd name="T114" fmla="+- 0 7487 6020"/>
                  <a:gd name="T115" fmla="*/ 7487 h 1500"/>
                  <a:gd name="T116" fmla="+- 0 1585 1480"/>
                  <a:gd name="T117" fmla="*/ T116 w 3320"/>
                  <a:gd name="T118" fmla="+- 0 7448 6020"/>
                  <a:gd name="T119" fmla="*/ 7448 h 1500"/>
                  <a:gd name="T120" fmla="+- 0 1538 1480"/>
                  <a:gd name="T121" fmla="*/ T120 w 3320"/>
                  <a:gd name="T122" fmla="+- 0 7397 6020"/>
                  <a:gd name="T123" fmla="*/ 7397 h 1500"/>
                  <a:gd name="T124" fmla="+- 0 1504 1480"/>
                  <a:gd name="T125" fmla="*/ T124 w 3320"/>
                  <a:gd name="T126" fmla="+- 0 7337 6020"/>
                  <a:gd name="T127" fmla="*/ 7337 h 1500"/>
                  <a:gd name="T128" fmla="+- 0 1484 1480"/>
                  <a:gd name="T129" fmla="*/ T128 w 3320"/>
                  <a:gd name="T130" fmla="+- 0 7269 6020"/>
                  <a:gd name="T131" fmla="*/ 7269 h 1500"/>
                  <a:gd name="T132" fmla="+- 0 1480 1480"/>
                  <a:gd name="T133" fmla="*/ T132 w 3320"/>
                  <a:gd name="T134" fmla="+- 0 7220 6020"/>
                  <a:gd name="T135" fmla="*/ 72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6" name="Group 23"/>
            <p:cNvGrpSpPr>
              <a:grpSpLocks/>
            </p:cNvGrpSpPr>
            <p:nvPr/>
          </p:nvGrpSpPr>
          <p:grpSpPr bwMode="auto">
            <a:xfrm>
              <a:off x="1680" y="6220"/>
              <a:ext cx="3320" cy="1500"/>
              <a:chOff x="1680" y="6220"/>
              <a:chExt cx="3320" cy="1500"/>
            </a:xfrm>
          </p:grpSpPr>
          <p:sp>
            <p:nvSpPr>
              <p:cNvPr id="45" name="Freeform 24"/>
              <p:cNvSpPr>
                <a:spLocks/>
              </p:cNvSpPr>
              <p:nvPr/>
            </p:nvSpPr>
            <p:spPr bwMode="auto">
              <a:xfrm>
                <a:off x="1680" y="6220"/>
                <a:ext cx="3320" cy="1500"/>
              </a:xfrm>
              <a:custGeom>
                <a:avLst/>
                <a:gdLst>
                  <a:gd name="T0" fmla="+- 0 4700 1680"/>
                  <a:gd name="T1" fmla="*/ T0 w 3320"/>
                  <a:gd name="T2" fmla="+- 0 6220 6220"/>
                  <a:gd name="T3" fmla="*/ 6220 h 1500"/>
                  <a:gd name="T4" fmla="+- 0 1980 1680"/>
                  <a:gd name="T5" fmla="*/ T4 w 3320"/>
                  <a:gd name="T6" fmla="+- 0 6220 6220"/>
                  <a:gd name="T7" fmla="*/ 6220 h 1500"/>
                  <a:gd name="T8" fmla="+- 0 1955 1680"/>
                  <a:gd name="T9" fmla="*/ T8 w 3320"/>
                  <a:gd name="T10" fmla="+- 0 6221 6220"/>
                  <a:gd name="T11" fmla="*/ 6221 h 1500"/>
                  <a:gd name="T12" fmla="+- 0 1885 1680"/>
                  <a:gd name="T13" fmla="*/ T12 w 3320"/>
                  <a:gd name="T14" fmla="+- 0 6235 6220"/>
                  <a:gd name="T15" fmla="*/ 6235 h 1500"/>
                  <a:gd name="T16" fmla="+- 0 1822 1680"/>
                  <a:gd name="T17" fmla="*/ T16 w 3320"/>
                  <a:gd name="T18" fmla="+- 0 6265 6220"/>
                  <a:gd name="T19" fmla="*/ 6265 h 1500"/>
                  <a:gd name="T20" fmla="+- 0 1768 1680"/>
                  <a:gd name="T21" fmla="*/ T20 w 3320"/>
                  <a:gd name="T22" fmla="+- 0 6308 6220"/>
                  <a:gd name="T23" fmla="*/ 6308 h 1500"/>
                  <a:gd name="T24" fmla="+- 0 1725 1680"/>
                  <a:gd name="T25" fmla="*/ T24 w 3320"/>
                  <a:gd name="T26" fmla="+- 0 6362 6220"/>
                  <a:gd name="T27" fmla="*/ 6362 h 1500"/>
                  <a:gd name="T28" fmla="+- 0 1695 1680"/>
                  <a:gd name="T29" fmla="*/ T28 w 3320"/>
                  <a:gd name="T30" fmla="+- 0 6425 6220"/>
                  <a:gd name="T31" fmla="*/ 6425 h 1500"/>
                  <a:gd name="T32" fmla="+- 0 1681 1680"/>
                  <a:gd name="T33" fmla="*/ T32 w 3320"/>
                  <a:gd name="T34" fmla="+- 0 6495 6220"/>
                  <a:gd name="T35" fmla="*/ 6495 h 1500"/>
                  <a:gd name="T36" fmla="+- 0 1680 1680"/>
                  <a:gd name="T37" fmla="*/ T36 w 3320"/>
                  <a:gd name="T38" fmla="+- 0 6520 6220"/>
                  <a:gd name="T39" fmla="*/ 6520 h 1500"/>
                  <a:gd name="T40" fmla="+- 0 1680 1680"/>
                  <a:gd name="T41" fmla="*/ T40 w 3320"/>
                  <a:gd name="T42" fmla="+- 0 7420 6220"/>
                  <a:gd name="T43" fmla="*/ 7420 h 1500"/>
                  <a:gd name="T44" fmla="+- 0 1689 1680"/>
                  <a:gd name="T45" fmla="*/ T44 w 3320"/>
                  <a:gd name="T46" fmla="+- 0 7492 6220"/>
                  <a:gd name="T47" fmla="*/ 7492 h 1500"/>
                  <a:gd name="T48" fmla="+- 0 1713 1680"/>
                  <a:gd name="T49" fmla="*/ T48 w 3320"/>
                  <a:gd name="T50" fmla="+- 0 7558 6220"/>
                  <a:gd name="T51" fmla="*/ 7558 h 1500"/>
                  <a:gd name="T52" fmla="+- 0 1752 1680"/>
                  <a:gd name="T53" fmla="*/ T52 w 3320"/>
                  <a:gd name="T54" fmla="+- 0 7615 6220"/>
                  <a:gd name="T55" fmla="*/ 7615 h 1500"/>
                  <a:gd name="T56" fmla="+- 0 1803 1680"/>
                  <a:gd name="T57" fmla="*/ T56 w 3320"/>
                  <a:gd name="T58" fmla="+- 0 7662 6220"/>
                  <a:gd name="T59" fmla="*/ 7662 h 1500"/>
                  <a:gd name="T60" fmla="+- 0 1863 1680"/>
                  <a:gd name="T61" fmla="*/ T60 w 3320"/>
                  <a:gd name="T62" fmla="+- 0 7696 6220"/>
                  <a:gd name="T63" fmla="*/ 7696 h 1500"/>
                  <a:gd name="T64" fmla="+- 0 1931 1680"/>
                  <a:gd name="T65" fmla="*/ T64 w 3320"/>
                  <a:gd name="T66" fmla="+- 0 7716 6220"/>
                  <a:gd name="T67" fmla="*/ 7716 h 1500"/>
                  <a:gd name="T68" fmla="+- 0 1980 1680"/>
                  <a:gd name="T69" fmla="*/ T68 w 3320"/>
                  <a:gd name="T70" fmla="+- 0 7720 6220"/>
                  <a:gd name="T71" fmla="*/ 7720 h 1500"/>
                  <a:gd name="T72" fmla="+- 0 4700 1680"/>
                  <a:gd name="T73" fmla="*/ T72 w 3320"/>
                  <a:gd name="T74" fmla="+- 0 7720 6220"/>
                  <a:gd name="T75" fmla="*/ 7720 h 1500"/>
                  <a:gd name="T76" fmla="+- 0 4772 1680"/>
                  <a:gd name="T77" fmla="*/ T76 w 3320"/>
                  <a:gd name="T78" fmla="+- 0 7711 6220"/>
                  <a:gd name="T79" fmla="*/ 7711 h 1500"/>
                  <a:gd name="T80" fmla="+- 0 4838 1680"/>
                  <a:gd name="T81" fmla="*/ T80 w 3320"/>
                  <a:gd name="T82" fmla="+- 0 7687 6220"/>
                  <a:gd name="T83" fmla="*/ 7687 h 1500"/>
                  <a:gd name="T84" fmla="+- 0 4895 1680"/>
                  <a:gd name="T85" fmla="*/ T84 w 3320"/>
                  <a:gd name="T86" fmla="+- 0 7648 6220"/>
                  <a:gd name="T87" fmla="*/ 7648 h 1500"/>
                  <a:gd name="T88" fmla="+- 0 4942 1680"/>
                  <a:gd name="T89" fmla="*/ T88 w 3320"/>
                  <a:gd name="T90" fmla="+- 0 7597 6220"/>
                  <a:gd name="T91" fmla="*/ 7597 h 1500"/>
                  <a:gd name="T92" fmla="+- 0 4976 1680"/>
                  <a:gd name="T93" fmla="*/ T92 w 3320"/>
                  <a:gd name="T94" fmla="+- 0 7537 6220"/>
                  <a:gd name="T95" fmla="*/ 7537 h 1500"/>
                  <a:gd name="T96" fmla="+- 0 4996 1680"/>
                  <a:gd name="T97" fmla="*/ T96 w 3320"/>
                  <a:gd name="T98" fmla="+- 0 7469 6220"/>
                  <a:gd name="T99" fmla="*/ 7469 h 1500"/>
                  <a:gd name="T100" fmla="+- 0 5000 1680"/>
                  <a:gd name="T101" fmla="*/ T100 w 3320"/>
                  <a:gd name="T102" fmla="+- 0 7420 6220"/>
                  <a:gd name="T103" fmla="*/ 7420 h 1500"/>
                  <a:gd name="T104" fmla="+- 0 5000 1680"/>
                  <a:gd name="T105" fmla="*/ T104 w 3320"/>
                  <a:gd name="T106" fmla="+- 0 6520 6220"/>
                  <a:gd name="T107" fmla="*/ 6520 h 1500"/>
                  <a:gd name="T108" fmla="+- 0 4991 1680"/>
                  <a:gd name="T109" fmla="*/ T108 w 3320"/>
                  <a:gd name="T110" fmla="+- 0 6448 6220"/>
                  <a:gd name="T111" fmla="*/ 6448 h 1500"/>
                  <a:gd name="T112" fmla="+- 0 4967 1680"/>
                  <a:gd name="T113" fmla="*/ T112 w 3320"/>
                  <a:gd name="T114" fmla="+- 0 6382 6220"/>
                  <a:gd name="T115" fmla="*/ 6382 h 1500"/>
                  <a:gd name="T116" fmla="+- 0 4928 1680"/>
                  <a:gd name="T117" fmla="*/ T116 w 3320"/>
                  <a:gd name="T118" fmla="+- 0 6325 6220"/>
                  <a:gd name="T119" fmla="*/ 6325 h 1500"/>
                  <a:gd name="T120" fmla="+- 0 4877 1680"/>
                  <a:gd name="T121" fmla="*/ T120 w 3320"/>
                  <a:gd name="T122" fmla="+- 0 6278 6220"/>
                  <a:gd name="T123" fmla="*/ 6278 h 1500"/>
                  <a:gd name="T124" fmla="+- 0 4817 1680"/>
                  <a:gd name="T125" fmla="*/ T124 w 3320"/>
                  <a:gd name="T126" fmla="+- 0 6244 6220"/>
                  <a:gd name="T127" fmla="*/ 6244 h 1500"/>
                  <a:gd name="T128" fmla="+- 0 4749 1680"/>
                  <a:gd name="T129" fmla="*/ T128 w 3320"/>
                  <a:gd name="T130" fmla="+- 0 6224 6220"/>
                  <a:gd name="T131" fmla="*/ 6224 h 1500"/>
                  <a:gd name="T132" fmla="+- 0 4700 1680"/>
                  <a:gd name="T133" fmla="*/ T132 w 3320"/>
                  <a:gd name="T134" fmla="+- 0 6220 6220"/>
                  <a:gd name="T135" fmla="*/ 62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7" name="Group 21"/>
            <p:cNvGrpSpPr>
              <a:grpSpLocks/>
            </p:cNvGrpSpPr>
            <p:nvPr/>
          </p:nvGrpSpPr>
          <p:grpSpPr bwMode="auto">
            <a:xfrm>
              <a:off x="1680" y="6220"/>
              <a:ext cx="3320" cy="1500"/>
              <a:chOff x="1680" y="6220"/>
              <a:chExt cx="3320" cy="1500"/>
            </a:xfrm>
          </p:grpSpPr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1680" y="6220"/>
                <a:ext cx="3320" cy="1500"/>
              </a:xfrm>
              <a:custGeom>
                <a:avLst/>
                <a:gdLst>
                  <a:gd name="T0" fmla="+- 0 1680 1680"/>
                  <a:gd name="T1" fmla="*/ T0 w 3320"/>
                  <a:gd name="T2" fmla="+- 0 7420 6220"/>
                  <a:gd name="T3" fmla="*/ 7420 h 1500"/>
                  <a:gd name="T4" fmla="+- 0 1680 1680"/>
                  <a:gd name="T5" fmla="*/ T4 w 3320"/>
                  <a:gd name="T6" fmla="+- 0 6520 6220"/>
                  <a:gd name="T7" fmla="*/ 6520 h 1500"/>
                  <a:gd name="T8" fmla="+- 0 1681 1680"/>
                  <a:gd name="T9" fmla="*/ T8 w 3320"/>
                  <a:gd name="T10" fmla="+- 0 6495 6220"/>
                  <a:gd name="T11" fmla="*/ 6495 h 1500"/>
                  <a:gd name="T12" fmla="+- 0 1695 1680"/>
                  <a:gd name="T13" fmla="*/ T12 w 3320"/>
                  <a:gd name="T14" fmla="+- 0 6425 6220"/>
                  <a:gd name="T15" fmla="*/ 6425 h 1500"/>
                  <a:gd name="T16" fmla="+- 0 1725 1680"/>
                  <a:gd name="T17" fmla="*/ T16 w 3320"/>
                  <a:gd name="T18" fmla="+- 0 6362 6220"/>
                  <a:gd name="T19" fmla="*/ 6362 h 1500"/>
                  <a:gd name="T20" fmla="+- 0 1768 1680"/>
                  <a:gd name="T21" fmla="*/ T20 w 3320"/>
                  <a:gd name="T22" fmla="+- 0 6308 6220"/>
                  <a:gd name="T23" fmla="*/ 6308 h 1500"/>
                  <a:gd name="T24" fmla="+- 0 1822 1680"/>
                  <a:gd name="T25" fmla="*/ T24 w 3320"/>
                  <a:gd name="T26" fmla="+- 0 6265 6220"/>
                  <a:gd name="T27" fmla="*/ 6265 h 1500"/>
                  <a:gd name="T28" fmla="+- 0 1885 1680"/>
                  <a:gd name="T29" fmla="*/ T28 w 3320"/>
                  <a:gd name="T30" fmla="+- 0 6235 6220"/>
                  <a:gd name="T31" fmla="*/ 6235 h 1500"/>
                  <a:gd name="T32" fmla="+- 0 1955 1680"/>
                  <a:gd name="T33" fmla="*/ T32 w 3320"/>
                  <a:gd name="T34" fmla="+- 0 6221 6220"/>
                  <a:gd name="T35" fmla="*/ 6221 h 1500"/>
                  <a:gd name="T36" fmla="+- 0 1980 1680"/>
                  <a:gd name="T37" fmla="*/ T36 w 3320"/>
                  <a:gd name="T38" fmla="+- 0 6220 6220"/>
                  <a:gd name="T39" fmla="*/ 6220 h 1500"/>
                  <a:gd name="T40" fmla="+- 0 4700 1680"/>
                  <a:gd name="T41" fmla="*/ T40 w 3320"/>
                  <a:gd name="T42" fmla="+- 0 6220 6220"/>
                  <a:gd name="T43" fmla="*/ 6220 h 1500"/>
                  <a:gd name="T44" fmla="+- 0 4772 1680"/>
                  <a:gd name="T45" fmla="*/ T44 w 3320"/>
                  <a:gd name="T46" fmla="+- 0 6229 6220"/>
                  <a:gd name="T47" fmla="*/ 6229 h 1500"/>
                  <a:gd name="T48" fmla="+- 0 4838 1680"/>
                  <a:gd name="T49" fmla="*/ T48 w 3320"/>
                  <a:gd name="T50" fmla="+- 0 6253 6220"/>
                  <a:gd name="T51" fmla="*/ 6253 h 1500"/>
                  <a:gd name="T52" fmla="+- 0 4895 1680"/>
                  <a:gd name="T53" fmla="*/ T52 w 3320"/>
                  <a:gd name="T54" fmla="+- 0 6292 6220"/>
                  <a:gd name="T55" fmla="*/ 6292 h 1500"/>
                  <a:gd name="T56" fmla="+- 0 4942 1680"/>
                  <a:gd name="T57" fmla="*/ T56 w 3320"/>
                  <a:gd name="T58" fmla="+- 0 6343 6220"/>
                  <a:gd name="T59" fmla="*/ 6343 h 1500"/>
                  <a:gd name="T60" fmla="+- 0 4976 1680"/>
                  <a:gd name="T61" fmla="*/ T60 w 3320"/>
                  <a:gd name="T62" fmla="+- 0 6403 6220"/>
                  <a:gd name="T63" fmla="*/ 6403 h 1500"/>
                  <a:gd name="T64" fmla="+- 0 4996 1680"/>
                  <a:gd name="T65" fmla="*/ T64 w 3320"/>
                  <a:gd name="T66" fmla="+- 0 6471 6220"/>
                  <a:gd name="T67" fmla="*/ 6471 h 1500"/>
                  <a:gd name="T68" fmla="+- 0 5000 1680"/>
                  <a:gd name="T69" fmla="*/ T68 w 3320"/>
                  <a:gd name="T70" fmla="+- 0 6520 6220"/>
                  <a:gd name="T71" fmla="*/ 6520 h 1500"/>
                  <a:gd name="T72" fmla="+- 0 5000 1680"/>
                  <a:gd name="T73" fmla="*/ T72 w 3320"/>
                  <a:gd name="T74" fmla="+- 0 7420 6220"/>
                  <a:gd name="T75" fmla="*/ 7420 h 1500"/>
                  <a:gd name="T76" fmla="+- 0 4991 1680"/>
                  <a:gd name="T77" fmla="*/ T76 w 3320"/>
                  <a:gd name="T78" fmla="+- 0 7492 6220"/>
                  <a:gd name="T79" fmla="*/ 7492 h 1500"/>
                  <a:gd name="T80" fmla="+- 0 4967 1680"/>
                  <a:gd name="T81" fmla="*/ T80 w 3320"/>
                  <a:gd name="T82" fmla="+- 0 7558 6220"/>
                  <a:gd name="T83" fmla="*/ 7558 h 1500"/>
                  <a:gd name="T84" fmla="+- 0 4928 1680"/>
                  <a:gd name="T85" fmla="*/ T84 w 3320"/>
                  <a:gd name="T86" fmla="+- 0 7615 6220"/>
                  <a:gd name="T87" fmla="*/ 7615 h 1500"/>
                  <a:gd name="T88" fmla="+- 0 4877 1680"/>
                  <a:gd name="T89" fmla="*/ T88 w 3320"/>
                  <a:gd name="T90" fmla="+- 0 7662 6220"/>
                  <a:gd name="T91" fmla="*/ 7662 h 1500"/>
                  <a:gd name="T92" fmla="+- 0 4817 1680"/>
                  <a:gd name="T93" fmla="*/ T92 w 3320"/>
                  <a:gd name="T94" fmla="+- 0 7696 6220"/>
                  <a:gd name="T95" fmla="*/ 7696 h 1500"/>
                  <a:gd name="T96" fmla="+- 0 4749 1680"/>
                  <a:gd name="T97" fmla="*/ T96 w 3320"/>
                  <a:gd name="T98" fmla="+- 0 7716 6220"/>
                  <a:gd name="T99" fmla="*/ 7716 h 1500"/>
                  <a:gd name="T100" fmla="+- 0 4700 1680"/>
                  <a:gd name="T101" fmla="*/ T100 w 3320"/>
                  <a:gd name="T102" fmla="+- 0 7720 6220"/>
                  <a:gd name="T103" fmla="*/ 7720 h 1500"/>
                  <a:gd name="T104" fmla="+- 0 1980 1680"/>
                  <a:gd name="T105" fmla="*/ T104 w 3320"/>
                  <a:gd name="T106" fmla="+- 0 7720 6220"/>
                  <a:gd name="T107" fmla="*/ 7720 h 1500"/>
                  <a:gd name="T108" fmla="+- 0 1908 1680"/>
                  <a:gd name="T109" fmla="*/ T108 w 3320"/>
                  <a:gd name="T110" fmla="+- 0 7711 6220"/>
                  <a:gd name="T111" fmla="*/ 7711 h 1500"/>
                  <a:gd name="T112" fmla="+- 0 1842 1680"/>
                  <a:gd name="T113" fmla="*/ T112 w 3320"/>
                  <a:gd name="T114" fmla="+- 0 7687 6220"/>
                  <a:gd name="T115" fmla="*/ 7687 h 1500"/>
                  <a:gd name="T116" fmla="+- 0 1785 1680"/>
                  <a:gd name="T117" fmla="*/ T116 w 3320"/>
                  <a:gd name="T118" fmla="+- 0 7648 6220"/>
                  <a:gd name="T119" fmla="*/ 7648 h 1500"/>
                  <a:gd name="T120" fmla="+- 0 1738 1680"/>
                  <a:gd name="T121" fmla="*/ T120 w 3320"/>
                  <a:gd name="T122" fmla="+- 0 7597 6220"/>
                  <a:gd name="T123" fmla="*/ 7597 h 1500"/>
                  <a:gd name="T124" fmla="+- 0 1704 1680"/>
                  <a:gd name="T125" fmla="*/ T124 w 3320"/>
                  <a:gd name="T126" fmla="+- 0 7537 6220"/>
                  <a:gd name="T127" fmla="*/ 7537 h 1500"/>
                  <a:gd name="T128" fmla="+- 0 1684 1680"/>
                  <a:gd name="T129" fmla="*/ T128 w 3320"/>
                  <a:gd name="T130" fmla="+- 0 7469 6220"/>
                  <a:gd name="T131" fmla="*/ 7469 h 1500"/>
                  <a:gd name="T132" fmla="+- 0 1680 1680"/>
                  <a:gd name="T133" fmla="*/ T132 w 3320"/>
                  <a:gd name="T134" fmla="+- 0 7420 6220"/>
                  <a:gd name="T135" fmla="*/ 74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8" name="Group 19"/>
            <p:cNvGrpSpPr>
              <a:grpSpLocks/>
            </p:cNvGrpSpPr>
            <p:nvPr/>
          </p:nvGrpSpPr>
          <p:grpSpPr bwMode="auto">
            <a:xfrm>
              <a:off x="1880" y="6420"/>
              <a:ext cx="3320" cy="1500"/>
              <a:chOff x="1880" y="6420"/>
              <a:chExt cx="3320" cy="1500"/>
            </a:xfrm>
          </p:grpSpPr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1880" y="6420"/>
                <a:ext cx="3320" cy="1500"/>
              </a:xfrm>
              <a:custGeom>
                <a:avLst/>
                <a:gdLst>
                  <a:gd name="T0" fmla="+- 0 4900 1880"/>
                  <a:gd name="T1" fmla="*/ T0 w 3320"/>
                  <a:gd name="T2" fmla="+- 0 6420 6420"/>
                  <a:gd name="T3" fmla="*/ 6420 h 1500"/>
                  <a:gd name="T4" fmla="+- 0 2180 1880"/>
                  <a:gd name="T5" fmla="*/ T4 w 3320"/>
                  <a:gd name="T6" fmla="+- 0 6420 6420"/>
                  <a:gd name="T7" fmla="*/ 6420 h 1500"/>
                  <a:gd name="T8" fmla="+- 0 2155 1880"/>
                  <a:gd name="T9" fmla="*/ T8 w 3320"/>
                  <a:gd name="T10" fmla="+- 0 6421 6420"/>
                  <a:gd name="T11" fmla="*/ 6421 h 1500"/>
                  <a:gd name="T12" fmla="+- 0 2085 1880"/>
                  <a:gd name="T13" fmla="*/ T12 w 3320"/>
                  <a:gd name="T14" fmla="+- 0 6435 6420"/>
                  <a:gd name="T15" fmla="*/ 6435 h 1500"/>
                  <a:gd name="T16" fmla="+- 0 2022 1880"/>
                  <a:gd name="T17" fmla="*/ T16 w 3320"/>
                  <a:gd name="T18" fmla="+- 0 6465 6420"/>
                  <a:gd name="T19" fmla="*/ 6465 h 1500"/>
                  <a:gd name="T20" fmla="+- 0 1968 1880"/>
                  <a:gd name="T21" fmla="*/ T20 w 3320"/>
                  <a:gd name="T22" fmla="+- 0 6508 6420"/>
                  <a:gd name="T23" fmla="*/ 6508 h 1500"/>
                  <a:gd name="T24" fmla="+- 0 1925 1880"/>
                  <a:gd name="T25" fmla="*/ T24 w 3320"/>
                  <a:gd name="T26" fmla="+- 0 6562 6420"/>
                  <a:gd name="T27" fmla="*/ 6562 h 1500"/>
                  <a:gd name="T28" fmla="+- 0 1895 1880"/>
                  <a:gd name="T29" fmla="*/ T28 w 3320"/>
                  <a:gd name="T30" fmla="+- 0 6625 6420"/>
                  <a:gd name="T31" fmla="*/ 6625 h 1500"/>
                  <a:gd name="T32" fmla="+- 0 1881 1880"/>
                  <a:gd name="T33" fmla="*/ T32 w 3320"/>
                  <a:gd name="T34" fmla="+- 0 6695 6420"/>
                  <a:gd name="T35" fmla="*/ 6695 h 1500"/>
                  <a:gd name="T36" fmla="+- 0 1880 1880"/>
                  <a:gd name="T37" fmla="*/ T36 w 3320"/>
                  <a:gd name="T38" fmla="+- 0 6720 6420"/>
                  <a:gd name="T39" fmla="*/ 6720 h 1500"/>
                  <a:gd name="T40" fmla="+- 0 1880 1880"/>
                  <a:gd name="T41" fmla="*/ T40 w 3320"/>
                  <a:gd name="T42" fmla="+- 0 7620 6420"/>
                  <a:gd name="T43" fmla="*/ 7620 h 1500"/>
                  <a:gd name="T44" fmla="+- 0 1889 1880"/>
                  <a:gd name="T45" fmla="*/ T44 w 3320"/>
                  <a:gd name="T46" fmla="+- 0 7692 6420"/>
                  <a:gd name="T47" fmla="*/ 7692 h 1500"/>
                  <a:gd name="T48" fmla="+- 0 1913 1880"/>
                  <a:gd name="T49" fmla="*/ T48 w 3320"/>
                  <a:gd name="T50" fmla="+- 0 7758 6420"/>
                  <a:gd name="T51" fmla="*/ 7758 h 1500"/>
                  <a:gd name="T52" fmla="+- 0 1952 1880"/>
                  <a:gd name="T53" fmla="*/ T52 w 3320"/>
                  <a:gd name="T54" fmla="+- 0 7815 6420"/>
                  <a:gd name="T55" fmla="*/ 7815 h 1500"/>
                  <a:gd name="T56" fmla="+- 0 2003 1880"/>
                  <a:gd name="T57" fmla="*/ T56 w 3320"/>
                  <a:gd name="T58" fmla="+- 0 7862 6420"/>
                  <a:gd name="T59" fmla="*/ 7862 h 1500"/>
                  <a:gd name="T60" fmla="+- 0 2063 1880"/>
                  <a:gd name="T61" fmla="*/ T60 w 3320"/>
                  <a:gd name="T62" fmla="+- 0 7896 6420"/>
                  <a:gd name="T63" fmla="*/ 7896 h 1500"/>
                  <a:gd name="T64" fmla="+- 0 2131 1880"/>
                  <a:gd name="T65" fmla="*/ T64 w 3320"/>
                  <a:gd name="T66" fmla="+- 0 7916 6420"/>
                  <a:gd name="T67" fmla="*/ 7916 h 1500"/>
                  <a:gd name="T68" fmla="+- 0 2180 1880"/>
                  <a:gd name="T69" fmla="*/ T68 w 3320"/>
                  <a:gd name="T70" fmla="+- 0 7920 6420"/>
                  <a:gd name="T71" fmla="*/ 7920 h 1500"/>
                  <a:gd name="T72" fmla="+- 0 4900 1880"/>
                  <a:gd name="T73" fmla="*/ T72 w 3320"/>
                  <a:gd name="T74" fmla="+- 0 7920 6420"/>
                  <a:gd name="T75" fmla="*/ 7920 h 1500"/>
                  <a:gd name="T76" fmla="+- 0 4972 1880"/>
                  <a:gd name="T77" fmla="*/ T76 w 3320"/>
                  <a:gd name="T78" fmla="+- 0 7911 6420"/>
                  <a:gd name="T79" fmla="*/ 7911 h 1500"/>
                  <a:gd name="T80" fmla="+- 0 5038 1880"/>
                  <a:gd name="T81" fmla="*/ T80 w 3320"/>
                  <a:gd name="T82" fmla="+- 0 7887 6420"/>
                  <a:gd name="T83" fmla="*/ 7887 h 1500"/>
                  <a:gd name="T84" fmla="+- 0 5095 1880"/>
                  <a:gd name="T85" fmla="*/ T84 w 3320"/>
                  <a:gd name="T86" fmla="+- 0 7848 6420"/>
                  <a:gd name="T87" fmla="*/ 7848 h 1500"/>
                  <a:gd name="T88" fmla="+- 0 5142 1880"/>
                  <a:gd name="T89" fmla="*/ T88 w 3320"/>
                  <a:gd name="T90" fmla="+- 0 7797 6420"/>
                  <a:gd name="T91" fmla="*/ 7797 h 1500"/>
                  <a:gd name="T92" fmla="+- 0 5176 1880"/>
                  <a:gd name="T93" fmla="*/ T92 w 3320"/>
                  <a:gd name="T94" fmla="+- 0 7737 6420"/>
                  <a:gd name="T95" fmla="*/ 7737 h 1500"/>
                  <a:gd name="T96" fmla="+- 0 5196 1880"/>
                  <a:gd name="T97" fmla="*/ T96 w 3320"/>
                  <a:gd name="T98" fmla="+- 0 7669 6420"/>
                  <a:gd name="T99" fmla="*/ 7669 h 1500"/>
                  <a:gd name="T100" fmla="+- 0 5200 1880"/>
                  <a:gd name="T101" fmla="*/ T100 w 3320"/>
                  <a:gd name="T102" fmla="+- 0 7620 6420"/>
                  <a:gd name="T103" fmla="*/ 7620 h 1500"/>
                  <a:gd name="T104" fmla="+- 0 5200 1880"/>
                  <a:gd name="T105" fmla="*/ T104 w 3320"/>
                  <a:gd name="T106" fmla="+- 0 6720 6420"/>
                  <a:gd name="T107" fmla="*/ 6720 h 1500"/>
                  <a:gd name="T108" fmla="+- 0 5191 1880"/>
                  <a:gd name="T109" fmla="*/ T108 w 3320"/>
                  <a:gd name="T110" fmla="+- 0 6648 6420"/>
                  <a:gd name="T111" fmla="*/ 6648 h 1500"/>
                  <a:gd name="T112" fmla="+- 0 5167 1880"/>
                  <a:gd name="T113" fmla="*/ T112 w 3320"/>
                  <a:gd name="T114" fmla="+- 0 6582 6420"/>
                  <a:gd name="T115" fmla="*/ 6582 h 1500"/>
                  <a:gd name="T116" fmla="+- 0 5128 1880"/>
                  <a:gd name="T117" fmla="*/ T116 w 3320"/>
                  <a:gd name="T118" fmla="+- 0 6525 6420"/>
                  <a:gd name="T119" fmla="*/ 6525 h 1500"/>
                  <a:gd name="T120" fmla="+- 0 5077 1880"/>
                  <a:gd name="T121" fmla="*/ T120 w 3320"/>
                  <a:gd name="T122" fmla="+- 0 6478 6420"/>
                  <a:gd name="T123" fmla="*/ 6478 h 1500"/>
                  <a:gd name="T124" fmla="+- 0 5017 1880"/>
                  <a:gd name="T125" fmla="*/ T124 w 3320"/>
                  <a:gd name="T126" fmla="+- 0 6444 6420"/>
                  <a:gd name="T127" fmla="*/ 6444 h 1500"/>
                  <a:gd name="T128" fmla="+- 0 4949 1880"/>
                  <a:gd name="T129" fmla="*/ T128 w 3320"/>
                  <a:gd name="T130" fmla="+- 0 6424 6420"/>
                  <a:gd name="T131" fmla="*/ 6424 h 1500"/>
                  <a:gd name="T132" fmla="+- 0 4900 1880"/>
                  <a:gd name="T133" fmla="*/ T132 w 3320"/>
                  <a:gd name="T134" fmla="+- 0 6420 6420"/>
                  <a:gd name="T135" fmla="*/ 64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9" name="Group 17"/>
            <p:cNvGrpSpPr>
              <a:grpSpLocks/>
            </p:cNvGrpSpPr>
            <p:nvPr/>
          </p:nvGrpSpPr>
          <p:grpSpPr bwMode="auto">
            <a:xfrm>
              <a:off x="1880" y="6420"/>
              <a:ext cx="3320" cy="1500"/>
              <a:chOff x="1880" y="6420"/>
              <a:chExt cx="3320" cy="1500"/>
            </a:xfrm>
          </p:grpSpPr>
          <p:sp>
            <p:nvSpPr>
              <p:cNvPr id="42" name="Freeform 18"/>
              <p:cNvSpPr>
                <a:spLocks/>
              </p:cNvSpPr>
              <p:nvPr/>
            </p:nvSpPr>
            <p:spPr bwMode="auto">
              <a:xfrm>
                <a:off x="1880" y="6420"/>
                <a:ext cx="3320" cy="1500"/>
              </a:xfrm>
              <a:custGeom>
                <a:avLst/>
                <a:gdLst>
                  <a:gd name="T0" fmla="+- 0 1880 1880"/>
                  <a:gd name="T1" fmla="*/ T0 w 3320"/>
                  <a:gd name="T2" fmla="+- 0 7620 6420"/>
                  <a:gd name="T3" fmla="*/ 7620 h 1500"/>
                  <a:gd name="T4" fmla="+- 0 1880 1880"/>
                  <a:gd name="T5" fmla="*/ T4 w 3320"/>
                  <a:gd name="T6" fmla="+- 0 6720 6420"/>
                  <a:gd name="T7" fmla="*/ 6720 h 1500"/>
                  <a:gd name="T8" fmla="+- 0 1881 1880"/>
                  <a:gd name="T9" fmla="*/ T8 w 3320"/>
                  <a:gd name="T10" fmla="+- 0 6695 6420"/>
                  <a:gd name="T11" fmla="*/ 6695 h 1500"/>
                  <a:gd name="T12" fmla="+- 0 1895 1880"/>
                  <a:gd name="T13" fmla="*/ T12 w 3320"/>
                  <a:gd name="T14" fmla="+- 0 6625 6420"/>
                  <a:gd name="T15" fmla="*/ 6625 h 1500"/>
                  <a:gd name="T16" fmla="+- 0 1925 1880"/>
                  <a:gd name="T17" fmla="*/ T16 w 3320"/>
                  <a:gd name="T18" fmla="+- 0 6562 6420"/>
                  <a:gd name="T19" fmla="*/ 6562 h 1500"/>
                  <a:gd name="T20" fmla="+- 0 1968 1880"/>
                  <a:gd name="T21" fmla="*/ T20 w 3320"/>
                  <a:gd name="T22" fmla="+- 0 6508 6420"/>
                  <a:gd name="T23" fmla="*/ 6508 h 1500"/>
                  <a:gd name="T24" fmla="+- 0 2022 1880"/>
                  <a:gd name="T25" fmla="*/ T24 w 3320"/>
                  <a:gd name="T26" fmla="+- 0 6465 6420"/>
                  <a:gd name="T27" fmla="*/ 6465 h 1500"/>
                  <a:gd name="T28" fmla="+- 0 2085 1880"/>
                  <a:gd name="T29" fmla="*/ T28 w 3320"/>
                  <a:gd name="T30" fmla="+- 0 6435 6420"/>
                  <a:gd name="T31" fmla="*/ 6435 h 1500"/>
                  <a:gd name="T32" fmla="+- 0 2155 1880"/>
                  <a:gd name="T33" fmla="*/ T32 w 3320"/>
                  <a:gd name="T34" fmla="+- 0 6421 6420"/>
                  <a:gd name="T35" fmla="*/ 6421 h 1500"/>
                  <a:gd name="T36" fmla="+- 0 2180 1880"/>
                  <a:gd name="T37" fmla="*/ T36 w 3320"/>
                  <a:gd name="T38" fmla="+- 0 6420 6420"/>
                  <a:gd name="T39" fmla="*/ 6420 h 1500"/>
                  <a:gd name="T40" fmla="+- 0 4900 1880"/>
                  <a:gd name="T41" fmla="*/ T40 w 3320"/>
                  <a:gd name="T42" fmla="+- 0 6420 6420"/>
                  <a:gd name="T43" fmla="*/ 6420 h 1500"/>
                  <a:gd name="T44" fmla="+- 0 4972 1880"/>
                  <a:gd name="T45" fmla="*/ T44 w 3320"/>
                  <a:gd name="T46" fmla="+- 0 6429 6420"/>
                  <a:gd name="T47" fmla="*/ 6429 h 1500"/>
                  <a:gd name="T48" fmla="+- 0 5038 1880"/>
                  <a:gd name="T49" fmla="*/ T48 w 3320"/>
                  <a:gd name="T50" fmla="+- 0 6453 6420"/>
                  <a:gd name="T51" fmla="*/ 6453 h 1500"/>
                  <a:gd name="T52" fmla="+- 0 5095 1880"/>
                  <a:gd name="T53" fmla="*/ T52 w 3320"/>
                  <a:gd name="T54" fmla="+- 0 6492 6420"/>
                  <a:gd name="T55" fmla="*/ 6492 h 1500"/>
                  <a:gd name="T56" fmla="+- 0 5142 1880"/>
                  <a:gd name="T57" fmla="*/ T56 w 3320"/>
                  <a:gd name="T58" fmla="+- 0 6543 6420"/>
                  <a:gd name="T59" fmla="*/ 6543 h 1500"/>
                  <a:gd name="T60" fmla="+- 0 5176 1880"/>
                  <a:gd name="T61" fmla="*/ T60 w 3320"/>
                  <a:gd name="T62" fmla="+- 0 6603 6420"/>
                  <a:gd name="T63" fmla="*/ 6603 h 1500"/>
                  <a:gd name="T64" fmla="+- 0 5196 1880"/>
                  <a:gd name="T65" fmla="*/ T64 w 3320"/>
                  <a:gd name="T66" fmla="+- 0 6671 6420"/>
                  <a:gd name="T67" fmla="*/ 6671 h 1500"/>
                  <a:gd name="T68" fmla="+- 0 5200 1880"/>
                  <a:gd name="T69" fmla="*/ T68 w 3320"/>
                  <a:gd name="T70" fmla="+- 0 6720 6420"/>
                  <a:gd name="T71" fmla="*/ 6720 h 1500"/>
                  <a:gd name="T72" fmla="+- 0 5200 1880"/>
                  <a:gd name="T73" fmla="*/ T72 w 3320"/>
                  <a:gd name="T74" fmla="+- 0 7620 6420"/>
                  <a:gd name="T75" fmla="*/ 7620 h 1500"/>
                  <a:gd name="T76" fmla="+- 0 5191 1880"/>
                  <a:gd name="T77" fmla="*/ T76 w 3320"/>
                  <a:gd name="T78" fmla="+- 0 7692 6420"/>
                  <a:gd name="T79" fmla="*/ 7692 h 1500"/>
                  <a:gd name="T80" fmla="+- 0 5167 1880"/>
                  <a:gd name="T81" fmla="*/ T80 w 3320"/>
                  <a:gd name="T82" fmla="+- 0 7758 6420"/>
                  <a:gd name="T83" fmla="*/ 7758 h 1500"/>
                  <a:gd name="T84" fmla="+- 0 5128 1880"/>
                  <a:gd name="T85" fmla="*/ T84 w 3320"/>
                  <a:gd name="T86" fmla="+- 0 7815 6420"/>
                  <a:gd name="T87" fmla="*/ 7815 h 1500"/>
                  <a:gd name="T88" fmla="+- 0 5077 1880"/>
                  <a:gd name="T89" fmla="*/ T88 w 3320"/>
                  <a:gd name="T90" fmla="+- 0 7862 6420"/>
                  <a:gd name="T91" fmla="*/ 7862 h 1500"/>
                  <a:gd name="T92" fmla="+- 0 5017 1880"/>
                  <a:gd name="T93" fmla="*/ T92 w 3320"/>
                  <a:gd name="T94" fmla="+- 0 7896 6420"/>
                  <a:gd name="T95" fmla="*/ 7896 h 1500"/>
                  <a:gd name="T96" fmla="+- 0 4949 1880"/>
                  <a:gd name="T97" fmla="*/ T96 w 3320"/>
                  <a:gd name="T98" fmla="+- 0 7916 6420"/>
                  <a:gd name="T99" fmla="*/ 7916 h 1500"/>
                  <a:gd name="T100" fmla="+- 0 4900 1880"/>
                  <a:gd name="T101" fmla="*/ T100 w 3320"/>
                  <a:gd name="T102" fmla="+- 0 7920 6420"/>
                  <a:gd name="T103" fmla="*/ 7920 h 1500"/>
                  <a:gd name="T104" fmla="+- 0 2180 1880"/>
                  <a:gd name="T105" fmla="*/ T104 w 3320"/>
                  <a:gd name="T106" fmla="+- 0 7920 6420"/>
                  <a:gd name="T107" fmla="*/ 7920 h 1500"/>
                  <a:gd name="T108" fmla="+- 0 2108 1880"/>
                  <a:gd name="T109" fmla="*/ T108 w 3320"/>
                  <a:gd name="T110" fmla="+- 0 7911 6420"/>
                  <a:gd name="T111" fmla="*/ 7911 h 1500"/>
                  <a:gd name="T112" fmla="+- 0 2042 1880"/>
                  <a:gd name="T113" fmla="*/ T112 w 3320"/>
                  <a:gd name="T114" fmla="+- 0 7887 6420"/>
                  <a:gd name="T115" fmla="*/ 7887 h 1500"/>
                  <a:gd name="T116" fmla="+- 0 1985 1880"/>
                  <a:gd name="T117" fmla="*/ T116 w 3320"/>
                  <a:gd name="T118" fmla="+- 0 7848 6420"/>
                  <a:gd name="T119" fmla="*/ 7848 h 1500"/>
                  <a:gd name="T120" fmla="+- 0 1938 1880"/>
                  <a:gd name="T121" fmla="*/ T120 w 3320"/>
                  <a:gd name="T122" fmla="+- 0 7797 6420"/>
                  <a:gd name="T123" fmla="*/ 7797 h 1500"/>
                  <a:gd name="T124" fmla="+- 0 1904 1880"/>
                  <a:gd name="T125" fmla="*/ T124 w 3320"/>
                  <a:gd name="T126" fmla="+- 0 7737 6420"/>
                  <a:gd name="T127" fmla="*/ 7737 h 1500"/>
                  <a:gd name="T128" fmla="+- 0 1884 1880"/>
                  <a:gd name="T129" fmla="*/ T128 w 3320"/>
                  <a:gd name="T130" fmla="+- 0 7669 6420"/>
                  <a:gd name="T131" fmla="*/ 7669 h 1500"/>
                  <a:gd name="T132" fmla="+- 0 1880 1880"/>
                  <a:gd name="T133" fmla="*/ T132 w 3320"/>
                  <a:gd name="T134" fmla="+- 0 7620 6420"/>
                  <a:gd name="T135" fmla="*/ 76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" name="Group 15"/>
            <p:cNvGrpSpPr>
              <a:grpSpLocks/>
            </p:cNvGrpSpPr>
            <p:nvPr/>
          </p:nvGrpSpPr>
          <p:grpSpPr bwMode="auto">
            <a:xfrm>
              <a:off x="2080" y="6620"/>
              <a:ext cx="3320" cy="1500"/>
              <a:chOff x="2080" y="6620"/>
              <a:chExt cx="3320" cy="1500"/>
            </a:xfrm>
          </p:grpSpPr>
          <p:sp>
            <p:nvSpPr>
              <p:cNvPr id="41" name="Freeform 16"/>
              <p:cNvSpPr>
                <a:spLocks/>
              </p:cNvSpPr>
              <p:nvPr/>
            </p:nvSpPr>
            <p:spPr bwMode="auto">
              <a:xfrm>
                <a:off x="2080" y="6620"/>
                <a:ext cx="3320" cy="1500"/>
              </a:xfrm>
              <a:custGeom>
                <a:avLst/>
                <a:gdLst>
                  <a:gd name="T0" fmla="+- 0 5100 2080"/>
                  <a:gd name="T1" fmla="*/ T0 w 3320"/>
                  <a:gd name="T2" fmla="+- 0 6620 6620"/>
                  <a:gd name="T3" fmla="*/ 6620 h 1500"/>
                  <a:gd name="T4" fmla="+- 0 2380 2080"/>
                  <a:gd name="T5" fmla="*/ T4 w 3320"/>
                  <a:gd name="T6" fmla="+- 0 6620 6620"/>
                  <a:gd name="T7" fmla="*/ 6620 h 1500"/>
                  <a:gd name="T8" fmla="+- 0 2355 2080"/>
                  <a:gd name="T9" fmla="*/ T8 w 3320"/>
                  <a:gd name="T10" fmla="+- 0 6621 6620"/>
                  <a:gd name="T11" fmla="*/ 6621 h 1500"/>
                  <a:gd name="T12" fmla="+- 0 2285 2080"/>
                  <a:gd name="T13" fmla="*/ T12 w 3320"/>
                  <a:gd name="T14" fmla="+- 0 6635 6620"/>
                  <a:gd name="T15" fmla="*/ 6635 h 1500"/>
                  <a:gd name="T16" fmla="+- 0 2222 2080"/>
                  <a:gd name="T17" fmla="*/ T16 w 3320"/>
                  <a:gd name="T18" fmla="+- 0 6665 6620"/>
                  <a:gd name="T19" fmla="*/ 6665 h 1500"/>
                  <a:gd name="T20" fmla="+- 0 2168 2080"/>
                  <a:gd name="T21" fmla="*/ T20 w 3320"/>
                  <a:gd name="T22" fmla="+- 0 6708 6620"/>
                  <a:gd name="T23" fmla="*/ 6708 h 1500"/>
                  <a:gd name="T24" fmla="+- 0 2125 2080"/>
                  <a:gd name="T25" fmla="*/ T24 w 3320"/>
                  <a:gd name="T26" fmla="+- 0 6762 6620"/>
                  <a:gd name="T27" fmla="*/ 6762 h 1500"/>
                  <a:gd name="T28" fmla="+- 0 2095 2080"/>
                  <a:gd name="T29" fmla="*/ T28 w 3320"/>
                  <a:gd name="T30" fmla="+- 0 6825 6620"/>
                  <a:gd name="T31" fmla="*/ 6825 h 1500"/>
                  <a:gd name="T32" fmla="+- 0 2081 2080"/>
                  <a:gd name="T33" fmla="*/ T32 w 3320"/>
                  <a:gd name="T34" fmla="+- 0 6895 6620"/>
                  <a:gd name="T35" fmla="*/ 6895 h 1500"/>
                  <a:gd name="T36" fmla="+- 0 2080 2080"/>
                  <a:gd name="T37" fmla="*/ T36 w 3320"/>
                  <a:gd name="T38" fmla="+- 0 6920 6620"/>
                  <a:gd name="T39" fmla="*/ 6920 h 1500"/>
                  <a:gd name="T40" fmla="+- 0 2080 2080"/>
                  <a:gd name="T41" fmla="*/ T40 w 3320"/>
                  <a:gd name="T42" fmla="+- 0 7820 6620"/>
                  <a:gd name="T43" fmla="*/ 7820 h 1500"/>
                  <a:gd name="T44" fmla="+- 0 2089 2080"/>
                  <a:gd name="T45" fmla="*/ T44 w 3320"/>
                  <a:gd name="T46" fmla="+- 0 7892 6620"/>
                  <a:gd name="T47" fmla="*/ 7892 h 1500"/>
                  <a:gd name="T48" fmla="+- 0 2113 2080"/>
                  <a:gd name="T49" fmla="*/ T48 w 3320"/>
                  <a:gd name="T50" fmla="+- 0 7958 6620"/>
                  <a:gd name="T51" fmla="*/ 7958 h 1500"/>
                  <a:gd name="T52" fmla="+- 0 2152 2080"/>
                  <a:gd name="T53" fmla="*/ T52 w 3320"/>
                  <a:gd name="T54" fmla="+- 0 8015 6620"/>
                  <a:gd name="T55" fmla="*/ 8015 h 1500"/>
                  <a:gd name="T56" fmla="+- 0 2203 2080"/>
                  <a:gd name="T57" fmla="*/ T56 w 3320"/>
                  <a:gd name="T58" fmla="+- 0 8062 6620"/>
                  <a:gd name="T59" fmla="*/ 8062 h 1500"/>
                  <a:gd name="T60" fmla="+- 0 2263 2080"/>
                  <a:gd name="T61" fmla="*/ T60 w 3320"/>
                  <a:gd name="T62" fmla="+- 0 8096 6620"/>
                  <a:gd name="T63" fmla="*/ 8096 h 1500"/>
                  <a:gd name="T64" fmla="+- 0 2331 2080"/>
                  <a:gd name="T65" fmla="*/ T64 w 3320"/>
                  <a:gd name="T66" fmla="+- 0 8116 6620"/>
                  <a:gd name="T67" fmla="*/ 8116 h 1500"/>
                  <a:gd name="T68" fmla="+- 0 2380 2080"/>
                  <a:gd name="T69" fmla="*/ T68 w 3320"/>
                  <a:gd name="T70" fmla="+- 0 8120 6620"/>
                  <a:gd name="T71" fmla="*/ 8120 h 1500"/>
                  <a:gd name="T72" fmla="+- 0 5100 2080"/>
                  <a:gd name="T73" fmla="*/ T72 w 3320"/>
                  <a:gd name="T74" fmla="+- 0 8120 6620"/>
                  <a:gd name="T75" fmla="*/ 8120 h 1500"/>
                  <a:gd name="T76" fmla="+- 0 5172 2080"/>
                  <a:gd name="T77" fmla="*/ T76 w 3320"/>
                  <a:gd name="T78" fmla="+- 0 8111 6620"/>
                  <a:gd name="T79" fmla="*/ 8111 h 1500"/>
                  <a:gd name="T80" fmla="+- 0 5238 2080"/>
                  <a:gd name="T81" fmla="*/ T80 w 3320"/>
                  <a:gd name="T82" fmla="+- 0 8087 6620"/>
                  <a:gd name="T83" fmla="*/ 8087 h 1500"/>
                  <a:gd name="T84" fmla="+- 0 5295 2080"/>
                  <a:gd name="T85" fmla="*/ T84 w 3320"/>
                  <a:gd name="T86" fmla="+- 0 8048 6620"/>
                  <a:gd name="T87" fmla="*/ 8048 h 1500"/>
                  <a:gd name="T88" fmla="+- 0 5342 2080"/>
                  <a:gd name="T89" fmla="*/ T88 w 3320"/>
                  <a:gd name="T90" fmla="+- 0 7997 6620"/>
                  <a:gd name="T91" fmla="*/ 7997 h 1500"/>
                  <a:gd name="T92" fmla="+- 0 5376 2080"/>
                  <a:gd name="T93" fmla="*/ T92 w 3320"/>
                  <a:gd name="T94" fmla="+- 0 7937 6620"/>
                  <a:gd name="T95" fmla="*/ 7937 h 1500"/>
                  <a:gd name="T96" fmla="+- 0 5396 2080"/>
                  <a:gd name="T97" fmla="*/ T96 w 3320"/>
                  <a:gd name="T98" fmla="+- 0 7869 6620"/>
                  <a:gd name="T99" fmla="*/ 7869 h 1500"/>
                  <a:gd name="T100" fmla="+- 0 5400 2080"/>
                  <a:gd name="T101" fmla="*/ T100 w 3320"/>
                  <a:gd name="T102" fmla="+- 0 7820 6620"/>
                  <a:gd name="T103" fmla="*/ 7820 h 1500"/>
                  <a:gd name="T104" fmla="+- 0 5400 2080"/>
                  <a:gd name="T105" fmla="*/ T104 w 3320"/>
                  <a:gd name="T106" fmla="+- 0 6920 6620"/>
                  <a:gd name="T107" fmla="*/ 6920 h 1500"/>
                  <a:gd name="T108" fmla="+- 0 5391 2080"/>
                  <a:gd name="T109" fmla="*/ T108 w 3320"/>
                  <a:gd name="T110" fmla="+- 0 6848 6620"/>
                  <a:gd name="T111" fmla="*/ 6848 h 1500"/>
                  <a:gd name="T112" fmla="+- 0 5367 2080"/>
                  <a:gd name="T113" fmla="*/ T112 w 3320"/>
                  <a:gd name="T114" fmla="+- 0 6782 6620"/>
                  <a:gd name="T115" fmla="*/ 6782 h 1500"/>
                  <a:gd name="T116" fmla="+- 0 5328 2080"/>
                  <a:gd name="T117" fmla="*/ T116 w 3320"/>
                  <a:gd name="T118" fmla="+- 0 6725 6620"/>
                  <a:gd name="T119" fmla="*/ 6725 h 1500"/>
                  <a:gd name="T120" fmla="+- 0 5277 2080"/>
                  <a:gd name="T121" fmla="*/ T120 w 3320"/>
                  <a:gd name="T122" fmla="+- 0 6678 6620"/>
                  <a:gd name="T123" fmla="*/ 6678 h 1500"/>
                  <a:gd name="T124" fmla="+- 0 5217 2080"/>
                  <a:gd name="T125" fmla="*/ T124 w 3320"/>
                  <a:gd name="T126" fmla="+- 0 6644 6620"/>
                  <a:gd name="T127" fmla="*/ 6644 h 1500"/>
                  <a:gd name="T128" fmla="+- 0 5149 2080"/>
                  <a:gd name="T129" fmla="*/ T128 w 3320"/>
                  <a:gd name="T130" fmla="+- 0 6624 6620"/>
                  <a:gd name="T131" fmla="*/ 6624 h 1500"/>
                  <a:gd name="T132" fmla="+- 0 5100 2080"/>
                  <a:gd name="T133" fmla="*/ T132 w 3320"/>
                  <a:gd name="T134" fmla="+- 0 6620 6620"/>
                  <a:gd name="T135" fmla="*/ 66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1" name="Group 13"/>
            <p:cNvGrpSpPr>
              <a:grpSpLocks/>
            </p:cNvGrpSpPr>
            <p:nvPr/>
          </p:nvGrpSpPr>
          <p:grpSpPr bwMode="auto">
            <a:xfrm>
              <a:off x="2080" y="6620"/>
              <a:ext cx="3320" cy="1500"/>
              <a:chOff x="2080" y="6620"/>
              <a:chExt cx="3320" cy="1500"/>
            </a:xfrm>
          </p:grpSpPr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2080" y="6620"/>
                <a:ext cx="3320" cy="1500"/>
              </a:xfrm>
              <a:custGeom>
                <a:avLst/>
                <a:gdLst>
                  <a:gd name="T0" fmla="+- 0 2080 2080"/>
                  <a:gd name="T1" fmla="*/ T0 w 3320"/>
                  <a:gd name="T2" fmla="+- 0 7820 6620"/>
                  <a:gd name="T3" fmla="*/ 7820 h 1500"/>
                  <a:gd name="T4" fmla="+- 0 2080 2080"/>
                  <a:gd name="T5" fmla="*/ T4 w 3320"/>
                  <a:gd name="T6" fmla="+- 0 6920 6620"/>
                  <a:gd name="T7" fmla="*/ 6920 h 1500"/>
                  <a:gd name="T8" fmla="+- 0 2081 2080"/>
                  <a:gd name="T9" fmla="*/ T8 w 3320"/>
                  <a:gd name="T10" fmla="+- 0 6895 6620"/>
                  <a:gd name="T11" fmla="*/ 6895 h 1500"/>
                  <a:gd name="T12" fmla="+- 0 2095 2080"/>
                  <a:gd name="T13" fmla="*/ T12 w 3320"/>
                  <a:gd name="T14" fmla="+- 0 6825 6620"/>
                  <a:gd name="T15" fmla="*/ 6825 h 1500"/>
                  <a:gd name="T16" fmla="+- 0 2125 2080"/>
                  <a:gd name="T17" fmla="*/ T16 w 3320"/>
                  <a:gd name="T18" fmla="+- 0 6762 6620"/>
                  <a:gd name="T19" fmla="*/ 6762 h 1500"/>
                  <a:gd name="T20" fmla="+- 0 2168 2080"/>
                  <a:gd name="T21" fmla="*/ T20 w 3320"/>
                  <a:gd name="T22" fmla="+- 0 6708 6620"/>
                  <a:gd name="T23" fmla="*/ 6708 h 1500"/>
                  <a:gd name="T24" fmla="+- 0 2222 2080"/>
                  <a:gd name="T25" fmla="*/ T24 w 3320"/>
                  <a:gd name="T26" fmla="+- 0 6665 6620"/>
                  <a:gd name="T27" fmla="*/ 6665 h 1500"/>
                  <a:gd name="T28" fmla="+- 0 2285 2080"/>
                  <a:gd name="T29" fmla="*/ T28 w 3320"/>
                  <a:gd name="T30" fmla="+- 0 6635 6620"/>
                  <a:gd name="T31" fmla="*/ 6635 h 1500"/>
                  <a:gd name="T32" fmla="+- 0 2355 2080"/>
                  <a:gd name="T33" fmla="*/ T32 w 3320"/>
                  <a:gd name="T34" fmla="+- 0 6621 6620"/>
                  <a:gd name="T35" fmla="*/ 6621 h 1500"/>
                  <a:gd name="T36" fmla="+- 0 2380 2080"/>
                  <a:gd name="T37" fmla="*/ T36 w 3320"/>
                  <a:gd name="T38" fmla="+- 0 6620 6620"/>
                  <a:gd name="T39" fmla="*/ 6620 h 1500"/>
                  <a:gd name="T40" fmla="+- 0 5100 2080"/>
                  <a:gd name="T41" fmla="*/ T40 w 3320"/>
                  <a:gd name="T42" fmla="+- 0 6620 6620"/>
                  <a:gd name="T43" fmla="*/ 6620 h 1500"/>
                  <a:gd name="T44" fmla="+- 0 5172 2080"/>
                  <a:gd name="T45" fmla="*/ T44 w 3320"/>
                  <a:gd name="T46" fmla="+- 0 6629 6620"/>
                  <a:gd name="T47" fmla="*/ 6629 h 1500"/>
                  <a:gd name="T48" fmla="+- 0 5238 2080"/>
                  <a:gd name="T49" fmla="*/ T48 w 3320"/>
                  <a:gd name="T50" fmla="+- 0 6653 6620"/>
                  <a:gd name="T51" fmla="*/ 6653 h 1500"/>
                  <a:gd name="T52" fmla="+- 0 5295 2080"/>
                  <a:gd name="T53" fmla="*/ T52 w 3320"/>
                  <a:gd name="T54" fmla="+- 0 6692 6620"/>
                  <a:gd name="T55" fmla="*/ 6692 h 1500"/>
                  <a:gd name="T56" fmla="+- 0 5342 2080"/>
                  <a:gd name="T57" fmla="*/ T56 w 3320"/>
                  <a:gd name="T58" fmla="+- 0 6743 6620"/>
                  <a:gd name="T59" fmla="*/ 6743 h 1500"/>
                  <a:gd name="T60" fmla="+- 0 5376 2080"/>
                  <a:gd name="T61" fmla="*/ T60 w 3320"/>
                  <a:gd name="T62" fmla="+- 0 6803 6620"/>
                  <a:gd name="T63" fmla="*/ 6803 h 1500"/>
                  <a:gd name="T64" fmla="+- 0 5396 2080"/>
                  <a:gd name="T65" fmla="*/ T64 w 3320"/>
                  <a:gd name="T66" fmla="+- 0 6871 6620"/>
                  <a:gd name="T67" fmla="*/ 6871 h 1500"/>
                  <a:gd name="T68" fmla="+- 0 5400 2080"/>
                  <a:gd name="T69" fmla="*/ T68 w 3320"/>
                  <a:gd name="T70" fmla="+- 0 6920 6620"/>
                  <a:gd name="T71" fmla="*/ 6920 h 1500"/>
                  <a:gd name="T72" fmla="+- 0 5400 2080"/>
                  <a:gd name="T73" fmla="*/ T72 w 3320"/>
                  <a:gd name="T74" fmla="+- 0 7820 6620"/>
                  <a:gd name="T75" fmla="*/ 7820 h 1500"/>
                  <a:gd name="T76" fmla="+- 0 5391 2080"/>
                  <a:gd name="T77" fmla="*/ T76 w 3320"/>
                  <a:gd name="T78" fmla="+- 0 7892 6620"/>
                  <a:gd name="T79" fmla="*/ 7892 h 1500"/>
                  <a:gd name="T80" fmla="+- 0 5367 2080"/>
                  <a:gd name="T81" fmla="*/ T80 w 3320"/>
                  <a:gd name="T82" fmla="+- 0 7958 6620"/>
                  <a:gd name="T83" fmla="*/ 7958 h 1500"/>
                  <a:gd name="T84" fmla="+- 0 5328 2080"/>
                  <a:gd name="T85" fmla="*/ T84 w 3320"/>
                  <a:gd name="T86" fmla="+- 0 8015 6620"/>
                  <a:gd name="T87" fmla="*/ 8015 h 1500"/>
                  <a:gd name="T88" fmla="+- 0 5277 2080"/>
                  <a:gd name="T89" fmla="*/ T88 w 3320"/>
                  <a:gd name="T90" fmla="+- 0 8062 6620"/>
                  <a:gd name="T91" fmla="*/ 8062 h 1500"/>
                  <a:gd name="T92" fmla="+- 0 5217 2080"/>
                  <a:gd name="T93" fmla="*/ T92 w 3320"/>
                  <a:gd name="T94" fmla="+- 0 8096 6620"/>
                  <a:gd name="T95" fmla="*/ 8096 h 1500"/>
                  <a:gd name="T96" fmla="+- 0 5149 2080"/>
                  <a:gd name="T97" fmla="*/ T96 w 3320"/>
                  <a:gd name="T98" fmla="+- 0 8116 6620"/>
                  <a:gd name="T99" fmla="*/ 8116 h 1500"/>
                  <a:gd name="T100" fmla="+- 0 5100 2080"/>
                  <a:gd name="T101" fmla="*/ T100 w 3320"/>
                  <a:gd name="T102" fmla="+- 0 8120 6620"/>
                  <a:gd name="T103" fmla="*/ 8120 h 1500"/>
                  <a:gd name="T104" fmla="+- 0 2380 2080"/>
                  <a:gd name="T105" fmla="*/ T104 w 3320"/>
                  <a:gd name="T106" fmla="+- 0 8120 6620"/>
                  <a:gd name="T107" fmla="*/ 8120 h 1500"/>
                  <a:gd name="T108" fmla="+- 0 2308 2080"/>
                  <a:gd name="T109" fmla="*/ T108 w 3320"/>
                  <a:gd name="T110" fmla="+- 0 8111 6620"/>
                  <a:gd name="T111" fmla="*/ 8111 h 1500"/>
                  <a:gd name="T112" fmla="+- 0 2242 2080"/>
                  <a:gd name="T113" fmla="*/ T112 w 3320"/>
                  <a:gd name="T114" fmla="+- 0 8087 6620"/>
                  <a:gd name="T115" fmla="*/ 8087 h 1500"/>
                  <a:gd name="T116" fmla="+- 0 2185 2080"/>
                  <a:gd name="T117" fmla="*/ T116 w 3320"/>
                  <a:gd name="T118" fmla="+- 0 8048 6620"/>
                  <a:gd name="T119" fmla="*/ 8048 h 1500"/>
                  <a:gd name="T120" fmla="+- 0 2138 2080"/>
                  <a:gd name="T121" fmla="*/ T120 w 3320"/>
                  <a:gd name="T122" fmla="+- 0 7997 6620"/>
                  <a:gd name="T123" fmla="*/ 7997 h 1500"/>
                  <a:gd name="T124" fmla="+- 0 2104 2080"/>
                  <a:gd name="T125" fmla="*/ T124 w 3320"/>
                  <a:gd name="T126" fmla="+- 0 7937 6620"/>
                  <a:gd name="T127" fmla="*/ 7937 h 1500"/>
                  <a:gd name="T128" fmla="+- 0 2084 2080"/>
                  <a:gd name="T129" fmla="*/ T128 w 3320"/>
                  <a:gd name="T130" fmla="+- 0 7869 6620"/>
                  <a:gd name="T131" fmla="*/ 7869 h 1500"/>
                  <a:gd name="T132" fmla="+- 0 2080 2080"/>
                  <a:gd name="T133" fmla="*/ T132 w 3320"/>
                  <a:gd name="T134" fmla="+- 0 7820 6620"/>
                  <a:gd name="T135" fmla="*/ 78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2" name="Group 11"/>
            <p:cNvGrpSpPr>
              <a:grpSpLocks/>
            </p:cNvGrpSpPr>
            <p:nvPr/>
          </p:nvGrpSpPr>
          <p:grpSpPr bwMode="auto">
            <a:xfrm>
              <a:off x="2280" y="6820"/>
              <a:ext cx="3320" cy="1500"/>
              <a:chOff x="2280" y="6820"/>
              <a:chExt cx="3320" cy="1500"/>
            </a:xfrm>
          </p:grpSpPr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2280" y="6820"/>
                <a:ext cx="3320" cy="1500"/>
              </a:xfrm>
              <a:custGeom>
                <a:avLst/>
                <a:gdLst>
                  <a:gd name="T0" fmla="+- 0 5300 2280"/>
                  <a:gd name="T1" fmla="*/ T0 w 3320"/>
                  <a:gd name="T2" fmla="+- 0 6820 6820"/>
                  <a:gd name="T3" fmla="*/ 6820 h 1500"/>
                  <a:gd name="T4" fmla="+- 0 2580 2280"/>
                  <a:gd name="T5" fmla="*/ T4 w 3320"/>
                  <a:gd name="T6" fmla="+- 0 6820 6820"/>
                  <a:gd name="T7" fmla="*/ 6820 h 1500"/>
                  <a:gd name="T8" fmla="+- 0 2555 2280"/>
                  <a:gd name="T9" fmla="*/ T8 w 3320"/>
                  <a:gd name="T10" fmla="+- 0 6821 6820"/>
                  <a:gd name="T11" fmla="*/ 6821 h 1500"/>
                  <a:gd name="T12" fmla="+- 0 2485 2280"/>
                  <a:gd name="T13" fmla="*/ T12 w 3320"/>
                  <a:gd name="T14" fmla="+- 0 6835 6820"/>
                  <a:gd name="T15" fmla="*/ 6835 h 1500"/>
                  <a:gd name="T16" fmla="+- 0 2422 2280"/>
                  <a:gd name="T17" fmla="*/ T16 w 3320"/>
                  <a:gd name="T18" fmla="+- 0 6865 6820"/>
                  <a:gd name="T19" fmla="*/ 6865 h 1500"/>
                  <a:gd name="T20" fmla="+- 0 2368 2280"/>
                  <a:gd name="T21" fmla="*/ T20 w 3320"/>
                  <a:gd name="T22" fmla="+- 0 6908 6820"/>
                  <a:gd name="T23" fmla="*/ 6908 h 1500"/>
                  <a:gd name="T24" fmla="+- 0 2325 2280"/>
                  <a:gd name="T25" fmla="*/ T24 w 3320"/>
                  <a:gd name="T26" fmla="+- 0 6962 6820"/>
                  <a:gd name="T27" fmla="*/ 6962 h 1500"/>
                  <a:gd name="T28" fmla="+- 0 2295 2280"/>
                  <a:gd name="T29" fmla="*/ T28 w 3320"/>
                  <a:gd name="T30" fmla="+- 0 7025 6820"/>
                  <a:gd name="T31" fmla="*/ 7025 h 1500"/>
                  <a:gd name="T32" fmla="+- 0 2281 2280"/>
                  <a:gd name="T33" fmla="*/ T32 w 3320"/>
                  <a:gd name="T34" fmla="+- 0 7095 6820"/>
                  <a:gd name="T35" fmla="*/ 7095 h 1500"/>
                  <a:gd name="T36" fmla="+- 0 2280 2280"/>
                  <a:gd name="T37" fmla="*/ T36 w 3320"/>
                  <a:gd name="T38" fmla="+- 0 7120 6820"/>
                  <a:gd name="T39" fmla="*/ 7120 h 1500"/>
                  <a:gd name="T40" fmla="+- 0 2280 2280"/>
                  <a:gd name="T41" fmla="*/ T40 w 3320"/>
                  <a:gd name="T42" fmla="+- 0 8020 6820"/>
                  <a:gd name="T43" fmla="*/ 8020 h 1500"/>
                  <a:gd name="T44" fmla="+- 0 2289 2280"/>
                  <a:gd name="T45" fmla="*/ T44 w 3320"/>
                  <a:gd name="T46" fmla="+- 0 8092 6820"/>
                  <a:gd name="T47" fmla="*/ 8092 h 1500"/>
                  <a:gd name="T48" fmla="+- 0 2313 2280"/>
                  <a:gd name="T49" fmla="*/ T48 w 3320"/>
                  <a:gd name="T50" fmla="+- 0 8158 6820"/>
                  <a:gd name="T51" fmla="*/ 8158 h 1500"/>
                  <a:gd name="T52" fmla="+- 0 2352 2280"/>
                  <a:gd name="T53" fmla="*/ T52 w 3320"/>
                  <a:gd name="T54" fmla="+- 0 8215 6820"/>
                  <a:gd name="T55" fmla="*/ 8215 h 1500"/>
                  <a:gd name="T56" fmla="+- 0 2403 2280"/>
                  <a:gd name="T57" fmla="*/ T56 w 3320"/>
                  <a:gd name="T58" fmla="+- 0 8262 6820"/>
                  <a:gd name="T59" fmla="*/ 8262 h 1500"/>
                  <a:gd name="T60" fmla="+- 0 2463 2280"/>
                  <a:gd name="T61" fmla="*/ T60 w 3320"/>
                  <a:gd name="T62" fmla="+- 0 8296 6820"/>
                  <a:gd name="T63" fmla="*/ 8296 h 1500"/>
                  <a:gd name="T64" fmla="+- 0 2531 2280"/>
                  <a:gd name="T65" fmla="*/ T64 w 3320"/>
                  <a:gd name="T66" fmla="+- 0 8316 6820"/>
                  <a:gd name="T67" fmla="*/ 8316 h 1500"/>
                  <a:gd name="T68" fmla="+- 0 2580 2280"/>
                  <a:gd name="T69" fmla="*/ T68 w 3320"/>
                  <a:gd name="T70" fmla="+- 0 8320 6820"/>
                  <a:gd name="T71" fmla="*/ 8320 h 1500"/>
                  <a:gd name="T72" fmla="+- 0 5300 2280"/>
                  <a:gd name="T73" fmla="*/ T72 w 3320"/>
                  <a:gd name="T74" fmla="+- 0 8320 6820"/>
                  <a:gd name="T75" fmla="*/ 8320 h 1500"/>
                  <a:gd name="T76" fmla="+- 0 5372 2280"/>
                  <a:gd name="T77" fmla="*/ T76 w 3320"/>
                  <a:gd name="T78" fmla="+- 0 8311 6820"/>
                  <a:gd name="T79" fmla="*/ 8311 h 1500"/>
                  <a:gd name="T80" fmla="+- 0 5438 2280"/>
                  <a:gd name="T81" fmla="*/ T80 w 3320"/>
                  <a:gd name="T82" fmla="+- 0 8287 6820"/>
                  <a:gd name="T83" fmla="*/ 8287 h 1500"/>
                  <a:gd name="T84" fmla="+- 0 5495 2280"/>
                  <a:gd name="T85" fmla="*/ T84 w 3320"/>
                  <a:gd name="T86" fmla="+- 0 8248 6820"/>
                  <a:gd name="T87" fmla="*/ 8248 h 1500"/>
                  <a:gd name="T88" fmla="+- 0 5542 2280"/>
                  <a:gd name="T89" fmla="*/ T88 w 3320"/>
                  <a:gd name="T90" fmla="+- 0 8197 6820"/>
                  <a:gd name="T91" fmla="*/ 8197 h 1500"/>
                  <a:gd name="T92" fmla="+- 0 5576 2280"/>
                  <a:gd name="T93" fmla="*/ T92 w 3320"/>
                  <a:gd name="T94" fmla="+- 0 8137 6820"/>
                  <a:gd name="T95" fmla="*/ 8137 h 1500"/>
                  <a:gd name="T96" fmla="+- 0 5596 2280"/>
                  <a:gd name="T97" fmla="*/ T96 w 3320"/>
                  <a:gd name="T98" fmla="+- 0 8069 6820"/>
                  <a:gd name="T99" fmla="*/ 8069 h 1500"/>
                  <a:gd name="T100" fmla="+- 0 5600 2280"/>
                  <a:gd name="T101" fmla="*/ T100 w 3320"/>
                  <a:gd name="T102" fmla="+- 0 8020 6820"/>
                  <a:gd name="T103" fmla="*/ 8020 h 1500"/>
                  <a:gd name="T104" fmla="+- 0 5600 2280"/>
                  <a:gd name="T105" fmla="*/ T104 w 3320"/>
                  <a:gd name="T106" fmla="+- 0 7120 6820"/>
                  <a:gd name="T107" fmla="*/ 7120 h 1500"/>
                  <a:gd name="T108" fmla="+- 0 5591 2280"/>
                  <a:gd name="T109" fmla="*/ T108 w 3320"/>
                  <a:gd name="T110" fmla="+- 0 7048 6820"/>
                  <a:gd name="T111" fmla="*/ 7048 h 1500"/>
                  <a:gd name="T112" fmla="+- 0 5567 2280"/>
                  <a:gd name="T113" fmla="*/ T112 w 3320"/>
                  <a:gd name="T114" fmla="+- 0 6982 6820"/>
                  <a:gd name="T115" fmla="*/ 6982 h 1500"/>
                  <a:gd name="T116" fmla="+- 0 5528 2280"/>
                  <a:gd name="T117" fmla="*/ T116 w 3320"/>
                  <a:gd name="T118" fmla="+- 0 6925 6820"/>
                  <a:gd name="T119" fmla="*/ 6925 h 1500"/>
                  <a:gd name="T120" fmla="+- 0 5477 2280"/>
                  <a:gd name="T121" fmla="*/ T120 w 3320"/>
                  <a:gd name="T122" fmla="+- 0 6878 6820"/>
                  <a:gd name="T123" fmla="*/ 6878 h 1500"/>
                  <a:gd name="T124" fmla="+- 0 5417 2280"/>
                  <a:gd name="T125" fmla="*/ T124 w 3320"/>
                  <a:gd name="T126" fmla="+- 0 6844 6820"/>
                  <a:gd name="T127" fmla="*/ 6844 h 1500"/>
                  <a:gd name="T128" fmla="+- 0 5349 2280"/>
                  <a:gd name="T129" fmla="*/ T128 w 3320"/>
                  <a:gd name="T130" fmla="+- 0 6824 6820"/>
                  <a:gd name="T131" fmla="*/ 6824 h 1500"/>
                  <a:gd name="T132" fmla="+- 0 5300 2280"/>
                  <a:gd name="T133" fmla="*/ T132 w 3320"/>
                  <a:gd name="T134" fmla="+- 0 6820 6820"/>
                  <a:gd name="T135" fmla="*/ 68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3" name="Group 9"/>
            <p:cNvGrpSpPr>
              <a:grpSpLocks/>
            </p:cNvGrpSpPr>
            <p:nvPr/>
          </p:nvGrpSpPr>
          <p:grpSpPr bwMode="auto">
            <a:xfrm>
              <a:off x="2280" y="6820"/>
              <a:ext cx="3320" cy="1500"/>
              <a:chOff x="2280" y="6820"/>
              <a:chExt cx="3320" cy="1500"/>
            </a:xfrm>
          </p:grpSpPr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2280" y="6820"/>
                <a:ext cx="3320" cy="1500"/>
              </a:xfrm>
              <a:custGeom>
                <a:avLst/>
                <a:gdLst>
                  <a:gd name="T0" fmla="+- 0 2280 2280"/>
                  <a:gd name="T1" fmla="*/ T0 w 3320"/>
                  <a:gd name="T2" fmla="+- 0 8020 6820"/>
                  <a:gd name="T3" fmla="*/ 8020 h 1500"/>
                  <a:gd name="T4" fmla="+- 0 2280 2280"/>
                  <a:gd name="T5" fmla="*/ T4 w 3320"/>
                  <a:gd name="T6" fmla="+- 0 7120 6820"/>
                  <a:gd name="T7" fmla="*/ 7120 h 1500"/>
                  <a:gd name="T8" fmla="+- 0 2281 2280"/>
                  <a:gd name="T9" fmla="*/ T8 w 3320"/>
                  <a:gd name="T10" fmla="+- 0 7095 6820"/>
                  <a:gd name="T11" fmla="*/ 7095 h 1500"/>
                  <a:gd name="T12" fmla="+- 0 2295 2280"/>
                  <a:gd name="T13" fmla="*/ T12 w 3320"/>
                  <a:gd name="T14" fmla="+- 0 7025 6820"/>
                  <a:gd name="T15" fmla="*/ 7025 h 1500"/>
                  <a:gd name="T16" fmla="+- 0 2325 2280"/>
                  <a:gd name="T17" fmla="*/ T16 w 3320"/>
                  <a:gd name="T18" fmla="+- 0 6962 6820"/>
                  <a:gd name="T19" fmla="*/ 6962 h 1500"/>
                  <a:gd name="T20" fmla="+- 0 2368 2280"/>
                  <a:gd name="T21" fmla="*/ T20 w 3320"/>
                  <a:gd name="T22" fmla="+- 0 6908 6820"/>
                  <a:gd name="T23" fmla="*/ 6908 h 1500"/>
                  <a:gd name="T24" fmla="+- 0 2422 2280"/>
                  <a:gd name="T25" fmla="*/ T24 w 3320"/>
                  <a:gd name="T26" fmla="+- 0 6865 6820"/>
                  <a:gd name="T27" fmla="*/ 6865 h 1500"/>
                  <a:gd name="T28" fmla="+- 0 2485 2280"/>
                  <a:gd name="T29" fmla="*/ T28 w 3320"/>
                  <a:gd name="T30" fmla="+- 0 6835 6820"/>
                  <a:gd name="T31" fmla="*/ 6835 h 1500"/>
                  <a:gd name="T32" fmla="+- 0 2555 2280"/>
                  <a:gd name="T33" fmla="*/ T32 w 3320"/>
                  <a:gd name="T34" fmla="+- 0 6821 6820"/>
                  <a:gd name="T35" fmla="*/ 6821 h 1500"/>
                  <a:gd name="T36" fmla="+- 0 2580 2280"/>
                  <a:gd name="T37" fmla="*/ T36 w 3320"/>
                  <a:gd name="T38" fmla="+- 0 6820 6820"/>
                  <a:gd name="T39" fmla="*/ 6820 h 1500"/>
                  <a:gd name="T40" fmla="+- 0 5300 2280"/>
                  <a:gd name="T41" fmla="*/ T40 w 3320"/>
                  <a:gd name="T42" fmla="+- 0 6820 6820"/>
                  <a:gd name="T43" fmla="*/ 6820 h 1500"/>
                  <a:gd name="T44" fmla="+- 0 5372 2280"/>
                  <a:gd name="T45" fmla="*/ T44 w 3320"/>
                  <a:gd name="T46" fmla="+- 0 6829 6820"/>
                  <a:gd name="T47" fmla="*/ 6829 h 1500"/>
                  <a:gd name="T48" fmla="+- 0 5438 2280"/>
                  <a:gd name="T49" fmla="*/ T48 w 3320"/>
                  <a:gd name="T50" fmla="+- 0 6853 6820"/>
                  <a:gd name="T51" fmla="*/ 6853 h 1500"/>
                  <a:gd name="T52" fmla="+- 0 5495 2280"/>
                  <a:gd name="T53" fmla="*/ T52 w 3320"/>
                  <a:gd name="T54" fmla="+- 0 6892 6820"/>
                  <a:gd name="T55" fmla="*/ 6892 h 1500"/>
                  <a:gd name="T56" fmla="+- 0 5542 2280"/>
                  <a:gd name="T57" fmla="*/ T56 w 3320"/>
                  <a:gd name="T58" fmla="+- 0 6943 6820"/>
                  <a:gd name="T59" fmla="*/ 6943 h 1500"/>
                  <a:gd name="T60" fmla="+- 0 5576 2280"/>
                  <a:gd name="T61" fmla="*/ T60 w 3320"/>
                  <a:gd name="T62" fmla="+- 0 7003 6820"/>
                  <a:gd name="T63" fmla="*/ 7003 h 1500"/>
                  <a:gd name="T64" fmla="+- 0 5596 2280"/>
                  <a:gd name="T65" fmla="*/ T64 w 3320"/>
                  <a:gd name="T66" fmla="+- 0 7071 6820"/>
                  <a:gd name="T67" fmla="*/ 7071 h 1500"/>
                  <a:gd name="T68" fmla="+- 0 5600 2280"/>
                  <a:gd name="T69" fmla="*/ T68 w 3320"/>
                  <a:gd name="T70" fmla="+- 0 7120 6820"/>
                  <a:gd name="T71" fmla="*/ 7120 h 1500"/>
                  <a:gd name="T72" fmla="+- 0 5600 2280"/>
                  <a:gd name="T73" fmla="*/ T72 w 3320"/>
                  <a:gd name="T74" fmla="+- 0 8020 6820"/>
                  <a:gd name="T75" fmla="*/ 8020 h 1500"/>
                  <a:gd name="T76" fmla="+- 0 5591 2280"/>
                  <a:gd name="T77" fmla="*/ T76 w 3320"/>
                  <a:gd name="T78" fmla="+- 0 8092 6820"/>
                  <a:gd name="T79" fmla="*/ 8092 h 1500"/>
                  <a:gd name="T80" fmla="+- 0 5567 2280"/>
                  <a:gd name="T81" fmla="*/ T80 w 3320"/>
                  <a:gd name="T82" fmla="+- 0 8158 6820"/>
                  <a:gd name="T83" fmla="*/ 8158 h 1500"/>
                  <a:gd name="T84" fmla="+- 0 5528 2280"/>
                  <a:gd name="T85" fmla="*/ T84 w 3320"/>
                  <a:gd name="T86" fmla="+- 0 8215 6820"/>
                  <a:gd name="T87" fmla="*/ 8215 h 1500"/>
                  <a:gd name="T88" fmla="+- 0 5477 2280"/>
                  <a:gd name="T89" fmla="*/ T88 w 3320"/>
                  <a:gd name="T90" fmla="+- 0 8262 6820"/>
                  <a:gd name="T91" fmla="*/ 8262 h 1500"/>
                  <a:gd name="T92" fmla="+- 0 5417 2280"/>
                  <a:gd name="T93" fmla="*/ T92 w 3320"/>
                  <a:gd name="T94" fmla="+- 0 8296 6820"/>
                  <a:gd name="T95" fmla="*/ 8296 h 1500"/>
                  <a:gd name="T96" fmla="+- 0 5349 2280"/>
                  <a:gd name="T97" fmla="*/ T96 w 3320"/>
                  <a:gd name="T98" fmla="+- 0 8316 6820"/>
                  <a:gd name="T99" fmla="*/ 8316 h 1500"/>
                  <a:gd name="T100" fmla="+- 0 5300 2280"/>
                  <a:gd name="T101" fmla="*/ T100 w 3320"/>
                  <a:gd name="T102" fmla="+- 0 8320 6820"/>
                  <a:gd name="T103" fmla="*/ 8320 h 1500"/>
                  <a:gd name="T104" fmla="+- 0 2580 2280"/>
                  <a:gd name="T105" fmla="*/ T104 w 3320"/>
                  <a:gd name="T106" fmla="+- 0 8320 6820"/>
                  <a:gd name="T107" fmla="*/ 8320 h 1500"/>
                  <a:gd name="T108" fmla="+- 0 2508 2280"/>
                  <a:gd name="T109" fmla="*/ T108 w 3320"/>
                  <a:gd name="T110" fmla="+- 0 8311 6820"/>
                  <a:gd name="T111" fmla="*/ 8311 h 1500"/>
                  <a:gd name="T112" fmla="+- 0 2442 2280"/>
                  <a:gd name="T113" fmla="*/ T112 w 3320"/>
                  <a:gd name="T114" fmla="+- 0 8287 6820"/>
                  <a:gd name="T115" fmla="*/ 8287 h 1500"/>
                  <a:gd name="T116" fmla="+- 0 2385 2280"/>
                  <a:gd name="T117" fmla="*/ T116 w 3320"/>
                  <a:gd name="T118" fmla="+- 0 8248 6820"/>
                  <a:gd name="T119" fmla="*/ 8248 h 1500"/>
                  <a:gd name="T120" fmla="+- 0 2338 2280"/>
                  <a:gd name="T121" fmla="*/ T120 w 3320"/>
                  <a:gd name="T122" fmla="+- 0 8197 6820"/>
                  <a:gd name="T123" fmla="*/ 8197 h 1500"/>
                  <a:gd name="T124" fmla="+- 0 2304 2280"/>
                  <a:gd name="T125" fmla="*/ T124 w 3320"/>
                  <a:gd name="T126" fmla="+- 0 8137 6820"/>
                  <a:gd name="T127" fmla="*/ 8137 h 1500"/>
                  <a:gd name="T128" fmla="+- 0 2284 2280"/>
                  <a:gd name="T129" fmla="*/ T128 w 3320"/>
                  <a:gd name="T130" fmla="+- 0 8069 6820"/>
                  <a:gd name="T131" fmla="*/ 8069 h 1500"/>
                  <a:gd name="T132" fmla="+- 0 2280 2280"/>
                  <a:gd name="T133" fmla="*/ T132 w 3320"/>
                  <a:gd name="T134" fmla="+- 0 8020 6820"/>
                  <a:gd name="T135" fmla="*/ 80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4" name="Group 7"/>
            <p:cNvGrpSpPr>
              <a:grpSpLocks/>
            </p:cNvGrpSpPr>
            <p:nvPr/>
          </p:nvGrpSpPr>
          <p:grpSpPr bwMode="auto">
            <a:xfrm>
              <a:off x="2480" y="7020"/>
              <a:ext cx="3320" cy="1500"/>
              <a:chOff x="2480" y="7020"/>
              <a:chExt cx="3320" cy="1500"/>
            </a:xfrm>
          </p:grpSpPr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2480" y="7020"/>
                <a:ext cx="3320" cy="1500"/>
              </a:xfrm>
              <a:custGeom>
                <a:avLst/>
                <a:gdLst>
                  <a:gd name="T0" fmla="+- 0 5500 2480"/>
                  <a:gd name="T1" fmla="*/ T0 w 3320"/>
                  <a:gd name="T2" fmla="+- 0 7020 7020"/>
                  <a:gd name="T3" fmla="*/ 7020 h 1500"/>
                  <a:gd name="T4" fmla="+- 0 2780 2480"/>
                  <a:gd name="T5" fmla="*/ T4 w 3320"/>
                  <a:gd name="T6" fmla="+- 0 7020 7020"/>
                  <a:gd name="T7" fmla="*/ 7020 h 1500"/>
                  <a:gd name="T8" fmla="+- 0 2755 2480"/>
                  <a:gd name="T9" fmla="*/ T8 w 3320"/>
                  <a:gd name="T10" fmla="+- 0 7021 7020"/>
                  <a:gd name="T11" fmla="*/ 7021 h 1500"/>
                  <a:gd name="T12" fmla="+- 0 2685 2480"/>
                  <a:gd name="T13" fmla="*/ T12 w 3320"/>
                  <a:gd name="T14" fmla="+- 0 7035 7020"/>
                  <a:gd name="T15" fmla="*/ 7035 h 1500"/>
                  <a:gd name="T16" fmla="+- 0 2622 2480"/>
                  <a:gd name="T17" fmla="*/ T16 w 3320"/>
                  <a:gd name="T18" fmla="+- 0 7065 7020"/>
                  <a:gd name="T19" fmla="*/ 7065 h 1500"/>
                  <a:gd name="T20" fmla="+- 0 2568 2480"/>
                  <a:gd name="T21" fmla="*/ T20 w 3320"/>
                  <a:gd name="T22" fmla="+- 0 7108 7020"/>
                  <a:gd name="T23" fmla="*/ 7108 h 1500"/>
                  <a:gd name="T24" fmla="+- 0 2525 2480"/>
                  <a:gd name="T25" fmla="*/ T24 w 3320"/>
                  <a:gd name="T26" fmla="+- 0 7162 7020"/>
                  <a:gd name="T27" fmla="*/ 7162 h 1500"/>
                  <a:gd name="T28" fmla="+- 0 2495 2480"/>
                  <a:gd name="T29" fmla="*/ T28 w 3320"/>
                  <a:gd name="T30" fmla="+- 0 7225 7020"/>
                  <a:gd name="T31" fmla="*/ 7225 h 1500"/>
                  <a:gd name="T32" fmla="+- 0 2481 2480"/>
                  <a:gd name="T33" fmla="*/ T32 w 3320"/>
                  <a:gd name="T34" fmla="+- 0 7295 7020"/>
                  <a:gd name="T35" fmla="*/ 7295 h 1500"/>
                  <a:gd name="T36" fmla="+- 0 2480 2480"/>
                  <a:gd name="T37" fmla="*/ T36 w 3320"/>
                  <a:gd name="T38" fmla="+- 0 7320 7020"/>
                  <a:gd name="T39" fmla="*/ 7320 h 1500"/>
                  <a:gd name="T40" fmla="+- 0 2480 2480"/>
                  <a:gd name="T41" fmla="*/ T40 w 3320"/>
                  <a:gd name="T42" fmla="+- 0 8220 7020"/>
                  <a:gd name="T43" fmla="*/ 8220 h 1500"/>
                  <a:gd name="T44" fmla="+- 0 2489 2480"/>
                  <a:gd name="T45" fmla="*/ T44 w 3320"/>
                  <a:gd name="T46" fmla="+- 0 8292 7020"/>
                  <a:gd name="T47" fmla="*/ 8292 h 1500"/>
                  <a:gd name="T48" fmla="+- 0 2513 2480"/>
                  <a:gd name="T49" fmla="*/ T48 w 3320"/>
                  <a:gd name="T50" fmla="+- 0 8358 7020"/>
                  <a:gd name="T51" fmla="*/ 8358 h 1500"/>
                  <a:gd name="T52" fmla="+- 0 2552 2480"/>
                  <a:gd name="T53" fmla="*/ T52 w 3320"/>
                  <a:gd name="T54" fmla="+- 0 8415 7020"/>
                  <a:gd name="T55" fmla="*/ 8415 h 1500"/>
                  <a:gd name="T56" fmla="+- 0 2603 2480"/>
                  <a:gd name="T57" fmla="*/ T56 w 3320"/>
                  <a:gd name="T58" fmla="+- 0 8462 7020"/>
                  <a:gd name="T59" fmla="*/ 8462 h 1500"/>
                  <a:gd name="T60" fmla="+- 0 2663 2480"/>
                  <a:gd name="T61" fmla="*/ T60 w 3320"/>
                  <a:gd name="T62" fmla="+- 0 8496 7020"/>
                  <a:gd name="T63" fmla="*/ 8496 h 1500"/>
                  <a:gd name="T64" fmla="+- 0 2731 2480"/>
                  <a:gd name="T65" fmla="*/ T64 w 3320"/>
                  <a:gd name="T66" fmla="+- 0 8516 7020"/>
                  <a:gd name="T67" fmla="*/ 8516 h 1500"/>
                  <a:gd name="T68" fmla="+- 0 2780 2480"/>
                  <a:gd name="T69" fmla="*/ T68 w 3320"/>
                  <a:gd name="T70" fmla="+- 0 8520 7020"/>
                  <a:gd name="T71" fmla="*/ 8520 h 1500"/>
                  <a:gd name="T72" fmla="+- 0 5500 2480"/>
                  <a:gd name="T73" fmla="*/ T72 w 3320"/>
                  <a:gd name="T74" fmla="+- 0 8520 7020"/>
                  <a:gd name="T75" fmla="*/ 8520 h 1500"/>
                  <a:gd name="T76" fmla="+- 0 5572 2480"/>
                  <a:gd name="T77" fmla="*/ T76 w 3320"/>
                  <a:gd name="T78" fmla="+- 0 8511 7020"/>
                  <a:gd name="T79" fmla="*/ 8511 h 1500"/>
                  <a:gd name="T80" fmla="+- 0 5638 2480"/>
                  <a:gd name="T81" fmla="*/ T80 w 3320"/>
                  <a:gd name="T82" fmla="+- 0 8487 7020"/>
                  <a:gd name="T83" fmla="*/ 8487 h 1500"/>
                  <a:gd name="T84" fmla="+- 0 5695 2480"/>
                  <a:gd name="T85" fmla="*/ T84 w 3320"/>
                  <a:gd name="T86" fmla="+- 0 8448 7020"/>
                  <a:gd name="T87" fmla="*/ 8448 h 1500"/>
                  <a:gd name="T88" fmla="+- 0 5742 2480"/>
                  <a:gd name="T89" fmla="*/ T88 w 3320"/>
                  <a:gd name="T90" fmla="+- 0 8397 7020"/>
                  <a:gd name="T91" fmla="*/ 8397 h 1500"/>
                  <a:gd name="T92" fmla="+- 0 5776 2480"/>
                  <a:gd name="T93" fmla="*/ T92 w 3320"/>
                  <a:gd name="T94" fmla="+- 0 8337 7020"/>
                  <a:gd name="T95" fmla="*/ 8337 h 1500"/>
                  <a:gd name="T96" fmla="+- 0 5796 2480"/>
                  <a:gd name="T97" fmla="*/ T96 w 3320"/>
                  <a:gd name="T98" fmla="+- 0 8269 7020"/>
                  <a:gd name="T99" fmla="*/ 8269 h 1500"/>
                  <a:gd name="T100" fmla="+- 0 5800 2480"/>
                  <a:gd name="T101" fmla="*/ T100 w 3320"/>
                  <a:gd name="T102" fmla="+- 0 8220 7020"/>
                  <a:gd name="T103" fmla="*/ 8220 h 1500"/>
                  <a:gd name="T104" fmla="+- 0 5800 2480"/>
                  <a:gd name="T105" fmla="*/ T104 w 3320"/>
                  <a:gd name="T106" fmla="+- 0 7320 7020"/>
                  <a:gd name="T107" fmla="*/ 7320 h 1500"/>
                  <a:gd name="T108" fmla="+- 0 5791 2480"/>
                  <a:gd name="T109" fmla="*/ T108 w 3320"/>
                  <a:gd name="T110" fmla="+- 0 7248 7020"/>
                  <a:gd name="T111" fmla="*/ 7248 h 1500"/>
                  <a:gd name="T112" fmla="+- 0 5767 2480"/>
                  <a:gd name="T113" fmla="*/ T112 w 3320"/>
                  <a:gd name="T114" fmla="+- 0 7182 7020"/>
                  <a:gd name="T115" fmla="*/ 7182 h 1500"/>
                  <a:gd name="T116" fmla="+- 0 5728 2480"/>
                  <a:gd name="T117" fmla="*/ T116 w 3320"/>
                  <a:gd name="T118" fmla="+- 0 7125 7020"/>
                  <a:gd name="T119" fmla="*/ 7125 h 1500"/>
                  <a:gd name="T120" fmla="+- 0 5677 2480"/>
                  <a:gd name="T121" fmla="*/ T120 w 3320"/>
                  <a:gd name="T122" fmla="+- 0 7078 7020"/>
                  <a:gd name="T123" fmla="*/ 7078 h 1500"/>
                  <a:gd name="T124" fmla="+- 0 5617 2480"/>
                  <a:gd name="T125" fmla="*/ T124 w 3320"/>
                  <a:gd name="T126" fmla="+- 0 7044 7020"/>
                  <a:gd name="T127" fmla="*/ 7044 h 1500"/>
                  <a:gd name="T128" fmla="+- 0 5549 2480"/>
                  <a:gd name="T129" fmla="*/ T128 w 3320"/>
                  <a:gd name="T130" fmla="+- 0 7024 7020"/>
                  <a:gd name="T131" fmla="*/ 7024 h 1500"/>
                  <a:gd name="T132" fmla="+- 0 5500 2480"/>
                  <a:gd name="T133" fmla="*/ T132 w 3320"/>
                  <a:gd name="T134" fmla="+- 0 7020 7020"/>
                  <a:gd name="T135" fmla="*/ 70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5" name="Group 5"/>
            <p:cNvGrpSpPr>
              <a:grpSpLocks/>
            </p:cNvGrpSpPr>
            <p:nvPr/>
          </p:nvGrpSpPr>
          <p:grpSpPr bwMode="auto">
            <a:xfrm>
              <a:off x="2480" y="7020"/>
              <a:ext cx="3320" cy="1500"/>
              <a:chOff x="2480" y="7020"/>
              <a:chExt cx="3320" cy="1500"/>
            </a:xfrm>
          </p:grpSpPr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2480" y="7020"/>
                <a:ext cx="3320" cy="1500"/>
              </a:xfrm>
              <a:custGeom>
                <a:avLst/>
                <a:gdLst>
                  <a:gd name="T0" fmla="+- 0 2480 2480"/>
                  <a:gd name="T1" fmla="*/ T0 w 3320"/>
                  <a:gd name="T2" fmla="+- 0 8220 7020"/>
                  <a:gd name="T3" fmla="*/ 8220 h 1500"/>
                  <a:gd name="T4" fmla="+- 0 2480 2480"/>
                  <a:gd name="T5" fmla="*/ T4 w 3320"/>
                  <a:gd name="T6" fmla="+- 0 7320 7020"/>
                  <a:gd name="T7" fmla="*/ 7320 h 1500"/>
                  <a:gd name="T8" fmla="+- 0 2481 2480"/>
                  <a:gd name="T9" fmla="*/ T8 w 3320"/>
                  <a:gd name="T10" fmla="+- 0 7295 7020"/>
                  <a:gd name="T11" fmla="*/ 7295 h 1500"/>
                  <a:gd name="T12" fmla="+- 0 2495 2480"/>
                  <a:gd name="T13" fmla="*/ T12 w 3320"/>
                  <a:gd name="T14" fmla="+- 0 7225 7020"/>
                  <a:gd name="T15" fmla="*/ 7225 h 1500"/>
                  <a:gd name="T16" fmla="+- 0 2525 2480"/>
                  <a:gd name="T17" fmla="*/ T16 w 3320"/>
                  <a:gd name="T18" fmla="+- 0 7162 7020"/>
                  <a:gd name="T19" fmla="*/ 7162 h 1500"/>
                  <a:gd name="T20" fmla="+- 0 2568 2480"/>
                  <a:gd name="T21" fmla="*/ T20 w 3320"/>
                  <a:gd name="T22" fmla="+- 0 7108 7020"/>
                  <a:gd name="T23" fmla="*/ 7108 h 1500"/>
                  <a:gd name="T24" fmla="+- 0 2622 2480"/>
                  <a:gd name="T25" fmla="*/ T24 w 3320"/>
                  <a:gd name="T26" fmla="+- 0 7065 7020"/>
                  <a:gd name="T27" fmla="*/ 7065 h 1500"/>
                  <a:gd name="T28" fmla="+- 0 2685 2480"/>
                  <a:gd name="T29" fmla="*/ T28 w 3320"/>
                  <a:gd name="T30" fmla="+- 0 7035 7020"/>
                  <a:gd name="T31" fmla="*/ 7035 h 1500"/>
                  <a:gd name="T32" fmla="+- 0 2755 2480"/>
                  <a:gd name="T33" fmla="*/ T32 w 3320"/>
                  <a:gd name="T34" fmla="+- 0 7021 7020"/>
                  <a:gd name="T35" fmla="*/ 7021 h 1500"/>
                  <a:gd name="T36" fmla="+- 0 2780 2480"/>
                  <a:gd name="T37" fmla="*/ T36 w 3320"/>
                  <a:gd name="T38" fmla="+- 0 7020 7020"/>
                  <a:gd name="T39" fmla="*/ 7020 h 1500"/>
                  <a:gd name="T40" fmla="+- 0 5500 2480"/>
                  <a:gd name="T41" fmla="*/ T40 w 3320"/>
                  <a:gd name="T42" fmla="+- 0 7020 7020"/>
                  <a:gd name="T43" fmla="*/ 7020 h 1500"/>
                  <a:gd name="T44" fmla="+- 0 5572 2480"/>
                  <a:gd name="T45" fmla="*/ T44 w 3320"/>
                  <a:gd name="T46" fmla="+- 0 7029 7020"/>
                  <a:gd name="T47" fmla="*/ 7029 h 1500"/>
                  <a:gd name="T48" fmla="+- 0 5638 2480"/>
                  <a:gd name="T49" fmla="*/ T48 w 3320"/>
                  <a:gd name="T50" fmla="+- 0 7053 7020"/>
                  <a:gd name="T51" fmla="*/ 7053 h 1500"/>
                  <a:gd name="T52" fmla="+- 0 5695 2480"/>
                  <a:gd name="T53" fmla="*/ T52 w 3320"/>
                  <a:gd name="T54" fmla="+- 0 7092 7020"/>
                  <a:gd name="T55" fmla="*/ 7092 h 1500"/>
                  <a:gd name="T56" fmla="+- 0 5742 2480"/>
                  <a:gd name="T57" fmla="*/ T56 w 3320"/>
                  <a:gd name="T58" fmla="+- 0 7143 7020"/>
                  <a:gd name="T59" fmla="*/ 7143 h 1500"/>
                  <a:gd name="T60" fmla="+- 0 5776 2480"/>
                  <a:gd name="T61" fmla="*/ T60 w 3320"/>
                  <a:gd name="T62" fmla="+- 0 7203 7020"/>
                  <a:gd name="T63" fmla="*/ 7203 h 1500"/>
                  <a:gd name="T64" fmla="+- 0 5796 2480"/>
                  <a:gd name="T65" fmla="*/ T64 w 3320"/>
                  <a:gd name="T66" fmla="+- 0 7271 7020"/>
                  <a:gd name="T67" fmla="*/ 7271 h 1500"/>
                  <a:gd name="T68" fmla="+- 0 5800 2480"/>
                  <a:gd name="T69" fmla="*/ T68 w 3320"/>
                  <a:gd name="T70" fmla="+- 0 7320 7020"/>
                  <a:gd name="T71" fmla="*/ 7320 h 1500"/>
                  <a:gd name="T72" fmla="+- 0 5800 2480"/>
                  <a:gd name="T73" fmla="*/ T72 w 3320"/>
                  <a:gd name="T74" fmla="+- 0 8220 7020"/>
                  <a:gd name="T75" fmla="*/ 8220 h 1500"/>
                  <a:gd name="T76" fmla="+- 0 5791 2480"/>
                  <a:gd name="T77" fmla="*/ T76 w 3320"/>
                  <a:gd name="T78" fmla="+- 0 8292 7020"/>
                  <a:gd name="T79" fmla="*/ 8292 h 1500"/>
                  <a:gd name="T80" fmla="+- 0 5767 2480"/>
                  <a:gd name="T81" fmla="*/ T80 w 3320"/>
                  <a:gd name="T82" fmla="+- 0 8358 7020"/>
                  <a:gd name="T83" fmla="*/ 8358 h 1500"/>
                  <a:gd name="T84" fmla="+- 0 5728 2480"/>
                  <a:gd name="T85" fmla="*/ T84 w 3320"/>
                  <a:gd name="T86" fmla="+- 0 8415 7020"/>
                  <a:gd name="T87" fmla="*/ 8415 h 1500"/>
                  <a:gd name="T88" fmla="+- 0 5677 2480"/>
                  <a:gd name="T89" fmla="*/ T88 w 3320"/>
                  <a:gd name="T90" fmla="+- 0 8462 7020"/>
                  <a:gd name="T91" fmla="*/ 8462 h 1500"/>
                  <a:gd name="T92" fmla="+- 0 5617 2480"/>
                  <a:gd name="T93" fmla="*/ T92 w 3320"/>
                  <a:gd name="T94" fmla="+- 0 8496 7020"/>
                  <a:gd name="T95" fmla="*/ 8496 h 1500"/>
                  <a:gd name="T96" fmla="+- 0 5549 2480"/>
                  <a:gd name="T97" fmla="*/ T96 w 3320"/>
                  <a:gd name="T98" fmla="+- 0 8516 7020"/>
                  <a:gd name="T99" fmla="*/ 8516 h 1500"/>
                  <a:gd name="T100" fmla="+- 0 5500 2480"/>
                  <a:gd name="T101" fmla="*/ T100 w 3320"/>
                  <a:gd name="T102" fmla="+- 0 8520 7020"/>
                  <a:gd name="T103" fmla="*/ 8520 h 1500"/>
                  <a:gd name="T104" fmla="+- 0 2780 2480"/>
                  <a:gd name="T105" fmla="*/ T104 w 3320"/>
                  <a:gd name="T106" fmla="+- 0 8520 7020"/>
                  <a:gd name="T107" fmla="*/ 8520 h 1500"/>
                  <a:gd name="T108" fmla="+- 0 2708 2480"/>
                  <a:gd name="T109" fmla="*/ T108 w 3320"/>
                  <a:gd name="T110" fmla="+- 0 8511 7020"/>
                  <a:gd name="T111" fmla="*/ 8511 h 1500"/>
                  <a:gd name="T112" fmla="+- 0 2642 2480"/>
                  <a:gd name="T113" fmla="*/ T112 w 3320"/>
                  <a:gd name="T114" fmla="+- 0 8487 7020"/>
                  <a:gd name="T115" fmla="*/ 8487 h 1500"/>
                  <a:gd name="T116" fmla="+- 0 2585 2480"/>
                  <a:gd name="T117" fmla="*/ T116 w 3320"/>
                  <a:gd name="T118" fmla="+- 0 8448 7020"/>
                  <a:gd name="T119" fmla="*/ 8448 h 1500"/>
                  <a:gd name="T120" fmla="+- 0 2538 2480"/>
                  <a:gd name="T121" fmla="*/ T120 w 3320"/>
                  <a:gd name="T122" fmla="+- 0 8397 7020"/>
                  <a:gd name="T123" fmla="*/ 8397 h 1500"/>
                  <a:gd name="T124" fmla="+- 0 2504 2480"/>
                  <a:gd name="T125" fmla="*/ T124 w 3320"/>
                  <a:gd name="T126" fmla="+- 0 8337 7020"/>
                  <a:gd name="T127" fmla="*/ 8337 h 1500"/>
                  <a:gd name="T128" fmla="+- 0 2484 2480"/>
                  <a:gd name="T129" fmla="*/ T128 w 3320"/>
                  <a:gd name="T130" fmla="+- 0 8269 7020"/>
                  <a:gd name="T131" fmla="*/ 8269 h 1500"/>
                  <a:gd name="T132" fmla="+- 0 2480 2480"/>
                  <a:gd name="T133" fmla="*/ T132 w 3320"/>
                  <a:gd name="T134" fmla="+- 0 8220 7020"/>
                  <a:gd name="T135" fmla="*/ 82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sp>
        <p:nvSpPr>
          <p:cNvPr id="2058" name="TextBox 2057"/>
          <p:cNvSpPr txBox="1"/>
          <p:nvPr/>
        </p:nvSpPr>
        <p:spPr>
          <a:xfrm>
            <a:off x="1259633" y="3716835"/>
            <a:ext cx="1291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Messages</a:t>
            </a:r>
            <a:endParaRPr lang="en-GB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48263" y="3637003"/>
            <a:ext cx="95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Queue</a:t>
            </a:r>
            <a:endParaRPr lang="en-GB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54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general method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0" y="548680"/>
            <a:ext cx="9144000" cy="5919948"/>
            <a:chOff x="50" y="0"/>
            <a:chExt cx="20405" cy="13678"/>
          </a:xfrm>
        </p:grpSpPr>
        <p:pic>
          <p:nvPicPr>
            <p:cNvPr id="4168" name="Picture 7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" y="0"/>
              <a:ext cx="20405" cy="13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67" name="Picture 7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0" y="380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66" name="Picture 7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0" y="732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65" name="Picture 6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0" y="1084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64" name="Picture 6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00" y="210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63" name="Picture 6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00" y="562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62" name="Picture 6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00" y="9140"/>
              <a:ext cx="2280" cy="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Group 64"/>
            <p:cNvGrpSpPr>
              <a:grpSpLocks/>
            </p:cNvGrpSpPr>
            <p:nvPr/>
          </p:nvGrpSpPr>
          <p:grpSpPr bwMode="auto">
            <a:xfrm>
              <a:off x="10282" y="3626"/>
              <a:ext cx="6341" cy="3441"/>
              <a:chOff x="10282" y="3626"/>
              <a:chExt cx="6341" cy="3441"/>
            </a:xfrm>
          </p:grpSpPr>
          <p:sp>
            <p:nvSpPr>
              <p:cNvPr id="4097" name="Freeform 65"/>
              <p:cNvSpPr>
                <a:spLocks/>
              </p:cNvSpPr>
              <p:nvPr/>
            </p:nvSpPr>
            <p:spPr bwMode="auto">
              <a:xfrm>
                <a:off x="10282" y="3626"/>
                <a:ext cx="6341" cy="3441"/>
              </a:xfrm>
              <a:custGeom>
                <a:avLst/>
                <a:gdLst>
                  <a:gd name="T0" fmla="+- 0 16623 10282"/>
                  <a:gd name="T1" fmla="*/ T0 w 6341"/>
                  <a:gd name="T2" fmla="+- 0 3626 3626"/>
                  <a:gd name="T3" fmla="*/ 3626 h 3441"/>
                  <a:gd name="T4" fmla="+- 0 16579 10282"/>
                  <a:gd name="T5" fmla="*/ T4 w 6341"/>
                  <a:gd name="T6" fmla="+- 0 3650 3626"/>
                  <a:gd name="T7" fmla="*/ 3650 h 3441"/>
                  <a:gd name="T8" fmla="+- 0 10282 10282"/>
                  <a:gd name="T9" fmla="*/ T8 w 6341"/>
                  <a:gd name="T10" fmla="+- 0 7067 3626"/>
                  <a:gd name="T11" fmla="*/ 7067 h 34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6341" h="3441">
                    <a:moveTo>
                      <a:pt x="6341" y="0"/>
                    </a:moveTo>
                    <a:lnTo>
                      <a:pt x="6297" y="24"/>
                    </a:lnTo>
                    <a:lnTo>
                      <a:pt x="0" y="3441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7" name="Group 62"/>
            <p:cNvGrpSpPr>
              <a:grpSpLocks/>
            </p:cNvGrpSpPr>
            <p:nvPr/>
          </p:nvGrpSpPr>
          <p:grpSpPr bwMode="auto">
            <a:xfrm>
              <a:off x="16392" y="3504"/>
              <a:ext cx="456" cy="374"/>
              <a:chOff x="16392" y="3504"/>
              <a:chExt cx="456" cy="374"/>
            </a:xfrm>
          </p:grpSpPr>
          <p:sp>
            <p:nvSpPr>
              <p:cNvPr id="4096" name="Freeform 63"/>
              <p:cNvSpPr>
                <a:spLocks/>
              </p:cNvSpPr>
              <p:nvPr/>
            </p:nvSpPr>
            <p:spPr bwMode="auto">
              <a:xfrm>
                <a:off x="16392" y="3504"/>
                <a:ext cx="456" cy="374"/>
              </a:xfrm>
              <a:custGeom>
                <a:avLst/>
                <a:gdLst>
                  <a:gd name="T0" fmla="+- 0 16848 16392"/>
                  <a:gd name="T1" fmla="*/ T0 w 456"/>
                  <a:gd name="T2" fmla="+- 0 3504 3504"/>
                  <a:gd name="T3" fmla="*/ 3504 h 374"/>
                  <a:gd name="T4" fmla="+- 0 16392 16392"/>
                  <a:gd name="T5" fmla="*/ T4 w 456"/>
                  <a:gd name="T6" fmla="+- 0 3519 3504"/>
                  <a:gd name="T7" fmla="*/ 3519 h 374"/>
                  <a:gd name="T8" fmla="+- 0 16579 16392"/>
                  <a:gd name="T9" fmla="*/ T8 w 456"/>
                  <a:gd name="T10" fmla="+- 0 3650 3504"/>
                  <a:gd name="T11" fmla="*/ 3650 h 374"/>
                  <a:gd name="T12" fmla="+- 0 16587 16392"/>
                  <a:gd name="T13" fmla="*/ T12 w 456"/>
                  <a:gd name="T14" fmla="+- 0 3878 3504"/>
                  <a:gd name="T15" fmla="*/ 3878 h 374"/>
                  <a:gd name="T16" fmla="+- 0 16848 16392"/>
                  <a:gd name="T17" fmla="*/ T16 w 456"/>
                  <a:gd name="T18" fmla="+- 0 3504 3504"/>
                  <a:gd name="T19" fmla="*/ 3504 h 37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56" h="374">
                    <a:moveTo>
                      <a:pt x="456" y="0"/>
                    </a:moveTo>
                    <a:lnTo>
                      <a:pt x="0" y="15"/>
                    </a:lnTo>
                    <a:lnTo>
                      <a:pt x="187" y="146"/>
                    </a:lnTo>
                    <a:lnTo>
                      <a:pt x="195" y="374"/>
                    </a:lnTo>
                    <a:lnTo>
                      <a:pt x="456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8" name="Group 60"/>
            <p:cNvGrpSpPr>
              <a:grpSpLocks/>
            </p:cNvGrpSpPr>
            <p:nvPr/>
          </p:nvGrpSpPr>
          <p:grpSpPr bwMode="auto">
            <a:xfrm>
              <a:off x="10480" y="5442"/>
              <a:ext cx="4555" cy="1821"/>
              <a:chOff x="10480" y="5442"/>
              <a:chExt cx="4555" cy="1821"/>
            </a:xfrm>
          </p:grpSpPr>
          <p:sp>
            <p:nvSpPr>
              <p:cNvPr id="63" name="Freeform 61"/>
              <p:cNvSpPr>
                <a:spLocks/>
              </p:cNvSpPr>
              <p:nvPr/>
            </p:nvSpPr>
            <p:spPr bwMode="auto">
              <a:xfrm>
                <a:off x="10480" y="5442"/>
                <a:ext cx="4555" cy="1821"/>
              </a:xfrm>
              <a:custGeom>
                <a:avLst/>
                <a:gdLst>
                  <a:gd name="T0" fmla="+- 0 15035 10480"/>
                  <a:gd name="T1" fmla="*/ T0 w 4555"/>
                  <a:gd name="T2" fmla="+- 0 5442 5442"/>
                  <a:gd name="T3" fmla="*/ 5442 h 1821"/>
                  <a:gd name="T4" fmla="+- 0 14989 10480"/>
                  <a:gd name="T5" fmla="*/ T4 w 4555"/>
                  <a:gd name="T6" fmla="+- 0 5460 5442"/>
                  <a:gd name="T7" fmla="*/ 5460 h 1821"/>
                  <a:gd name="T8" fmla="+- 0 10480 10480"/>
                  <a:gd name="T9" fmla="*/ T8 w 4555"/>
                  <a:gd name="T10" fmla="+- 0 7263 5442"/>
                  <a:gd name="T11" fmla="*/ 7263 h 182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4555" h="1821">
                    <a:moveTo>
                      <a:pt x="4555" y="0"/>
                    </a:moveTo>
                    <a:lnTo>
                      <a:pt x="4509" y="18"/>
                    </a:lnTo>
                    <a:lnTo>
                      <a:pt x="0" y="1821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9" name="Group 58"/>
            <p:cNvGrpSpPr>
              <a:grpSpLocks/>
            </p:cNvGrpSpPr>
            <p:nvPr/>
          </p:nvGrpSpPr>
          <p:grpSpPr bwMode="auto">
            <a:xfrm>
              <a:off x="14818" y="5309"/>
              <a:ext cx="455" cy="379"/>
              <a:chOff x="14818" y="5309"/>
              <a:chExt cx="455" cy="379"/>
            </a:xfrm>
          </p:grpSpPr>
          <p:sp>
            <p:nvSpPr>
              <p:cNvPr id="62" name="Freeform 59"/>
              <p:cNvSpPr>
                <a:spLocks/>
              </p:cNvSpPr>
              <p:nvPr/>
            </p:nvSpPr>
            <p:spPr bwMode="auto">
              <a:xfrm>
                <a:off x="14818" y="5309"/>
                <a:ext cx="455" cy="379"/>
              </a:xfrm>
              <a:custGeom>
                <a:avLst/>
                <a:gdLst>
                  <a:gd name="T0" fmla="+- 0 14818 14818"/>
                  <a:gd name="T1" fmla="*/ T0 w 455"/>
                  <a:gd name="T2" fmla="+- 0 5309 5309"/>
                  <a:gd name="T3" fmla="*/ 5309 h 379"/>
                  <a:gd name="T4" fmla="+- 0 14989 14818"/>
                  <a:gd name="T5" fmla="*/ T4 w 455"/>
                  <a:gd name="T6" fmla="+- 0 5460 5309"/>
                  <a:gd name="T7" fmla="*/ 5460 h 379"/>
                  <a:gd name="T8" fmla="+- 0 14970 14818"/>
                  <a:gd name="T9" fmla="*/ T8 w 455"/>
                  <a:gd name="T10" fmla="+- 0 5687 5309"/>
                  <a:gd name="T11" fmla="*/ 5687 h 379"/>
                  <a:gd name="T12" fmla="+- 0 15273 14818"/>
                  <a:gd name="T13" fmla="*/ T12 w 455"/>
                  <a:gd name="T14" fmla="+- 0 5347 5309"/>
                  <a:gd name="T15" fmla="*/ 5347 h 379"/>
                  <a:gd name="T16" fmla="+- 0 14818 14818"/>
                  <a:gd name="T17" fmla="*/ T16 w 455"/>
                  <a:gd name="T18" fmla="+- 0 5309 5309"/>
                  <a:gd name="T19" fmla="*/ 5309 h 3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55" h="379">
                    <a:moveTo>
                      <a:pt x="0" y="0"/>
                    </a:moveTo>
                    <a:lnTo>
                      <a:pt x="171" y="151"/>
                    </a:lnTo>
                    <a:lnTo>
                      <a:pt x="152" y="378"/>
                    </a:lnTo>
                    <a:lnTo>
                      <a:pt x="455" y="3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0" name="Group 56"/>
            <p:cNvGrpSpPr>
              <a:grpSpLocks/>
            </p:cNvGrpSpPr>
            <p:nvPr/>
          </p:nvGrpSpPr>
          <p:grpSpPr bwMode="auto">
            <a:xfrm>
              <a:off x="10680" y="7010"/>
              <a:ext cx="6166" cy="453"/>
              <a:chOff x="10680" y="7010"/>
              <a:chExt cx="6166" cy="453"/>
            </a:xfrm>
          </p:grpSpPr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10680" y="7010"/>
                <a:ext cx="6166" cy="453"/>
              </a:xfrm>
              <a:custGeom>
                <a:avLst/>
                <a:gdLst>
                  <a:gd name="T0" fmla="+- 0 16846 10680"/>
                  <a:gd name="T1" fmla="*/ T0 w 6166"/>
                  <a:gd name="T2" fmla="+- 0 7010 7010"/>
                  <a:gd name="T3" fmla="*/ 7010 h 453"/>
                  <a:gd name="T4" fmla="+- 0 16797 10680"/>
                  <a:gd name="T5" fmla="*/ T4 w 6166"/>
                  <a:gd name="T6" fmla="+- 0 7014 7010"/>
                  <a:gd name="T7" fmla="*/ 7014 h 453"/>
                  <a:gd name="T8" fmla="+- 0 10680 10680"/>
                  <a:gd name="T9" fmla="*/ T8 w 6166"/>
                  <a:gd name="T10" fmla="+- 0 7463 7010"/>
                  <a:gd name="T11" fmla="*/ 7463 h 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6166" h="453">
                    <a:moveTo>
                      <a:pt x="6166" y="0"/>
                    </a:moveTo>
                    <a:lnTo>
                      <a:pt x="6117" y="4"/>
                    </a:lnTo>
                    <a:lnTo>
                      <a:pt x="0" y="453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1" name="Group 54"/>
            <p:cNvGrpSpPr>
              <a:grpSpLocks/>
            </p:cNvGrpSpPr>
            <p:nvPr/>
          </p:nvGrpSpPr>
          <p:grpSpPr bwMode="auto">
            <a:xfrm>
              <a:off x="16680" y="6818"/>
              <a:ext cx="422" cy="407"/>
              <a:chOff x="16680" y="6818"/>
              <a:chExt cx="422" cy="407"/>
            </a:xfrm>
          </p:grpSpPr>
          <p:sp>
            <p:nvSpPr>
              <p:cNvPr id="60" name="Freeform 55"/>
              <p:cNvSpPr>
                <a:spLocks/>
              </p:cNvSpPr>
              <p:nvPr/>
            </p:nvSpPr>
            <p:spPr bwMode="auto">
              <a:xfrm>
                <a:off x="16680" y="6818"/>
                <a:ext cx="422" cy="407"/>
              </a:xfrm>
              <a:custGeom>
                <a:avLst/>
                <a:gdLst>
                  <a:gd name="T0" fmla="+- 0 16680 16680"/>
                  <a:gd name="T1" fmla="*/ T0 w 422"/>
                  <a:gd name="T2" fmla="+- 0 6818 6818"/>
                  <a:gd name="T3" fmla="*/ 6818 h 407"/>
                  <a:gd name="T4" fmla="+- 0 16797 16680"/>
                  <a:gd name="T5" fmla="*/ T4 w 422"/>
                  <a:gd name="T6" fmla="+- 0 7014 6818"/>
                  <a:gd name="T7" fmla="*/ 7014 h 407"/>
                  <a:gd name="T8" fmla="+- 0 16710 16680"/>
                  <a:gd name="T9" fmla="*/ T8 w 422"/>
                  <a:gd name="T10" fmla="+- 0 7225 6818"/>
                  <a:gd name="T11" fmla="*/ 7225 h 407"/>
                  <a:gd name="T12" fmla="+- 0 17102 16680"/>
                  <a:gd name="T13" fmla="*/ T12 w 422"/>
                  <a:gd name="T14" fmla="+- 0 6991 6818"/>
                  <a:gd name="T15" fmla="*/ 6991 h 407"/>
                  <a:gd name="T16" fmla="+- 0 16680 16680"/>
                  <a:gd name="T17" fmla="*/ T16 w 422"/>
                  <a:gd name="T18" fmla="+- 0 6818 6818"/>
                  <a:gd name="T19" fmla="*/ 6818 h 40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22" h="407">
                    <a:moveTo>
                      <a:pt x="0" y="0"/>
                    </a:moveTo>
                    <a:lnTo>
                      <a:pt x="117" y="196"/>
                    </a:lnTo>
                    <a:lnTo>
                      <a:pt x="30" y="407"/>
                    </a:lnTo>
                    <a:lnTo>
                      <a:pt x="422" y="173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2" name="Group 52"/>
            <p:cNvGrpSpPr>
              <a:grpSpLocks/>
            </p:cNvGrpSpPr>
            <p:nvPr/>
          </p:nvGrpSpPr>
          <p:grpSpPr bwMode="auto">
            <a:xfrm>
              <a:off x="10880" y="7663"/>
              <a:ext cx="4322" cy="621"/>
              <a:chOff x="10880" y="7663"/>
              <a:chExt cx="4322" cy="621"/>
            </a:xfrm>
          </p:grpSpPr>
          <p:sp>
            <p:nvSpPr>
              <p:cNvPr id="59" name="Freeform 53"/>
              <p:cNvSpPr>
                <a:spLocks/>
              </p:cNvSpPr>
              <p:nvPr/>
            </p:nvSpPr>
            <p:spPr bwMode="auto">
              <a:xfrm>
                <a:off x="10880" y="7663"/>
                <a:ext cx="4322" cy="621"/>
              </a:xfrm>
              <a:custGeom>
                <a:avLst/>
                <a:gdLst>
                  <a:gd name="T0" fmla="+- 0 15202 10880"/>
                  <a:gd name="T1" fmla="*/ T0 w 4322"/>
                  <a:gd name="T2" fmla="+- 0 8284 7663"/>
                  <a:gd name="T3" fmla="*/ 8284 h 621"/>
                  <a:gd name="T4" fmla="+- 0 15153 10880"/>
                  <a:gd name="T5" fmla="*/ T4 w 4322"/>
                  <a:gd name="T6" fmla="+- 0 8277 7663"/>
                  <a:gd name="T7" fmla="*/ 8277 h 621"/>
                  <a:gd name="T8" fmla="+- 0 10880 10880"/>
                  <a:gd name="T9" fmla="*/ T8 w 4322"/>
                  <a:gd name="T10" fmla="+- 0 7663 7663"/>
                  <a:gd name="T11" fmla="*/ 7663 h 62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4322" h="621">
                    <a:moveTo>
                      <a:pt x="4322" y="621"/>
                    </a:moveTo>
                    <a:lnTo>
                      <a:pt x="4273" y="614"/>
                    </a:lnTo>
                    <a:lnTo>
                      <a:pt x="0" y="0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3" name="Group 50"/>
            <p:cNvGrpSpPr>
              <a:grpSpLocks/>
            </p:cNvGrpSpPr>
            <p:nvPr/>
          </p:nvGrpSpPr>
          <p:grpSpPr bwMode="auto">
            <a:xfrm>
              <a:off x="15023" y="8060"/>
              <a:ext cx="433" cy="404"/>
              <a:chOff x="15023" y="8060"/>
              <a:chExt cx="433" cy="404"/>
            </a:xfrm>
          </p:grpSpPr>
          <p:sp>
            <p:nvSpPr>
              <p:cNvPr id="58" name="Freeform 51"/>
              <p:cNvSpPr>
                <a:spLocks/>
              </p:cNvSpPr>
              <p:nvPr/>
            </p:nvSpPr>
            <p:spPr bwMode="auto">
              <a:xfrm>
                <a:off x="15023" y="8060"/>
                <a:ext cx="433" cy="404"/>
              </a:xfrm>
              <a:custGeom>
                <a:avLst/>
                <a:gdLst>
                  <a:gd name="T0" fmla="+- 0 15081 15023"/>
                  <a:gd name="T1" fmla="*/ T0 w 433"/>
                  <a:gd name="T2" fmla="+- 0 8060 8060"/>
                  <a:gd name="T3" fmla="*/ 8060 h 404"/>
                  <a:gd name="T4" fmla="+- 0 15153 15023"/>
                  <a:gd name="T5" fmla="*/ T4 w 433"/>
                  <a:gd name="T6" fmla="+- 0 8277 8060"/>
                  <a:gd name="T7" fmla="*/ 8277 h 404"/>
                  <a:gd name="T8" fmla="+- 0 15023 15023"/>
                  <a:gd name="T9" fmla="*/ T8 w 433"/>
                  <a:gd name="T10" fmla="+- 0 8464 8060"/>
                  <a:gd name="T11" fmla="*/ 8464 h 404"/>
                  <a:gd name="T12" fmla="+- 0 15456 15023"/>
                  <a:gd name="T13" fmla="*/ T12 w 433"/>
                  <a:gd name="T14" fmla="+- 0 8320 8060"/>
                  <a:gd name="T15" fmla="*/ 8320 h 404"/>
                  <a:gd name="T16" fmla="+- 0 15081 15023"/>
                  <a:gd name="T17" fmla="*/ T16 w 433"/>
                  <a:gd name="T18" fmla="+- 0 8060 8060"/>
                  <a:gd name="T19" fmla="*/ 8060 h 40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33" h="404">
                    <a:moveTo>
                      <a:pt x="58" y="0"/>
                    </a:moveTo>
                    <a:lnTo>
                      <a:pt x="130" y="217"/>
                    </a:lnTo>
                    <a:lnTo>
                      <a:pt x="0" y="404"/>
                    </a:lnTo>
                    <a:lnTo>
                      <a:pt x="433" y="260"/>
                    </a:lnTo>
                    <a:lnTo>
                      <a:pt x="58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4" name="Group 48"/>
            <p:cNvGrpSpPr>
              <a:grpSpLocks/>
            </p:cNvGrpSpPr>
            <p:nvPr/>
          </p:nvGrpSpPr>
          <p:grpSpPr bwMode="auto">
            <a:xfrm>
              <a:off x="11080" y="7863"/>
              <a:ext cx="5843" cy="2161"/>
              <a:chOff x="11080" y="7863"/>
              <a:chExt cx="5843" cy="2161"/>
            </a:xfrm>
          </p:grpSpPr>
          <p:sp>
            <p:nvSpPr>
              <p:cNvPr id="57" name="Freeform 49"/>
              <p:cNvSpPr>
                <a:spLocks/>
              </p:cNvSpPr>
              <p:nvPr/>
            </p:nvSpPr>
            <p:spPr bwMode="auto">
              <a:xfrm>
                <a:off x="11080" y="7863"/>
                <a:ext cx="5843" cy="2161"/>
              </a:xfrm>
              <a:custGeom>
                <a:avLst/>
                <a:gdLst>
                  <a:gd name="T0" fmla="+- 0 16923 11080"/>
                  <a:gd name="T1" fmla="*/ T0 w 5843"/>
                  <a:gd name="T2" fmla="+- 0 10024 7863"/>
                  <a:gd name="T3" fmla="*/ 10024 h 2161"/>
                  <a:gd name="T4" fmla="+- 0 16876 11080"/>
                  <a:gd name="T5" fmla="*/ T4 w 5843"/>
                  <a:gd name="T6" fmla="+- 0 10007 7863"/>
                  <a:gd name="T7" fmla="*/ 10007 h 2161"/>
                  <a:gd name="T8" fmla="+- 0 11080 11080"/>
                  <a:gd name="T9" fmla="*/ T8 w 5843"/>
                  <a:gd name="T10" fmla="+- 0 7863 7863"/>
                  <a:gd name="T11" fmla="*/ 7863 h 216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5843" h="2161">
                    <a:moveTo>
                      <a:pt x="5843" y="2161"/>
                    </a:moveTo>
                    <a:lnTo>
                      <a:pt x="5796" y="2144"/>
                    </a:lnTo>
                    <a:lnTo>
                      <a:pt x="0" y="0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5" name="Group 46"/>
            <p:cNvGrpSpPr>
              <a:grpSpLocks/>
            </p:cNvGrpSpPr>
            <p:nvPr/>
          </p:nvGrpSpPr>
          <p:grpSpPr bwMode="auto">
            <a:xfrm>
              <a:off x="16710" y="9780"/>
              <a:ext cx="453" cy="383"/>
              <a:chOff x="16710" y="9780"/>
              <a:chExt cx="453" cy="383"/>
            </a:xfrm>
          </p:grpSpPr>
          <p:sp>
            <p:nvSpPr>
              <p:cNvPr id="56" name="Freeform 47"/>
              <p:cNvSpPr>
                <a:spLocks/>
              </p:cNvSpPr>
              <p:nvPr/>
            </p:nvSpPr>
            <p:spPr bwMode="auto">
              <a:xfrm>
                <a:off x="16710" y="9780"/>
                <a:ext cx="453" cy="383"/>
              </a:xfrm>
              <a:custGeom>
                <a:avLst/>
                <a:gdLst>
                  <a:gd name="T0" fmla="+- 0 16851 16710"/>
                  <a:gd name="T1" fmla="*/ T0 w 453"/>
                  <a:gd name="T2" fmla="+- 0 9780 9780"/>
                  <a:gd name="T3" fmla="*/ 9780 h 383"/>
                  <a:gd name="T4" fmla="+- 0 16876 16710"/>
                  <a:gd name="T5" fmla="*/ T4 w 453"/>
                  <a:gd name="T6" fmla="+- 0 10007 9780"/>
                  <a:gd name="T7" fmla="*/ 10007 h 383"/>
                  <a:gd name="T8" fmla="+- 0 16710 16710"/>
                  <a:gd name="T9" fmla="*/ T8 w 453"/>
                  <a:gd name="T10" fmla="+- 0 10163 9780"/>
                  <a:gd name="T11" fmla="*/ 10163 h 383"/>
                  <a:gd name="T12" fmla="+- 0 17163 16710"/>
                  <a:gd name="T13" fmla="*/ T12 w 453"/>
                  <a:gd name="T14" fmla="+- 0 10113 9780"/>
                  <a:gd name="T15" fmla="*/ 10113 h 383"/>
                  <a:gd name="T16" fmla="+- 0 16851 16710"/>
                  <a:gd name="T17" fmla="*/ T16 w 453"/>
                  <a:gd name="T18" fmla="+- 0 9780 9780"/>
                  <a:gd name="T19" fmla="*/ 9780 h 38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53" h="383">
                    <a:moveTo>
                      <a:pt x="141" y="0"/>
                    </a:moveTo>
                    <a:lnTo>
                      <a:pt x="166" y="227"/>
                    </a:lnTo>
                    <a:lnTo>
                      <a:pt x="0" y="383"/>
                    </a:lnTo>
                    <a:lnTo>
                      <a:pt x="453" y="333"/>
                    </a:lnTo>
                    <a:lnTo>
                      <a:pt x="141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6" name="Group 44"/>
            <p:cNvGrpSpPr>
              <a:grpSpLocks/>
            </p:cNvGrpSpPr>
            <p:nvPr/>
          </p:nvGrpSpPr>
          <p:grpSpPr bwMode="auto">
            <a:xfrm>
              <a:off x="11280" y="8063"/>
              <a:ext cx="4061" cy="3460"/>
              <a:chOff x="11280" y="8063"/>
              <a:chExt cx="4061" cy="3460"/>
            </a:xfrm>
          </p:grpSpPr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11280" y="8063"/>
                <a:ext cx="4061" cy="3460"/>
              </a:xfrm>
              <a:custGeom>
                <a:avLst/>
                <a:gdLst>
                  <a:gd name="T0" fmla="+- 0 15341 11280"/>
                  <a:gd name="T1" fmla="*/ T0 w 4061"/>
                  <a:gd name="T2" fmla="+- 0 11522 8063"/>
                  <a:gd name="T3" fmla="*/ 11522 h 3460"/>
                  <a:gd name="T4" fmla="+- 0 15303 11280"/>
                  <a:gd name="T5" fmla="*/ T4 w 4061"/>
                  <a:gd name="T6" fmla="+- 0 11490 8063"/>
                  <a:gd name="T7" fmla="*/ 11490 h 3460"/>
                  <a:gd name="T8" fmla="+- 0 11280 11280"/>
                  <a:gd name="T9" fmla="*/ T8 w 4061"/>
                  <a:gd name="T10" fmla="+- 0 8063 8063"/>
                  <a:gd name="T11" fmla="*/ 8063 h 34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</a:cxnLst>
                <a:rect l="0" t="0" r="r" b="b"/>
                <a:pathLst>
                  <a:path w="4061" h="3460">
                    <a:moveTo>
                      <a:pt x="4061" y="3459"/>
                    </a:moveTo>
                    <a:lnTo>
                      <a:pt x="4023" y="3427"/>
                    </a:lnTo>
                    <a:lnTo>
                      <a:pt x="0" y="0"/>
                    </a:lnTo>
                  </a:path>
                </a:pathLst>
              </a:custGeom>
              <a:noFill/>
              <a:ln w="63500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7" name="Group 42"/>
            <p:cNvGrpSpPr>
              <a:grpSpLocks/>
            </p:cNvGrpSpPr>
            <p:nvPr/>
          </p:nvGrpSpPr>
          <p:grpSpPr bwMode="auto">
            <a:xfrm>
              <a:off x="15093" y="11268"/>
              <a:ext cx="443" cy="420"/>
              <a:chOff x="15093" y="11268"/>
              <a:chExt cx="443" cy="420"/>
            </a:xfrm>
          </p:grpSpPr>
          <p:sp>
            <p:nvSpPr>
              <p:cNvPr id="54" name="Freeform 43"/>
              <p:cNvSpPr>
                <a:spLocks/>
              </p:cNvSpPr>
              <p:nvPr/>
            </p:nvSpPr>
            <p:spPr bwMode="auto">
              <a:xfrm>
                <a:off x="15093" y="11268"/>
                <a:ext cx="443" cy="420"/>
              </a:xfrm>
              <a:custGeom>
                <a:avLst/>
                <a:gdLst>
                  <a:gd name="T0" fmla="+- 0 15357 15093"/>
                  <a:gd name="T1" fmla="*/ T0 w 443"/>
                  <a:gd name="T2" fmla="+- 0 11268 11268"/>
                  <a:gd name="T3" fmla="*/ 11268 h 420"/>
                  <a:gd name="T4" fmla="+- 0 15303 15093"/>
                  <a:gd name="T5" fmla="*/ T4 w 443"/>
                  <a:gd name="T6" fmla="+- 0 11490 11268"/>
                  <a:gd name="T7" fmla="*/ 11490 h 420"/>
                  <a:gd name="T8" fmla="+- 0 15093 15093"/>
                  <a:gd name="T9" fmla="*/ T8 w 443"/>
                  <a:gd name="T10" fmla="+- 0 11579 11268"/>
                  <a:gd name="T11" fmla="*/ 11579 h 420"/>
                  <a:gd name="T12" fmla="+- 0 15536 15093"/>
                  <a:gd name="T13" fmla="*/ T12 w 443"/>
                  <a:gd name="T14" fmla="+- 0 11688 11268"/>
                  <a:gd name="T15" fmla="*/ 11688 h 420"/>
                  <a:gd name="T16" fmla="+- 0 15357 15093"/>
                  <a:gd name="T17" fmla="*/ T16 w 443"/>
                  <a:gd name="T18" fmla="+- 0 11268 11268"/>
                  <a:gd name="T19" fmla="*/ 11268 h 42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43" h="420">
                    <a:moveTo>
                      <a:pt x="264" y="0"/>
                    </a:moveTo>
                    <a:lnTo>
                      <a:pt x="210" y="222"/>
                    </a:lnTo>
                    <a:lnTo>
                      <a:pt x="0" y="311"/>
                    </a:lnTo>
                    <a:lnTo>
                      <a:pt x="443" y="420"/>
                    </a:lnTo>
                    <a:lnTo>
                      <a:pt x="264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8" name="Group 40"/>
            <p:cNvGrpSpPr>
              <a:grpSpLocks/>
            </p:cNvGrpSpPr>
            <p:nvPr/>
          </p:nvGrpSpPr>
          <p:grpSpPr bwMode="auto">
            <a:xfrm>
              <a:off x="9000" y="6180"/>
              <a:ext cx="3020" cy="2860"/>
              <a:chOff x="9000" y="6180"/>
              <a:chExt cx="3020" cy="2860"/>
            </a:xfrm>
          </p:grpSpPr>
          <p:sp>
            <p:nvSpPr>
              <p:cNvPr id="53" name="Freeform 41"/>
              <p:cNvSpPr>
                <a:spLocks/>
              </p:cNvSpPr>
              <p:nvPr/>
            </p:nvSpPr>
            <p:spPr bwMode="auto">
              <a:xfrm>
                <a:off x="9000" y="6180"/>
                <a:ext cx="3020" cy="2860"/>
              </a:xfrm>
              <a:custGeom>
                <a:avLst/>
                <a:gdLst>
                  <a:gd name="T0" fmla="+- 0 11720 9000"/>
                  <a:gd name="T1" fmla="*/ T0 w 3020"/>
                  <a:gd name="T2" fmla="+- 0 6180 6180"/>
                  <a:gd name="T3" fmla="*/ 6180 h 2860"/>
                  <a:gd name="T4" fmla="+- 0 9300 9000"/>
                  <a:gd name="T5" fmla="*/ T4 w 3020"/>
                  <a:gd name="T6" fmla="+- 0 6180 6180"/>
                  <a:gd name="T7" fmla="*/ 6180 h 2860"/>
                  <a:gd name="T8" fmla="+- 0 9275 9000"/>
                  <a:gd name="T9" fmla="*/ T8 w 3020"/>
                  <a:gd name="T10" fmla="+- 0 6181 6180"/>
                  <a:gd name="T11" fmla="*/ 6181 h 2860"/>
                  <a:gd name="T12" fmla="+- 0 9205 9000"/>
                  <a:gd name="T13" fmla="*/ T12 w 3020"/>
                  <a:gd name="T14" fmla="+- 0 6195 6180"/>
                  <a:gd name="T15" fmla="*/ 6195 h 2860"/>
                  <a:gd name="T16" fmla="+- 0 9142 9000"/>
                  <a:gd name="T17" fmla="*/ T16 w 3020"/>
                  <a:gd name="T18" fmla="+- 0 6225 6180"/>
                  <a:gd name="T19" fmla="*/ 6225 h 2860"/>
                  <a:gd name="T20" fmla="+- 0 9088 9000"/>
                  <a:gd name="T21" fmla="*/ T20 w 3020"/>
                  <a:gd name="T22" fmla="+- 0 6268 6180"/>
                  <a:gd name="T23" fmla="*/ 6268 h 2860"/>
                  <a:gd name="T24" fmla="+- 0 9045 9000"/>
                  <a:gd name="T25" fmla="*/ T24 w 3020"/>
                  <a:gd name="T26" fmla="+- 0 6322 6180"/>
                  <a:gd name="T27" fmla="*/ 6322 h 2860"/>
                  <a:gd name="T28" fmla="+- 0 9015 9000"/>
                  <a:gd name="T29" fmla="*/ T28 w 3020"/>
                  <a:gd name="T30" fmla="+- 0 6385 6180"/>
                  <a:gd name="T31" fmla="*/ 6385 h 2860"/>
                  <a:gd name="T32" fmla="+- 0 9001 9000"/>
                  <a:gd name="T33" fmla="*/ T32 w 3020"/>
                  <a:gd name="T34" fmla="+- 0 6455 6180"/>
                  <a:gd name="T35" fmla="*/ 6455 h 2860"/>
                  <a:gd name="T36" fmla="+- 0 9000 9000"/>
                  <a:gd name="T37" fmla="*/ T36 w 3020"/>
                  <a:gd name="T38" fmla="+- 0 6480 6180"/>
                  <a:gd name="T39" fmla="*/ 6480 h 2860"/>
                  <a:gd name="T40" fmla="+- 0 9000 9000"/>
                  <a:gd name="T41" fmla="*/ T40 w 3020"/>
                  <a:gd name="T42" fmla="+- 0 8740 6180"/>
                  <a:gd name="T43" fmla="*/ 8740 h 2860"/>
                  <a:gd name="T44" fmla="+- 0 9009 9000"/>
                  <a:gd name="T45" fmla="*/ T44 w 3020"/>
                  <a:gd name="T46" fmla="+- 0 8812 6180"/>
                  <a:gd name="T47" fmla="*/ 8812 h 2860"/>
                  <a:gd name="T48" fmla="+- 0 9033 9000"/>
                  <a:gd name="T49" fmla="*/ T48 w 3020"/>
                  <a:gd name="T50" fmla="+- 0 8878 6180"/>
                  <a:gd name="T51" fmla="*/ 8878 h 2860"/>
                  <a:gd name="T52" fmla="+- 0 9072 9000"/>
                  <a:gd name="T53" fmla="*/ T52 w 3020"/>
                  <a:gd name="T54" fmla="+- 0 8935 6180"/>
                  <a:gd name="T55" fmla="*/ 8935 h 2860"/>
                  <a:gd name="T56" fmla="+- 0 9123 9000"/>
                  <a:gd name="T57" fmla="*/ T56 w 3020"/>
                  <a:gd name="T58" fmla="+- 0 8982 6180"/>
                  <a:gd name="T59" fmla="*/ 8982 h 2860"/>
                  <a:gd name="T60" fmla="+- 0 9183 9000"/>
                  <a:gd name="T61" fmla="*/ T60 w 3020"/>
                  <a:gd name="T62" fmla="+- 0 9016 6180"/>
                  <a:gd name="T63" fmla="*/ 9016 h 2860"/>
                  <a:gd name="T64" fmla="+- 0 9251 9000"/>
                  <a:gd name="T65" fmla="*/ T64 w 3020"/>
                  <a:gd name="T66" fmla="+- 0 9036 6180"/>
                  <a:gd name="T67" fmla="*/ 9036 h 2860"/>
                  <a:gd name="T68" fmla="+- 0 9300 9000"/>
                  <a:gd name="T69" fmla="*/ T68 w 3020"/>
                  <a:gd name="T70" fmla="+- 0 9040 6180"/>
                  <a:gd name="T71" fmla="*/ 9040 h 2860"/>
                  <a:gd name="T72" fmla="+- 0 11720 9000"/>
                  <a:gd name="T73" fmla="*/ T72 w 3020"/>
                  <a:gd name="T74" fmla="+- 0 9040 6180"/>
                  <a:gd name="T75" fmla="*/ 9040 h 2860"/>
                  <a:gd name="T76" fmla="+- 0 11792 9000"/>
                  <a:gd name="T77" fmla="*/ T76 w 3020"/>
                  <a:gd name="T78" fmla="+- 0 9031 6180"/>
                  <a:gd name="T79" fmla="*/ 9031 h 2860"/>
                  <a:gd name="T80" fmla="+- 0 11858 9000"/>
                  <a:gd name="T81" fmla="*/ T80 w 3020"/>
                  <a:gd name="T82" fmla="+- 0 9007 6180"/>
                  <a:gd name="T83" fmla="*/ 9007 h 2860"/>
                  <a:gd name="T84" fmla="+- 0 11915 9000"/>
                  <a:gd name="T85" fmla="*/ T84 w 3020"/>
                  <a:gd name="T86" fmla="+- 0 8968 6180"/>
                  <a:gd name="T87" fmla="*/ 8968 h 2860"/>
                  <a:gd name="T88" fmla="+- 0 11962 9000"/>
                  <a:gd name="T89" fmla="*/ T88 w 3020"/>
                  <a:gd name="T90" fmla="+- 0 8917 6180"/>
                  <a:gd name="T91" fmla="*/ 8917 h 2860"/>
                  <a:gd name="T92" fmla="+- 0 11996 9000"/>
                  <a:gd name="T93" fmla="*/ T92 w 3020"/>
                  <a:gd name="T94" fmla="+- 0 8857 6180"/>
                  <a:gd name="T95" fmla="*/ 8857 h 2860"/>
                  <a:gd name="T96" fmla="+- 0 12016 9000"/>
                  <a:gd name="T97" fmla="*/ T96 w 3020"/>
                  <a:gd name="T98" fmla="+- 0 8789 6180"/>
                  <a:gd name="T99" fmla="*/ 8789 h 2860"/>
                  <a:gd name="T100" fmla="+- 0 12020 9000"/>
                  <a:gd name="T101" fmla="*/ T100 w 3020"/>
                  <a:gd name="T102" fmla="+- 0 8740 6180"/>
                  <a:gd name="T103" fmla="*/ 8740 h 2860"/>
                  <a:gd name="T104" fmla="+- 0 12020 9000"/>
                  <a:gd name="T105" fmla="*/ T104 w 3020"/>
                  <a:gd name="T106" fmla="+- 0 6480 6180"/>
                  <a:gd name="T107" fmla="*/ 6480 h 2860"/>
                  <a:gd name="T108" fmla="+- 0 12011 9000"/>
                  <a:gd name="T109" fmla="*/ T108 w 3020"/>
                  <a:gd name="T110" fmla="+- 0 6408 6180"/>
                  <a:gd name="T111" fmla="*/ 6408 h 2860"/>
                  <a:gd name="T112" fmla="+- 0 11987 9000"/>
                  <a:gd name="T113" fmla="*/ T112 w 3020"/>
                  <a:gd name="T114" fmla="+- 0 6342 6180"/>
                  <a:gd name="T115" fmla="*/ 6342 h 2860"/>
                  <a:gd name="T116" fmla="+- 0 11948 9000"/>
                  <a:gd name="T117" fmla="*/ T116 w 3020"/>
                  <a:gd name="T118" fmla="+- 0 6285 6180"/>
                  <a:gd name="T119" fmla="*/ 6285 h 2860"/>
                  <a:gd name="T120" fmla="+- 0 11897 9000"/>
                  <a:gd name="T121" fmla="*/ T120 w 3020"/>
                  <a:gd name="T122" fmla="+- 0 6238 6180"/>
                  <a:gd name="T123" fmla="*/ 6238 h 2860"/>
                  <a:gd name="T124" fmla="+- 0 11837 9000"/>
                  <a:gd name="T125" fmla="*/ T124 w 3020"/>
                  <a:gd name="T126" fmla="+- 0 6204 6180"/>
                  <a:gd name="T127" fmla="*/ 6204 h 2860"/>
                  <a:gd name="T128" fmla="+- 0 11769 9000"/>
                  <a:gd name="T129" fmla="*/ T128 w 3020"/>
                  <a:gd name="T130" fmla="+- 0 6184 6180"/>
                  <a:gd name="T131" fmla="*/ 6184 h 2860"/>
                  <a:gd name="T132" fmla="+- 0 11720 9000"/>
                  <a:gd name="T133" fmla="*/ T132 w 3020"/>
                  <a:gd name="T134" fmla="+- 0 6180 6180"/>
                  <a:gd name="T135" fmla="*/ 6180 h 28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020" h="2860">
                    <a:moveTo>
                      <a:pt x="27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2560"/>
                    </a:lnTo>
                    <a:lnTo>
                      <a:pt x="9" y="2632"/>
                    </a:lnTo>
                    <a:lnTo>
                      <a:pt x="33" y="2698"/>
                    </a:lnTo>
                    <a:lnTo>
                      <a:pt x="72" y="2755"/>
                    </a:lnTo>
                    <a:lnTo>
                      <a:pt x="123" y="2802"/>
                    </a:lnTo>
                    <a:lnTo>
                      <a:pt x="183" y="2836"/>
                    </a:lnTo>
                    <a:lnTo>
                      <a:pt x="251" y="2856"/>
                    </a:lnTo>
                    <a:lnTo>
                      <a:pt x="300" y="2860"/>
                    </a:lnTo>
                    <a:lnTo>
                      <a:pt x="2720" y="2860"/>
                    </a:lnTo>
                    <a:lnTo>
                      <a:pt x="2792" y="2851"/>
                    </a:lnTo>
                    <a:lnTo>
                      <a:pt x="2858" y="2827"/>
                    </a:lnTo>
                    <a:lnTo>
                      <a:pt x="2915" y="2788"/>
                    </a:lnTo>
                    <a:lnTo>
                      <a:pt x="2962" y="2737"/>
                    </a:lnTo>
                    <a:lnTo>
                      <a:pt x="2996" y="2677"/>
                    </a:lnTo>
                    <a:lnTo>
                      <a:pt x="3016" y="2609"/>
                    </a:lnTo>
                    <a:lnTo>
                      <a:pt x="3020" y="2560"/>
                    </a:lnTo>
                    <a:lnTo>
                      <a:pt x="3020" y="300"/>
                    </a:lnTo>
                    <a:lnTo>
                      <a:pt x="3011" y="228"/>
                    </a:lnTo>
                    <a:lnTo>
                      <a:pt x="2987" y="162"/>
                    </a:lnTo>
                    <a:lnTo>
                      <a:pt x="2948" y="105"/>
                    </a:lnTo>
                    <a:lnTo>
                      <a:pt x="2897" y="58"/>
                    </a:lnTo>
                    <a:lnTo>
                      <a:pt x="2837" y="24"/>
                    </a:lnTo>
                    <a:lnTo>
                      <a:pt x="2769" y="4"/>
                    </a:lnTo>
                    <a:lnTo>
                      <a:pt x="27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9" name="Group 38"/>
            <p:cNvGrpSpPr>
              <a:grpSpLocks/>
            </p:cNvGrpSpPr>
            <p:nvPr/>
          </p:nvGrpSpPr>
          <p:grpSpPr bwMode="auto">
            <a:xfrm>
              <a:off x="9000" y="6180"/>
              <a:ext cx="3020" cy="2860"/>
              <a:chOff x="9000" y="6180"/>
              <a:chExt cx="3020" cy="2860"/>
            </a:xfrm>
          </p:grpSpPr>
          <p:sp>
            <p:nvSpPr>
              <p:cNvPr id="52" name="Freeform 39"/>
              <p:cNvSpPr>
                <a:spLocks/>
              </p:cNvSpPr>
              <p:nvPr/>
            </p:nvSpPr>
            <p:spPr bwMode="auto">
              <a:xfrm>
                <a:off x="9000" y="6180"/>
                <a:ext cx="3020" cy="2860"/>
              </a:xfrm>
              <a:custGeom>
                <a:avLst/>
                <a:gdLst>
                  <a:gd name="T0" fmla="+- 0 9000 9000"/>
                  <a:gd name="T1" fmla="*/ T0 w 3020"/>
                  <a:gd name="T2" fmla="+- 0 8740 6180"/>
                  <a:gd name="T3" fmla="*/ 8740 h 2860"/>
                  <a:gd name="T4" fmla="+- 0 9000 9000"/>
                  <a:gd name="T5" fmla="*/ T4 w 3020"/>
                  <a:gd name="T6" fmla="+- 0 6480 6180"/>
                  <a:gd name="T7" fmla="*/ 6480 h 2860"/>
                  <a:gd name="T8" fmla="+- 0 9001 9000"/>
                  <a:gd name="T9" fmla="*/ T8 w 3020"/>
                  <a:gd name="T10" fmla="+- 0 6455 6180"/>
                  <a:gd name="T11" fmla="*/ 6455 h 2860"/>
                  <a:gd name="T12" fmla="+- 0 9015 9000"/>
                  <a:gd name="T13" fmla="*/ T12 w 3020"/>
                  <a:gd name="T14" fmla="+- 0 6385 6180"/>
                  <a:gd name="T15" fmla="*/ 6385 h 2860"/>
                  <a:gd name="T16" fmla="+- 0 9045 9000"/>
                  <a:gd name="T17" fmla="*/ T16 w 3020"/>
                  <a:gd name="T18" fmla="+- 0 6322 6180"/>
                  <a:gd name="T19" fmla="*/ 6322 h 2860"/>
                  <a:gd name="T20" fmla="+- 0 9088 9000"/>
                  <a:gd name="T21" fmla="*/ T20 w 3020"/>
                  <a:gd name="T22" fmla="+- 0 6268 6180"/>
                  <a:gd name="T23" fmla="*/ 6268 h 2860"/>
                  <a:gd name="T24" fmla="+- 0 9142 9000"/>
                  <a:gd name="T25" fmla="*/ T24 w 3020"/>
                  <a:gd name="T26" fmla="+- 0 6225 6180"/>
                  <a:gd name="T27" fmla="*/ 6225 h 2860"/>
                  <a:gd name="T28" fmla="+- 0 9205 9000"/>
                  <a:gd name="T29" fmla="*/ T28 w 3020"/>
                  <a:gd name="T30" fmla="+- 0 6195 6180"/>
                  <a:gd name="T31" fmla="*/ 6195 h 2860"/>
                  <a:gd name="T32" fmla="+- 0 9275 9000"/>
                  <a:gd name="T33" fmla="*/ T32 w 3020"/>
                  <a:gd name="T34" fmla="+- 0 6181 6180"/>
                  <a:gd name="T35" fmla="*/ 6181 h 2860"/>
                  <a:gd name="T36" fmla="+- 0 9300 9000"/>
                  <a:gd name="T37" fmla="*/ T36 w 3020"/>
                  <a:gd name="T38" fmla="+- 0 6180 6180"/>
                  <a:gd name="T39" fmla="*/ 6180 h 2860"/>
                  <a:gd name="T40" fmla="+- 0 11720 9000"/>
                  <a:gd name="T41" fmla="*/ T40 w 3020"/>
                  <a:gd name="T42" fmla="+- 0 6180 6180"/>
                  <a:gd name="T43" fmla="*/ 6180 h 2860"/>
                  <a:gd name="T44" fmla="+- 0 11792 9000"/>
                  <a:gd name="T45" fmla="*/ T44 w 3020"/>
                  <a:gd name="T46" fmla="+- 0 6189 6180"/>
                  <a:gd name="T47" fmla="*/ 6189 h 2860"/>
                  <a:gd name="T48" fmla="+- 0 11858 9000"/>
                  <a:gd name="T49" fmla="*/ T48 w 3020"/>
                  <a:gd name="T50" fmla="+- 0 6213 6180"/>
                  <a:gd name="T51" fmla="*/ 6213 h 2860"/>
                  <a:gd name="T52" fmla="+- 0 11915 9000"/>
                  <a:gd name="T53" fmla="*/ T52 w 3020"/>
                  <a:gd name="T54" fmla="+- 0 6252 6180"/>
                  <a:gd name="T55" fmla="*/ 6252 h 2860"/>
                  <a:gd name="T56" fmla="+- 0 11962 9000"/>
                  <a:gd name="T57" fmla="*/ T56 w 3020"/>
                  <a:gd name="T58" fmla="+- 0 6303 6180"/>
                  <a:gd name="T59" fmla="*/ 6303 h 2860"/>
                  <a:gd name="T60" fmla="+- 0 11996 9000"/>
                  <a:gd name="T61" fmla="*/ T60 w 3020"/>
                  <a:gd name="T62" fmla="+- 0 6363 6180"/>
                  <a:gd name="T63" fmla="*/ 6363 h 2860"/>
                  <a:gd name="T64" fmla="+- 0 12016 9000"/>
                  <a:gd name="T65" fmla="*/ T64 w 3020"/>
                  <a:gd name="T66" fmla="+- 0 6431 6180"/>
                  <a:gd name="T67" fmla="*/ 6431 h 2860"/>
                  <a:gd name="T68" fmla="+- 0 12020 9000"/>
                  <a:gd name="T69" fmla="*/ T68 w 3020"/>
                  <a:gd name="T70" fmla="+- 0 6480 6180"/>
                  <a:gd name="T71" fmla="*/ 6480 h 2860"/>
                  <a:gd name="T72" fmla="+- 0 12020 9000"/>
                  <a:gd name="T73" fmla="*/ T72 w 3020"/>
                  <a:gd name="T74" fmla="+- 0 8740 6180"/>
                  <a:gd name="T75" fmla="*/ 8740 h 2860"/>
                  <a:gd name="T76" fmla="+- 0 12011 9000"/>
                  <a:gd name="T77" fmla="*/ T76 w 3020"/>
                  <a:gd name="T78" fmla="+- 0 8812 6180"/>
                  <a:gd name="T79" fmla="*/ 8812 h 2860"/>
                  <a:gd name="T80" fmla="+- 0 11987 9000"/>
                  <a:gd name="T81" fmla="*/ T80 w 3020"/>
                  <a:gd name="T82" fmla="+- 0 8878 6180"/>
                  <a:gd name="T83" fmla="*/ 8878 h 2860"/>
                  <a:gd name="T84" fmla="+- 0 11948 9000"/>
                  <a:gd name="T85" fmla="*/ T84 w 3020"/>
                  <a:gd name="T86" fmla="+- 0 8935 6180"/>
                  <a:gd name="T87" fmla="*/ 8935 h 2860"/>
                  <a:gd name="T88" fmla="+- 0 11897 9000"/>
                  <a:gd name="T89" fmla="*/ T88 w 3020"/>
                  <a:gd name="T90" fmla="+- 0 8982 6180"/>
                  <a:gd name="T91" fmla="*/ 8982 h 2860"/>
                  <a:gd name="T92" fmla="+- 0 11837 9000"/>
                  <a:gd name="T93" fmla="*/ T92 w 3020"/>
                  <a:gd name="T94" fmla="+- 0 9016 6180"/>
                  <a:gd name="T95" fmla="*/ 9016 h 2860"/>
                  <a:gd name="T96" fmla="+- 0 11769 9000"/>
                  <a:gd name="T97" fmla="*/ T96 w 3020"/>
                  <a:gd name="T98" fmla="+- 0 9036 6180"/>
                  <a:gd name="T99" fmla="*/ 9036 h 2860"/>
                  <a:gd name="T100" fmla="+- 0 11720 9000"/>
                  <a:gd name="T101" fmla="*/ T100 w 3020"/>
                  <a:gd name="T102" fmla="+- 0 9040 6180"/>
                  <a:gd name="T103" fmla="*/ 9040 h 2860"/>
                  <a:gd name="T104" fmla="+- 0 9300 9000"/>
                  <a:gd name="T105" fmla="*/ T104 w 3020"/>
                  <a:gd name="T106" fmla="+- 0 9040 6180"/>
                  <a:gd name="T107" fmla="*/ 9040 h 2860"/>
                  <a:gd name="T108" fmla="+- 0 9228 9000"/>
                  <a:gd name="T109" fmla="*/ T108 w 3020"/>
                  <a:gd name="T110" fmla="+- 0 9031 6180"/>
                  <a:gd name="T111" fmla="*/ 9031 h 2860"/>
                  <a:gd name="T112" fmla="+- 0 9162 9000"/>
                  <a:gd name="T113" fmla="*/ T112 w 3020"/>
                  <a:gd name="T114" fmla="+- 0 9007 6180"/>
                  <a:gd name="T115" fmla="*/ 9007 h 2860"/>
                  <a:gd name="T116" fmla="+- 0 9105 9000"/>
                  <a:gd name="T117" fmla="*/ T116 w 3020"/>
                  <a:gd name="T118" fmla="+- 0 8968 6180"/>
                  <a:gd name="T119" fmla="*/ 8968 h 2860"/>
                  <a:gd name="T120" fmla="+- 0 9058 9000"/>
                  <a:gd name="T121" fmla="*/ T120 w 3020"/>
                  <a:gd name="T122" fmla="+- 0 8917 6180"/>
                  <a:gd name="T123" fmla="*/ 8917 h 2860"/>
                  <a:gd name="T124" fmla="+- 0 9024 9000"/>
                  <a:gd name="T125" fmla="*/ T124 w 3020"/>
                  <a:gd name="T126" fmla="+- 0 8857 6180"/>
                  <a:gd name="T127" fmla="*/ 8857 h 2860"/>
                  <a:gd name="T128" fmla="+- 0 9004 9000"/>
                  <a:gd name="T129" fmla="*/ T128 w 3020"/>
                  <a:gd name="T130" fmla="+- 0 8789 6180"/>
                  <a:gd name="T131" fmla="*/ 8789 h 2860"/>
                  <a:gd name="T132" fmla="+- 0 9000 9000"/>
                  <a:gd name="T133" fmla="*/ T132 w 3020"/>
                  <a:gd name="T134" fmla="+- 0 8740 6180"/>
                  <a:gd name="T135" fmla="*/ 8740 h 286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020" h="2860">
                    <a:moveTo>
                      <a:pt x="0" y="256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2720" y="0"/>
                    </a:lnTo>
                    <a:lnTo>
                      <a:pt x="2792" y="9"/>
                    </a:lnTo>
                    <a:lnTo>
                      <a:pt x="2858" y="33"/>
                    </a:lnTo>
                    <a:lnTo>
                      <a:pt x="2915" y="72"/>
                    </a:lnTo>
                    <a:lnTo>
                      <a:pt x="2962" y="123"/>
                    </a:lnTo>
                    <a:lnTo>
                      <a:pt x="2996" y="183"/>
                    </a:lnTo>
                    <a:lnTo>
                      <a:pt x="3016" y="251"/>
                    </a:lnTo>
                    <a:lnTo>
                      <a:pt x="3020" y="300"/>
                    </a:lnTo>
                    <a:lnTo>
                      <a:pt x="3020" y="2560"/>
                    </a:lnTo>
                    <a:lnTo>
                      <a:pt x="3011" y="2632"/>
                    </a:lnTo>
                    <a:lnTo>
                      <a:pt x="2987" y="2698"/>
                    </a:lnTo>
                    <a:lnTo>
                      <a:pt x="2948" y="2755"/>
                    </a:lnTo>
                    <a:lnTo>
                      <a:pt x="2897" y="2802"/>
                    </a:lnTo>
                    <a:lnTo>
                      <a:pt x="2837" y="2836"/>
                    </a:lnTo>
                    <a:lnTo>
                      <a:pt x="2769" y="2856"/>
                    </a:lnTo>
                    <a:lnTo>
                      <a:pt x="2720" y="2860"/>
                    </a:lnTo>
                    <a:lnTo>
                      <a:pt x="300" y="2860"/>
                    </a:lnTo>
                    <a:lnTo>
                      <a:pt x="228" y="2851"/>
                    </a:lnTo>
                    <a:lnTo>
                      <a:pt x="162" y="2827"/>
                    </a:lnTo>
                    <a:lnTo>
                      <a:pt x="105" y="2788"/>
                    </a:lnTo>
                    <a:lnTo>
                      <a:pt x="58" y="2737"/>
                    </a:lnTo>
                    <a:lnTo>
                      <a:pt x="24" y="2677"/>
                    </a:lnTo>
                    <a:lnTo>
                      <a:pt x="4" y="2609"/>
                    </a:lnTo>
                    <a:lnTo>
                      <a:pt x="0" y="256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0" name="Group 36"/>
            <p:cNvGrpSpPr>
              <a:grpSpLocks/>
            </p:cNvGrpSpPr>
            <p:nvPr/>
          </p:nvGrpSpPr>
          <p:grpSpPr bwMode="auto">
            <a:xfrm>
              <a:off x="5561" y="7855"/>
              <a:ext cx="3251" cy="2"/>
              <a:chOff x="5561" y="7855"/>
              <a:chExt cx="3251" cy="2"/>
            </a:xfrm>
          </p:grpSpPr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5561" y="7855"/>
                <a:ext cx="3251" cy="2"/>
              </a:xfrm>
              <a:custGeom>
                <a:avLst/>
                <a:gdLst>
                  <a:gd name="T0" fmla="+- 0 5561 5561"/>
                  <a:gd name="T1" fmla="*/ T0 w 3251"/>
                  <a:gd name="T2" fmla="+- 0 8812 5561"/>
                  <a:gd name="T3" fmla="*/ T2 w 3251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3251">
                    <a:moveTo>
                      <a:pt x="0" y="0"/>
                    </a:moveTo>
                    <a:lnTo>
                      <a:pt x="3251" y="0"/>
                    </a:lnTo>
                  </a:path>
                </a:pathLst>
              </a:custGeom>
              <a:noFill/>
              <a:ln w="15453">
                <a:solidFill>
                  <a:srgbClr val="B51A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1" name="Group 34"/>
            <p:cNvGrpSpPr>
              <a:grpSpLocks/>
            </p:cNvGrpSpPr>
            <p:nvPr/>
          </p:nvGrpSpPr>
          <p:grpSpPr bwMode="auto">
            <a:xfrm>
              <a:off x="8658" y="7662"/>
              <a:ext cx="410" cy="408"/>
              <a:chOff x="8658" y="7662"/>
              <a:chExt cx="410" cy="408"/>
            </a:xfrm>
          </p:grpSpPr>
          <p:sp>
            <p:nvSpPr>
              <p:cNvPr id="50" name="Freeform 35"/>
              <p:cNvSpPr>
                <a:spLocks/>
              </p:cNvSpPr>
              <p:nvPr/>
            </p:nvSpPr>
            <p:spPr bwMode="auto">
              <a:xfrm>
                <a:off x="8658" y="7662"/>
                <a:ext cx="410" cy="408"/>
              </a:xfrm>
              <a:custGeom>
                <a:avLst/>
                <a:gdLst>
                  <a:gd name="T0" fmla="+- 0 8661 8658"/>
                  <a:gd name="T1" fmla="*/ T0 w 410"/>
                  <a:gd name="T2" fmla="+- 0 7662 7662"/>
                  <a:gd name="T3" fmla="*/ 7662 h 408"/>
                  <a:gd name="T4" fmla="+- 0 8762 8658"/>
                  <a:gd name="T5" fmla="*/ T4 w 410"/>
                  <a:gd name="T6" fmla="+- 0 7867 7662"/>
                  <a:gd name="T7" fmla="*/ 7867 h 408"/>
                  <a:gd name="T8" fmla="+- 0 8658 8658"/>
                  <a:gd name="T9" fmla="*/ T8 w 410"/>
                  <a:gd name="T10" fmla="+- 0 8070 7662"/>
                  <a:gd name="T11" fmla="*/ 8070 h 408"/>
                  <a:gd name="T12" fmla="+- 0 9068 8658"/>
                  <a:gd name="T13" fmla="*/ T12 w 410"/>
                  <a:gd name="T14" fmla="+- 0 7869 7662"/>
                  <a:gd name="T15" fmla="*/ 7869 h 408"/>
                  <a:gd name="T16" fmla="+- 0 8661 8658"/>
                  <a:gd name="T17" fmla="*/ T16 w 410"/>
                  <a:gd name="T18" fmla="+- 0 7662 7662"/>
                  <a:gd name="T19" fmla="*/ 7662 h 4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10" h="408">
                    <a:moveTo>
                      <a:pt x="3" y="0"/>
                    </a:moveTo>
                    <a:lnTo>
                      <a:pt x="104" y="205"/>
                    </a:lnTo>
                    <a:lnTo>
                      <a:pt x="0" y="408"/>
                    </a:lnTo>
                    <a:lnTo>
                      <a:pt x="410" y="207"/>
                    </a:lnTo>
                    <a:lnTo>
                      <a:pt x="3" y="0"/>
                    </a:lnTo>
                  </a:path>
                </a:pathLst>
              </a:custGeom>
              <a:solidFill>
                <a:srgbClr val="B5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2" name="Group 32"/>
            <p:cNvGrpSpPr>
              <a:grpSpLocks/>
            </p:cNvGrpSpPr>
            <p:nvPr/>
          </p:nvGrpSpPr>
          <p:grpSpPr bwMode="auto">
            <a:xfrm>
              <a:off x="1280" y="5820"/>
              <a:ext cx="3320" cy="1500"/>
              <a:chOff x="1280" y="5820"/>
              <a:chExt cx="3320" cy="1500"/>
            </a:xfrm>
          </p:grpSpPr>
          <p:sp>
            <p:nvSpPr>
              <p:cNvPr id="49" name="Freeform 33"/>
              <p:cNvSpPr>
                <a:spLocks/>
              </p:cNvSpPr>
              <p:nvPr/>
            </p:nvSpPr>
            <p:spPr bwMode="auto">
              <a:xfrm>
                <a:off x="1280" y="5820"/>
                <a:ext cx="3320" cy="1500"/>
              </a:xfrm>
              <a:custGeom>
                <a:avLst/>
                <a:gdLst>
                  <a:gd name="T0" fmla="+- 0 4300 1280"/>
                  <a:gd name="T1" fmla="*/ T0 w 3320"/>
                  <a:gd name="T2" fmla="+- 0 5820 5820"/>
                  <a:gd name="T3" fmla="*/ 5820 h 1500"/>
                  <a:gd name="T4" fmla="+- 0 1580 1280"/>
                  <a:gd name="T5" fmla="*/ T4 w 3320"/>
                  <a:gd name="T6" fmla="+- 0 5820 5820"/>
                  <a:gd name="T7" fmla="*/ 5820 h 1500"/>
                  <a:gd name="T8" fmla="+- 0 1555 1280"/>
                  <a:gd name="T9" fmla="*/ T8 w 3320"/>
                  <a:gd name="T10" fmla="+- 0 5821 5820"/>
                  <a:gd name="T11" fmla="*/ 5821 h 1500"/>
                  <a:gd name="T12" fmla="+- 0 1485 1280"/>
                  <a:gd name="T13" fmla="*/ T12 w 3320"/>
                  <a:gd name="T14" fmla="+- 0 5835 5820"/>
                  <a:gd name="T15" fmla="*/ 5835 h 1500"/>
                  <a:gd name="T16" fmla="+- 0 1422 1280"/>
                  <a:gd name="T17" fmla="*/ T16 w 3320"/>
                  <a:gd name="T18" fmla="+- 0 5865 5820"/>
                  <a:gd name="T19" fmla="*/ 5865 h 1500"/>
                  <a:gd name="T20" fmla="+- 0 1368 1280"/>
                  <a:gd name="T21" fmla="*/ T20 w 3320"/>
                  <a:gd name="T22" fmla="+- 0 5908 5820"/>
                  <a:gd name="T23" fmla="*/ 5908 h 1500"/>
                  <a:gd name="T24" fmla="+- 0 1325 1280"/>
                  <a:gd name="T25" fmla="*/ T24 w 3320"/>
                  <a:gd name="T26" fmla="+- 0 5962 5820"/>
                  <a:gd name="T27" fmla="*/ 5962 h 1500"/>
                  <a:gd name="T28" fmla="+- 0 1295 1280"/>
                  <a:gd name="T29" fmla="*/ T28 w 3320"/>
                  <a:gd name="T30" fmla="+- 0 6025 5820"/>
                  <a:gd name="T31" fmla="*/ 6025 h 1500"/>
                  <a:gd name="T32" fmla="+- 0 1281 1280"/>
                  <a:gd name="T33" fmla="*/ T32 w 3320"/>
                  <a:gd name="T34" fmla="+- 0 6095 5820"/>
                  <a:gd name="T35" fmla="*/ 6095 h 1500"/>
                  <a:gd name="T36" fmla="+- 0 1280 1280"/>
                  <a:gd name="T37" fmla="*/ T36 w 3320"/>
                  <a:gd name="T38" fmla="+- 0 6120 5820"/>
                  <a:gd name="T39" fmla="*/ 6120 h 1500"/>
                  <a:gd name="T40" fmla="+- 0 1280 1280"/>
                  <a:gd name="T41" fmla="*/ T40 w 3320"/>
                  <a:gd name="T42" fmla="+- 0 7020 5820"/>
                  <a:gd name="T43" fmla="*/ 7020 h 1500"/>
                  <a:gd name="T44" fmla="+- 0 1289 1280"/>
                  <a:gd name="T45" fmla="*/ T44 w 3320"/>
                  <a:gd name="T46" fmla="+- 0 7092 5820"/>
                  <a:gd name="T47" fmla="*/ 7092 h 1500"/>
                  <a:gd name="T48" fmla="+- 0 1313 1280"/>
                  <a:gd name="T49" fmla="*/ T48 w 3320"/>
                  <a:gd name="T50" fmla="+- 0 7158 5820"/>
                  <a:gd name="T51" fmla="*/ 7158 h 1500"/>
                  <a:gd name="T52" fmla="+- 0 1352 1280"/>
                  <a:gd name="T53" fmla="*/ T52 w 3320"/>
                  <a:gd name="T54" fmla="+- 0 7215 5820"/>
                  <a:gd name="T55" fmla="*/ 7215 h 1500"/>
                  <a:gd name="T56" fmla="+- 0 1403 1280"/>
                  <a:gd name="T57" fmla="*/ T56 w 3320"/>
                  <a:gd name="T58" fmla="+- 0 7262 5820"/>
                  <a:gd name="T59" fmla="*/ 7262 h 1500"/>
                  <a:gd name="T60" fmla="+- 0 1463 1280"/>
                  <a:gd name="T61" fmla="*/ T60 w 3320"/>
                  <a:gd name="T62" fmla="+- 0 7296 5820"/>
                  <a:gd name="T63" fmla="*/ 7296 h 1500"/>
                  <a:gd name="T64" fmla="+- 0 1531 1280"/>
                  <a:gd name="T65" fmla="*/ T64 w 3320"/>
                  <a:gd name="T66" fmla="+- 0 7316 5820"/>
                  <a:gd name="T67" fmla="*/ 7316 h 1500"/>
                  <a:gd name="T68" fmla="+- 0 1580 1280"/>
                  <a:gd name="T69" fmla="*/ T68 w 3320"/>
                  <a:gd name="T70" fmla="+- 0 7320 5820"/>
                  <a:gd name="T71" fmla="*/ 7320 h 1500"/>
                  <a:gd name="T72" fmla="+- 0 4300 1280"/>
                  <a:gd name="T73" fmla="*/ T72 w 3320"/>
                  <a:gd name="T74" fmla="+- 0 7320 5820"/>
                  <a:gd name="T75" fmla="*/ 7320 h 1500"/>
                  <a:gd name="T76" fmla="+- 0 4372 1280"/>
                  <a:gd name="T77" fmla="*/ T76 w 3320"/>
                  <a:gd name="T78" fmla="+- 0 7311 5820"/>
                  <a:gd name="T79" fmla="*/ 7311 h 1500"/>
                  <a:gd name="T80" fmla="+- 0 4438 1280"/>
                  <a:gd name="T81" fmla="*/ T80 w 3320"/>
                  <a:gd name="T82" fmla="+- 0 7287 5820"/>
                  <a:gd name="T83" fmla="*/ 7287 h 1500"/>
                  <a:gd name="T84" fmla="+- 0 4495 1280"/>
                  <a:gd name="T85" fmla="*/ T84 w 3320"/>
                  <a:gd name="T86" fmla="+- 0 7248 5820"/>
                  <a:gd name="T87" fmla="*/ 7248 h 1500"/>
                  <a:gd name="T88" fmla="+- 0 4542 1280"/>
                  <a:gd name="T89" fmla="*/ T88 w 3320"/>
                  <a:gd name="T90" fmla="+- 0 7197 5820"/>
                  <a:gd name="T91" fmla="*/ 7197 h 1500"/>
                  <a:gd name="T92" fmla="+- 0 4576 1280"/>
                  <a:gd name="T93" fmla="*/ T92 w 3320"/>
                  <a:gd name="T94" fmla="+- 0 7137 5820"/>
                  <a:gd name="T95" fmla="*/ 7137 h 1500"/>
                  <a:gd name="T96" fmla="+- 0 4596 1280"/>
                  <a:gd name="T97" fmla="*/ T96 w 3320"/>
                  <a:gd name="T98" fmla="+- 0 7069 5820"/>
                  <a:gd name="T99" fmla="*/ 7069 h 1500"/>
                  <a:gd name="T100" fmla="+- 0 4600 1280"/>
                  <a:gd name="T101" fmla="*/ T100 w 3320"/>
                  <a:gd name="T102" fmla="+- 0 7020 5820"/>
                  <a:gd name="T103" fmla="*/ 7020 h 1500"/>
                  <a:gd name="T104" fmla="+- 0 4600 1280"/>
                  <a:gd name="T105" fmla="*/ T104 w 3320"/>
                  <a:gd name="T106" fmla="+- 0 6120 5820"/>
                  <a:gd name="T107" fmla="*/ 6120 h 1500"/>
                  <a:gd name="T108" fmla="+- 0 4591 1280"/>
                  <a:gd name="T109" fmla="*/ T108 w 3320"/>
                  <a:gd name="T110" fmla="+- 0 6048 5820"/>
                  <a:gd name="T111" fmla="*/ 6048 h 1500"/>
                  <a:gd name="T112" fmla="+- 0 4567 1280"/>
                  <a:gd name="T113" fmla="*/ T112 w 3320"/>
                  <a:gd name="T114" fmla="+- 0 5982 5820"/>
                  <a:gd name="T115" fmla="*/ 5982 h 1500"/>
                  <a:gd name="T116" fmla="+- 0 4528 1280"/>
                  <a:gd name="T117" fmla="*/ T116 w 3320"/>
                  <a:gd name="T118" fmla="+- 0 5925 5820"/>
                  <a:gd name="T119" fmla="*/ 5925 h 1500"/>
                  <a:gd name="T120" fmla="+- 0 4477 1280"/>
                  <a:gd name="T121" fmla="*/ T120 w 3320"/>
                  <a:gd name="T122" fmla="+- 0 5878 5820"/>
                  <a:gd name="T123" fmla="*/ 5878 h 1500"/>
                  <a:gd name="T124" fmla="+- 0 4417 1280"/>
                  <a:gd name="T125" fmla="*/ T124 w 3320"/>
                  <a:gd name="T126" fmla="+- 0 5844 5820"/>
                  <a:gd name="T127" fmla="*/ 5844 h 1500"/>
                  <a:gd name="T128" fmla="+- 0 4349 1280"/>
                  <a:gd name="T129" fmla="*/ T128 w 3320"/>
                  <a:gd name="T130" fmla="+- 0 5824 5820"/>
                  <a:gd name="T131" fmla="*/ 5824 h 1500"/>
                  <a:gd name="T132" fmla="+- 0 4300 1280"/>
                  <a:gd name="T133" fmla="*/ T132 w 3320"/>
                  <a:gd name="T134" fmla="+- 0 5820 5820"/>
                  <a:gd name="T135" fmla="*/ 58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3" name="Group 30"/>
            <p:cNvGrpSpPr>
              <a:grpSpLocks/>
            </p:cNvGrpSpPr>
            <p:nvPr/>
          </p:nvGrpSpPr>
          <p:grpSpPr bwMode="auto">
            <a:xfrm>
              <a:off x="1280" y="5820"/>
              <a:ext cx="3320" cy="1500"/>
              <a:chOff x="1280" y="5820"/>
              <a:chExt cx="3320" cy="1500"/>
            </a:xfrm>
          </p:grpSpPr>
          <p:sp>
            <p:nvSpPr>
              <p:cNvPr id="48" name="Freeform 31"/>
              <p:cNvSpPr>
                <a:spLocks/>
              </p:cNvSpPr>
              <p:nvPr/>
            </p:nvSpPr>
            <p:spPr bwMode="auto">
              <a:xfrm>
                <a:off x="1280" y="5820"/>
                <a:ext cx="3320" cy="1500"/>
              </a:xfrm>
              <a:custGeom>
                <a:avLst/>
                <a:gdLst>
                  <a:gd name="T0" fmla="+- 0 1280 1280"/>
                  <a:gd name="T1" fmla="*/ T0 w 3320"/>
                  <a:gd name="T2" fmla="+- 0 7020 5820"/>
                  <a:gd name="T3" fmla="*/ 7020 h 1500"/>
                  <a:gd name="T4" fmla="+- 0 1280 1280"/>
                  <a:gd name="T5" fmla="*/ T4 w 3320"/>
                  <a:gd name="T6" fmla="+- 0 6120 5820"/>
                  <a:gd name="T7" fmla="*/ 6120 h 1500"/>
                  <a:gd name="T8" fmla="+- 0 1281 1280"/>
                  <a:gd name="T9" fmla="*/ T8 w 3320"/>
                  <a:gd name="T10" fmla="+- 0 6095 5820"/>
                  <a:gd name="T11" fmla="*/ 6095 h 1500"/>
                  <a:gd name="T12" fmla="+- 0 1295 1280"/>
                  <a:gd name="T13" fmla="*/ T12 w 3320"/>
                  <a:gd name="T14" fmla="+- 0 6025 5820"/>
                  <a:gd name="T15" fmla="*/ 6025 h 1500"/>
                  <a:gd name="T16" fmla="+- 0 1325 1280"/>
                  <a:gd name="T17" fmla="*/ T16 w 3320"/>
                  <a:gd name="T18" fmla="+- 0 5962 5820"/>
                  <a:gd name="T19" fmla="*/ 5962 h 1500"/>
                  <a:gd name="T20" fmla="+- 0 1368 1280"/>
                  <a:gd name="T21" fmla="*/ T20 w 3320"/>
                  <a:gd name="T22" fmla="+- 0 5908 5820"/>
                  <a:gd name="T23" fmla="*/ 5908 h 1500"/>
                  <a:gd name="T24" fmla="+- 0 1422 1280"/>
                  <a:gd name="T25" fmla="*/ T24 w 3320"/>
                  <a:gd name="T26" fmla="+- 0 5865 5820"/>
                  <a:gd name="T27" fmla="*/ 5865 h 1500"/>
                  <a:gd name="T28" fmla="+- 0 1485 1280"/>
                  <a:gd name="T29" fmla="*/ T28 w 3320"/>
                  <a:gd name="T30" fmla="+- 0 5835 5820"/>
                  <a:gd name="T31" fmla="*/ 5835 h 1500"/>
                  <a:gd name="T32" fmla="+- 0 1555 1280"/>
                  <a:gd name="T33" fmla="*/ T32 w 3320"/>
                  <a:gd name="T34" fmla="+- 0 5821 5820"/>
                  <a:gd name="T35" fmla="*/ 5821 h 1500"/>
                  <a:gd name="T36" fmla="+- 0 1580 1280"/>
                  <a:gd name="T37" fmla="*/ T36 w 3320"/>
                  <a:gd name="T38" fmla="+- 0 5820 5820"/>
                  <a:gd name="T39" fmla="*/ 5820 h 1500"/>
                  <a:gd name="T40" fmla="+- 0 4300 1280"/>
                  <a:gd name="T41" fmla="*/ T40 w 3320"/>
                  <a:gd name="T42" fmla="+- 0 5820 5820"/>
                  <a:gd name="T43" fmla="*/ 5820 h 1500"/>
                  <a:gd name="T44" fmla="+- 0 4372 1280"/>
                  <a:gd name="T45" fmla="*/ T44 w 3320"/>
                  <a:gd name="T46" fmla="+- 0 5829 5820"/>
                  <a:gd name="T47" fmla="*/ 5829 h 1500"/>
                  <a:gd name="T48" fmla="+- 0 4438 1280"/>
                  <a:gd name="T49" fmla="*/ T48 w 3320"/>
                  <a:gd name="T50" fmla="+- 0 5853 5820"/>
                  <a:gd name="T51" fmla="*/ 5853 h 1500"/>
                  <a:gd name="T52" fmla="+- 0 4495 1280"/>
                  <a:gd name="T53" fmla="*/ T52 w 3320"/>
                  <a:gd name="T54" fmla="+- 0 5892 5820"/>
                  <a:gd name="T55" fmla="*/ 5892 h 1500"/>
                  <a:gd name="T56" fmla="+- 0 4542 1280"/>
                  <a:gd name="T57" fmla="*/ T56 w 3320"/>
                  <a:gd name="T58" fmla="+- 0 5943 5820"/>
                  <a:gd name="T59" fmla="*/ 5943 h 1500"/>
                  <a:gd name="T60" fmla="+- 0 4576 1280"/>
                  <a:gd name="T61" fmla="*/ T60 w 3320"/>
                  <a:gd name="T62" fmla="+- 0 6003 5820"/>
                  <a:gd name="T63" fmla="*/ 6003 h 1500"/>
                  <a:gd name="T64" fmla="+- 0 4596 1280"/>
                  <a:gd name="T65" fmla="*/ T64 w 3320"/>
                  <a:gd name="T66" fmla="+- 0 6071 5820"/>
                  <a:gd name="T67" fmla="*/ 6071 h 1500"/>
                  <a:gd name="T68" fmla="+- 0 4600 1280"/>
                  <a:gd name="T69" fmla="*/ T68 w 3320"/>
                  <a:gd name="T70" fmla="+- 0 6120 5820"/>
                  <a:gd name="T71" fmla="*/ 6120 h 1500"/>
                  <a:gd name="T72" fmla="+- 0 4600 1280"/>
                  <a:gd name="T73" fmla="*/ T72 w 3320"/>
                  <a:gd name="T74" fmla="+- 0 7020 5820"/>
                  <a:gd name="T75" fmla="*/ 7020 h 1500"/>
                  <a:gd name="T76" fmla="+- 0 4591 1280"/>
                  <a:gd name="T77" fmla="*/ T76 w 3320"/>
                  <a:gd name="T78" fmla="+- 0 7092 5820"/>
                  <a:gd name="T79" fmla="*/ 7092 h 1500"/>
                  <a:gd name="T80" fmla="+- 0 4567 1280"/>
                  <a:gd name="T81" fmla="*/ T80 w 3320"/>
                  <a:gd name="T82" fmla="+- 0 7158 5820"/>
                  <a:gd name="T83" fmla="*/ 7158 h 1500"/>
                  <a:gd name="T84" fmla="+- 0 4528 1280"/>
                  <a:gd name="T85" fmla="*/ T84 w 3320"/>
                  <a:gd name="T86" fmla="+- 0 7215 5820"/>
                  <a:gd name="T87" fmla="*/ 7215 h 1500"/>
                  <a:gd name="T88" fmla="+- 0 4477 1280"/>
                  <a:gd name="T89" fmla="*/ T88 w 3320"/>
                  <a:gd name="T90" fmla="+- 0 7262 5820"/>
                  <a:gd name="T91" fmla="*/ 7262 h 1500"/>
                  <a:gd name="T92" fmla="+- 0 4417 1280"/>
                  <a:gd name="T93" fmla="*/ T92 w 3320"/>
                  <a:gd name="T94" fmla="+- 0 7296 5820"/>
                  <a:gd name="T95" fmla="*/ 7296 h 1500"/>
                  <a:gd name="T96" fmla="+- 0 4349 1280"/>
                  <a:gd name="T97" fmla="*/ T96 w 3320"/>
                  <a:gd name="T98" fmla="+- 0 7316 5820"/>
                  <a:gd name="T99" fmla="*/ 7316 h 1500"/>
                  <a:gd name="T100" fmla="+- 0 4300 1280"/>
                  <a:gd name="T101" fmla="*/ T100 w 3320"/>
                  <a:gd name="T102" fmla="+- 0 7320 5820"/>
                  <a:gd name="T103" fmla="*/ 7320 h 1500"/>
                  <a:gd name="T104" fmla="+- 0 1580 1280"/>
                  <a:gd name="T105" fmla="*/ T104 w 3320"/>
                  <a:gd name="T106" fmla="+- 0 7320 5820"/>
                  <a:gd name="T107" fmla="*/ 7320 h 1500"/>
                  <a:gd name="T108" fmla="+- 0 1508 1280"/>
                  <a:gd name="T109" fmla="*/ T108 w 3320"/>
                  <a:gd name="T110" fmla="+- 0 7311 5820"/>
                  <a:gd name="T111" fmla="*/ 7311 h 1500"/>
                  <a:gd name="T112" fmla="+- 0 1442 1280"/>
                  <a:gd name="T113" fmla="*/ T112 w 3320"/>
                  <a:gd name="T114" fmla="+- 0 7287 5820"/>
                  <a:gd name="T115" fmla="*/ 7287 h 1500"/>
                  <a:gd name="T116" fmla="+- 0 1385 1280"/>
                  <a:gd name="T117" fmla="*/ T116 w 3320"/>
                  <a:gd name="T118" fmla="+- 0 7248 5820"/>
                  <a:gd name="T119" fmla="*/ 7248 h 1500"/>
                  <a:gd name="T120" fmla="+- 0 1338 1280"/>
                  <a:gd name="T121" fmla="*/ T120 w 3320"/>
                  <a:gd name="T122" fmla="+- 0 7197 5820"/>
                  <a:gd name="T123" fmla="*/ 7197 h 1500"/>
                  <a:gd name="T124" fmla="+- 0 1304 1280"/>
                  <a:gd name="T125" fmla="*/ T124 w 3320"/>
                  <a:gd name="T126" fmla="+- 0 7137 5820"/>
                  <a:gd name="T127" fmla="*/ 7137 h 1500"/>
                  <a:gd name="T128" fmla="+- 0 1284 1280"/>
                  <a:gd name="T129" fmla="*/ T128 w 3320"/>
                  <a:gd name="T130" fmla="+- 0 7069 5820"/>
                  <a:gd name="T131" fmla="*/ 7069 h 1500"/>
                  <a:gd name="T132" fmla="+- 0 1280 1280"/>
                  <a:gd name="T133" fmla="*/ T132 w 3320"/>
                  <a:gd name="T134" fmla="+- 0 7020 5820"/>
                  <a:gd name="T135" fmla="*/ 70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4" name="Group 28"/>
            <p:cNvGrpSpPr>
              <a:grpSpLocks/>
            </p:cNvGrpSpPr>
            <p:nvPr/>
          </p:nvGrpSpPr>
          <p:grpSpPr bwMode="auto">
            <a:xfrm>
              <a:off x="1480" y="6020"/>
              <a:ext cx="3320" cy="1500"/>
              <a:chOff x="1480" y="6020"/>
              <a:chExt cx="3320" cy="1500"/>
            </a:xfrm>
          </p:grpSpPr>
          <p:sp>
            <p:nvSpPr>
              <p:cNvPr id="47" name="Freeform 29"/>
              <p:cNvSpPr>
                <a:spLocks/>
              </p:cNvSpPr>
              <p:nvPr/>
            </p:nvSpPr>
            <p:spPr bwMode="auto">
              <a:xfrm>
                <a:off x="1480" y="6020"/>
                <a:ext cx="3320" cy="1500"/>
              </a:xfrm>
              <a:custGeom>
                <a:avLst/>
                <a:gdLst>
                  <a:gd name="T0" fmla="+- 0 4500 1480"/>
                  <a:gd name="T1" fmla="*/ T0 w 3320"/>
                  <a:gd name="T2" fmla="+- 0 6020 6020"/>
                  <a:gd name="T3" fmla="*/ 6020 h 1500"/>
                  <a:gd name="T4" fmla="+- 0 1780 1480"/>
                  <a:gd name="T5" fmla="*/ T4 w 3320"/>
                  <a:gd name="T6" fmla="+- 0 6020 6020"/>
                  <a:gd name="T7" fmla="*/ 6020 h 1500"/>
                  <a:gd name="T8" fmla="+- 0 1755 1480"/>
                  <a:gd name="T9" fmla="*/ T8 w 3320"/>
                  <a:gd name="T10" fmla="+- 0 6021 6020"/>
                  <a:gd name="T11" fmla="*/ 6021 h 1500"/>
                  <a:gd name="T12" fmla="+- 0 1685 1480"/>
                  <a:gd name="T13" fmla="*/ T12 w 3320"/>
                  <a:gd name="T14" fmla="+- 0 6035 6020"/>
                  <a:gd name="T15" fmla="*/ 6035 h 1500"/>
                  <a:gd name="T16" fmla="+- 0 1622 1480"/>
                  <a:gd name="T17" fmla="*/ T16 w 3320"/>
                  <a:gd name="T18" fmla="+- 0 6065 6020"/>
                  <a:gd name="T19" fmla="*/ 6065 h 1500"/>
                  <a:gd name="T20" fmla="+- 0 1568 1480"/>
                  <a:gd name="T21" fmla="*/ T20 w 3320"/>
                  <a:gd name="T22" fmla="+- 0 6108 6020"/>
                  <a:gd name="T23" fmla="*/ 6108 h 1500"/>
                  <a:gd name="T24" fmla="+- 0 1525 1480"/>
                  <a:gd name="T25" fmla="*/ T24 w 3320"/>
                  <a:gd name="T26" fmla="+- 0 6162 6020"/>
                  <a:gd name="T27" fmla="*/ 6162 h 1500"/>
                  <a:gd name="T28" fmla="+- 0 1495 1480"/>
                  <a:gd name="T29" fmla="*/ T28 w 3320"/>
                  <a:gd name="T30" fmla="+- 0 6225 6020"/>
                  <a:gd name="T31" fmla="*/ 6225 h 1500"/>
                  <a:gd name="T32" fmla="+- 0 1481 1480"/>
                  <a:gd name="T33" fmla="*/ T32 w 3320"/>
                  <a:gd name="T34" fmla="+- 0 6295 6020"/>
                  <a:gd name="T35" fmla="*/ 6295 h 1500"/>
                  <a:gd name="T36" fmla="+- 0 1480 1480"/>
                  <a:gd name="T37" fmla="*/ T36 w 3320"/>
                  <a:gd name="T38" fmla="+- 0 6320 6020"/>
                  <a:gd name="T39" fmla="*/ 6320 h 1500"/>
                  <a:gd name="T40" fmla="+- 0 1480 1480"/>
                  <a:gd name="T41" fmla="*/ T40 w 3320"/>
                  <a:gd name="T42" fmla="+- 0 7220 6020"/>
                  <a:gd name="T43" fmla="*/ 7220 h 1500"/>
                  <a:gd name="T44" fmla="+- 0 1489 1480"/>
                  <a:gd name="T45" fmla="*/ T44 w 3320"/>
                  <a:gd name="T46" fmla="+- 0 7292 6020"/>
                  <a:gd name="T47" fmla="*/ 7292 h 1500"/>
                  <a:gd name="T48" fmla="+- 0 1513 1480"/>
                  <a:gd name="T49" fmla="*/ T48 w 3320"/>
                  <a:gd name="T50" fmla="+- 0 7358 6020"/>
                  <a:gd name="T51" fmla="*/ 7358 h 1500"/>
                  <a:gd name="T52" fmla="+- 0 1552 1480"/>
                  <a:gd name="T53" fmla="*/ T52 w 3320"/>
                  <a:gd name="T54" fmla="+- 0 7415 6020"/>
                  <a:gd name="T55" fmla="*/ 7415 h 1500"/>
                  <a:gd name="T56" fmla="+- 0 1603 1480"/>
                  <a:gd name="T57" fmla="*/ T56 w 3320"/>
                  <a:gd name="T58" fmla="+- 0 7462 6020"/>
                  <a:gd name="T59" fmla="*/ 7462 h 1500"/>
                  <a:gd name="T60" fmla="+- 0 1663 1480"/>
                  <a:gd name="T61" fmla="*/ T60 w 3320"/>
                  <a:gd name="T62" fmla="+- 0 7496 6020"/>
                  <a:gd name="T63" fmla="*/ 7496 h 1500"/>
                  <a:gd name="T64" fmla="+- 0 1731 1480"/>
                  <a:gd name="T65" fmla="*/ T64 w 3320"/>
                  <a:gd name="T66" fmla="+- 0 7516 6020"/>
                  <a:gd name="T67" fmla="*/ 7516 h 1500"/>
                  <a:gd name="T68" fmla="+- 0 1780 1480"/>
                  <a:gd name="T69" fmla="*/ T68 w 3320"/>
                  <a:gd name="T70" fmla="+- 0 7520 6020"/>
                  <a:gd name="T71" fmla="*/ 7520 h 1500"/>
                  <a:gd name="T72" fmla="+- 0 4500 1480"/>
                  <a:gd name="T73" fmla="*/ T72 w 3320"/>
                  <a:gd name="T74" fmla="+- 0 7520 6020"/>
                  <a:gd name="T75" fmla="*/ 7520 h 1500"/>
                  <a:gd name="T76" fmla="+- 0 4572 1480"/>
                  <a:gd name="T77" fmla="*/ T76 w 3320"/>
                  <a:gd name="T78" fmla="+- 0 7511 6020"/>
                  <a:gd name="T79" fmla="*/ 7511 h 1500"/>
                  <a:gd name="T80" fmla="+- 0 4638 1480"/>
                  <a:gd name="T81" fmla="*/ T80 w 3320"/>
                  <a:gd name="T82" fmla="+- 0 7487 6020"/>
                  <a:gd name="T83" fmla="*/ 7487 h 1500"/>
                  <a:gd name="T84" fmla="+- 0 4695 1480"/>
                  <a:gd name="T85" fmla="*/ T84 w 3320"/>
                  <a:gd name="T86" fmla="+- 0 7448 6020"/>
                  <a:gd name="T87" fmla="*/ 7448 h 1500"/>
                  <a:gd name="T88" fmla="+- 0 4742 1480"/>
                  <a:gd name="T89" fmla="*/ T88 w 3320"/>
                  <a:gd name="T90" fmla="+- 0 7397 6020"/>
                  <a:gd name="T91" fmla="*/ 7397 h 1500"/>
                  <a:gd name="T92" fmla="+- 0 4776 1480"/>
                  <a:gd name="T93" fmla="*/ T92 w 3320"/>
                  <a:gd name="T94" fmla="+- 0 7337 6020"/>
                  <a:gd name="T95" fmla="*/ 7337 h 1500"/>
                  <a:gd name="T96" fmla="+- 0 4796 1480"/>
                  <a:gd name="T97" fmla="*/ T96 w 3320"/>
                  <a:gd name="T98" fmla="+- 0 7269 6020"/>
                  <a:gd name="T99" fmla="*/ 7269 h 1500"/>
                  <a:gd name="T100" fmla="+- 0 4800 1480"/>
                  <a:gd name="T101" fmla="*/ T100 w 3320"/>
                  <a:gd name="T102" fmla="+- 0 7220 6020"/>
                  <a:gd name="T103" fmla="*/ 7220 h 1500"/>
                  <a:gd name="T104" fmla="+- 0 4800 1480"/>
                  <a:gd name="T105" fmla="*/ T104 w 3320"/>
                  <a:gd name="T106" fmla="+- 0 6320 6020"/>
                  <a:gd name="T107" fmla="*/ 6320 h 1500"/>
                  <a:gd name="T108" fmla="+- 0 4791 1480"/>
                  <a:gd name="T109" fmla="*/ T108 w 3320"/>
                  <a:gd name="T110" fmla="+- 0 6248 6020"/>
                  <a:gd name="T111" fmla="*/ 6248 h 1500"/>
                  <a:gd name="T112" fmla="+- 0 4767 1480"/>
                  <a:gd name="T113" fmla="*/ T112 w 3320"/>
                  <a:gd name="T114" fmla="+- 0 6182 6020"/>
                  <a:gd name="T115" fmla="*/ 6182 h 1500"/>
                  <a:gd name="T116" fmla="+- 0 4728 1480"/>
                  <a:gd name="T117" fmla="*/ T116 w 3320"/>
                  <a:gd name="T118" fmla="+- 0 6125 6020"/>
                  <a:gd name="T119" fmla="*/ 6125 h 1500"/>
                  <a:gd name="T120" fmla="+- 0 4677 1480"/>
                  <a:gd name="T121" fmla="*/ T120 w 3320"/>
                  <a:gd name="T122" fmla="+- 0 6078 6020"/>
                  <a:gd name="T123" fmla="*/ 6078 h 1500"/>
                  <a:gd name="T124" fmla="+- 0 4617 1480"/>
                  <a:gd name="T125" fmla="*/ T124 w 3320"/>
                  <a:gd name="T126" fmla="+- 0 6044 6020"/>
                  <a:gd name="T127" fmla="*/ 6044 h 1500"/>
                  <a:gd name="T128" fmla="+- 0 4549 1480"/>
                  <a:gd name="T129" fmla="*/ T128 w 3320"/>
                  <a:gd name="T130" fmla="+- 0 6024 6020"/>
                  <a:gd name="T131" fmla="*/ 6024 h 1500"/>
                  <a:gd name="T132" fmla="+- 0 4500 1480"/>
                  <a:gd name="T133" fmla="*/ T132 w 3320"/>
                  <a:gd name="T134" fmla="+- 0 6020 6020"/>
                  <a:gd name="T135" fmla="*/ 60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5" name="Group 26"/>
            <p:cNvGrpSpPr>
              <a:grpSpLocks/>
            </p:cNvGrpSpPr>
            <p:nvPr/>
          </p:nvGrpSpPr>
          <p:grpSpPr bwMode="auto">
            <a:xfrm>
              <a:off x="1480" y="6020"/>
              <a:ext cx="3320" cy="1500"/>
              <a:chOff x="1480" y="6020"/>
              <a:chExt cx="3320" cy="1500"/>
            </a:xfrm>
          </p:grpSpPr>
          <p:sp>
            <p:nvSpPr>
              <p:cNvPr id="46" name="Freeform 27"/>
              <p:cNvSpPr>
                <a:spLocks/>
              </p:cNvSpPr>
              <p:nvPr/>
            </p:nvSpPr>
            <p:spPr bwMode="auto">
              <a:xfrm>
                <a:off x="1480" y="6020"/>
                <a:ext cx="3320" cy="1500"/>
              </a:xfrm>
              <a:custGeom>
                <a:avLst/>
                <a:gdLst>
                  <a:gd name="T0" fmla="+- 0 1480 1480"/>
                  <a:gd name="T1" fmla="*/ T0 w 3320"/>
                  <a:gd name="T2" fmla="+- 0 7220 6020"/>
                  <a:gd name="T3" fmla="*/ 7220 h 1500"/>
                  <a:gd name="T4" fmla="+- 0 1480 1480"/>
                  <a:gd name="T5" fmla="*/ T4 w 3320"/>
                  <a:gd name="T6" fmla="+- 0 6320 6020"/>
                  <a:gd name="T7" fmla="*/ 6320 h 1500"/>
                  <a:gd name="T8" fmla="+- 0 1481 1480"/>
                  <a:gd name="T9" fmla="*/ T8 w 3320"/>
                  <a:gd name="T10" fmla="+- 0 6295 6020"/>
                  <a:gd name="T11" fmla="*/ 6295 h 1500"/>
                  <a:gd name="T12" fmla="+- 0 1495 1480"/>
                  <a:gd name="T13" fmla="*/ T12 w 3320"/>
                  <a:gd name="T14" fmla="+- 0 6225 6020"/>
                  <a:gd name="T15" fmla="*/ 6225 h 1500"/>
                  <a:gd name="T16" fmla="+- 0 1525 1480"/>
                  <a:gd name="T17" fmla="*/ T16 w 3320"/>
                  <a:gd name="T18" fmla="+- 0 6162 6020"/>
                  <a:gd name="T19" fmla="*/ 6162 h 1500"/>
                  <a:gd name="T20" fmla="+- 0 1568 1480"/>
                  <a:gd name="T21" fmla="*/ T20 w 3320"/>
                  <a:gd name="T22" fmla="+- 0 6108 6020"/>
                  <a:gd name="T23" fmla="*/ 6108 h 1500"/>
                  <a:gd name="T24" fmla="+- 0 1622 1480"/>
                  <a:gd name="T25" fmla="*/ T24 w 3320"/>
                  <a:gd name="T26" fmla="+- 0 6065 6020"/>
                  <a:gd name="T27" fmla="*/ 6065 h 1500"/>
                  <a:gd name="T28" fmla="+- 0 1685 1480"/>
                  <a:gd name="T29" fmla="*/ T28 w 3320"/>
                  <a:gd name="T30" fmla="+- 0 6035 6020"/>
                  <a:gd name="T31" fmla="*/ 6035 h 1500"/>
                  <a:gd name="T32" fmla="+- 0 1755 1480"/>
                  <a:gd name="T33" fmla="*/ T32 w 3320"/>
                  <a:gd name="T34" fmla="+- 0 6021 6020"/>
                  <a:gd name="T35" fmla="*/ 6021 h 1500"/>
                  <a:gd name="T36" fmla="+- 0 1780 1480"/>
                  <a:gd name="T37" fmla="*/ T36 w 3320"/>
                  <a:gd name="T38" fmla="+- 0 6020 6020"/>
                  <a:gd name="T39" fmla="*/ 6020 h 1500"/>
                  <a:gd name="T40" fmla="+- 0 4500 1480"/>
                  <a:gd name="T41" fmla="*/ T40 w 3320"/>
                  <a:gd name="T42" fmla="+- 0 6020 6020"/>
                  <a:gd name="T43" fmla="*/ 6020 h 1500"/>
                  <a:gd name="T44" fmla="+- 0 4572 1480"/>
                  <a:gd name="T45" fmla="*/ T44 w 3320"/>
                  <a:gd name="T46" fmla="+- 0 6029 6020"/>
                  <a:gd name="T47" fmla="*/ 6029 h 1500"/>
                  <a:gd name="T48" fmla="+- 0 4638 1480"/>
                  <a:gd name="T49" fmla="*/ T48 w 3320"/>
                  <a:gd name="T50" fmla="+- 0 6053 6020"/>
                  <a:gd name="T51" fmla="*/ 6053 h 1500"/>
                  <a:gd name="T52" fmla="+- 0 4695 1480"/>
                  <a:gd name="T53" fmla="*/ T52 w 3320"/>
                  <a:gd name="T54" fmla="+- 0 6092 6020"/>
                  <a:gd name="T55" fmla="*/ 6092 h 1500"/>
                  <a:gd name="T56" fmla="+- 0 4742 1480"/>
                  <a:gd name="T57" fmla="*/ T56 w 3320"/>
                  <a:gd name="T58" fmla="+- 0 6143 6020"/>
                  <a:gd name="T59" fmla="*/ 6143 h 1500"/>
                  <a:gd name="T60" fmla="+- 0 4776 1480"/>
                  <a:gd name="T61" fmla="*/ T60 w 3320"/>
                  <a:gd name="T62" fmla="+- 0 6203 6020"/>
                  <a:gd name="T63" fmla="*/ 6203 h 1500"/>
                  <a:gd name="T64" fmla="+- 0 4796 1480"/>
                  <a:gd name="T65" fmla="*/ T64 w 3320"/>
                  <a:gd name="T66" fmla="+- 0 6271 6020"/>
                  <a:gd name="T67" fmla="*/ 6271 h 1500"/>
                  <a:gd name="T68" fmla="+- 0 4800 1480"/>
                  <a:gd name="T69" fmla="*/ T68 w 3320"/>
                  <a:gd name="T70" fmla="+- 0 6320 6020"/>
                  <a:gd name="T71" fmla="*/ 6320 h 1500"/>
                  <a:gd name="T72" fmla="+- 0 4800 1480"/>
                  <a:gd name="T73" fmla="*/ T72 w 3320"/>
                  <a:gd name="T74" fmla="+- 0 7220 6020"/>
                  <a:gd name="T75" fmla="*/ 7220 h 1500"/>
                  <a:gd name="T76" fmla="+- 0 4791 1480"/>
                  <a:gd name="T77" fmla="*/ T76 w 3320"/>
                  <a:gd name="T78" fmla="+- 0 7292 6020"/>
                  <a:gd name="T79" fmla="*/ 7292 h 1500"/>
                  <a:gd name="T80" fmla="+- 0 4767 1480"/>
                  <a:gd name="T81" fmla="*/ T80 w 3320"/>
                  <a:gd name="T82" fmla="+- 0 7358 6020"/>
                  <a:gd name="T83" fmla="*/ 7358 h 1500"/>
                  <a:gd name="T84" fmla="+- 0 4728 1480"/>
                  <a:gd name="T85" fmla="*/ T84 w 3320"/>
                  <a:gd name="T86" fmla="+- 0 7415 6020"/>
                  <a:gd name="T87" fmla="*/ 7415 h 1500"/>
                  <a:gd name="T88" fmla="+- 0 4677 1480"/>
                  <a:gd name="T89" fmla="*/ T88 w 3320"/>
                  <a:gd name="T90" fmla="+- 0 7462 6020"/>
                  <a:gd name="T91" fmla="*/ 7462 h 1500"/>
                  <a:gd name="T92" fmla="+- 0 4617 1480"/>
                  <a:gd name="T93" fmla="*/ T92 w 3320"/>
                  <a:gd name="T94" fmla="+- 0 7496 6020"/>
                  <a:gd name="T95" fmla="*/ 7496 h 1500"/>
                  <a:gd name="T96" fmla="+- 0 4549 1480"/>
                  <a:gd name="T97" fmla="*/ T96 w 3320"/>
                  <a:gd name="T98" fmla="+- 0 7516 6020"/>
                  <a:gd name="T99" fmla="*/ 7516 h 1500"/>
                  <a:gd name="T100" fmla="+- 0 4500 1480"/>
                  <a:gd name="T101" fmla="*/ T100 w 3320"/>
                  <a:gd name="T102" fmla="+- 0 7520 6020"/>
                  <a:gd name="T103" fmla="*/ 7520 h 1500"/>
                  <a:gd name="T104" fmla="+- 0 1780 1480"/>
                  <a:gd name="T105" fmla="*/ T104 w 3320"/>
                  <a:gd name="T106" fmla="+- 0 7520 6020"/>
                  <a:gd name="T107" fmla="*/ 7520 h 1500"/>
                  <a:gd name="T108" fmla="+- 0 1708 1480"/>
                  <a:gd name="T109" fmla="*/ T108 w 3320"/>
                  <a:gd name="T110" fmla="+- 0 7511 6020"/>
                  <a:gd name="T111" fmla="*/ 7511 h 1500"/>
                  <a:gd name="T112" fmla="+- 0 1642 1480"/>
                  <a:gd name="T113" fmla="*/ T112 w 3320"/>
                  <a:gd name="T114" fmla="+- 0 7487 6020"/>
                  <a:gd name="T115" fmla="*/ 7487 h 1500"/>
                  <a:gd name="T116" fmla="+- 0 1585 1480"/>
                  <a:gd name="T117" fmla="*/ T116 w 3320"/>
                  <a:gd name="T118" fmla="+- 0 7448 6020"/>
                  <a:gd name="T119" fmla="*/ 7448 h 1500"/>
                  <a:gd name="T120" fmla="+- 0 1538 1480"/>
                  <a:gd name="T121" fmla="*/ T120 w 3320"/>
                  <a:gd name="T122" fmla="+- 0 7397 6020"/>
                  <a:gd name="T123" fmla="*/ 7397 h 1500"/>
                  <a:gd name="T124" fmla="+- 0 1504 1480"/>
                  <a:gd name="T125" fmla="*/ T124 w 3320"/>
                  <a:gd name="T126" fmla="+- 0 7337 6020"/>
                  <a:gd name="T127" fmla="*/ 7337 h 1500"/>
                  <a:gd name="T128" fmla="+- 0 1484 1480"/>
                  <a:gd name="T129" fmla="*/ T128 w 3320"/>
                  <a:gd name="T130" fmla="+- 0 7269 6020"/>
                  <a:gd name="T131" fmla="*/ 7269 h 1500"/>
                  <a:gd name="T132" fmla="+- 0 1480 1480"/>
                  <a:gd name="T133" fmla="*/ T132 w 3320"/>
                  <a:gd name="T134" fmla="+- 0 7220 6020"/>
                  <a:gd name="T135" fmla="*/ 72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6" name="Group 24"/>
            <p:cNvGrpSpPr>
              <a:grpSpLocks/>
            </p:cNvGrpSpPr>
            <p:nvPr/>
          </p:nvGrpSpPr>
          <p:grpSpPr bwMode="auto">
            <a:xfrm>
              <a:off x="1680" y="6220"/>
              <a:ext cx="3320" cy="1500"/>
              <a:chOff x="1680" y="6220"/>
              <a:chExt cx="3320" cy="1500"/>
            </a:xfrm>
          </p:grpSpPr>
          <p:sp>
            <p:nvSpPr>
              <p:cNvPr id="45" name="Freeform 25"/>
              <p:cNvSpPr>
                <a:spLocks/>
              </p:cNvSpPr>
              <p:nvPr/>
            </p:nvSpPr>
            <p:spPr bwMode="auto">
              <a:xfrm>
                <a:off x="1680" y="6220"/>
                <a:ext cx="3320" cy="1500"/>
              </a:xfrm>
              <a:custGeom>
                <a:avLst/>
                <a:gdLst>
                  <a:gd name="T0" fmla="+- 0 4700 1680"/>
                  <a:gd name="T1" fmla="*/ T0 w 3320"/>
                  <a:gd name="T2" fmla="+- 0 6220 6220"/>
                  <a:gd name="T3" fmla="*/ 6220 h 1500"/>
                  <a:gd name="T4" fmla="+- 0 1980 1680"/>
                  <a:gd name="T5" fmla="*/ T4 w 3320"/>
                  <a:gd name="T6" fmla="+- 0 6220 6220"/>
                  <a:gd name="T7" fmla="*/ 6220 h 1500"/>
                  <a:gd name="T8" fmla="+- 0 1955 1680"/>
                  <a:gd name="T9" fmla="*/ T8 w 3320"/>
                  <a:gd name="T10" fmla="+- 0 6221 6220"/>
                  <a:gd name="T11" fmla="*/ 6221 h 1500"/>
                  <a:gd name="T12" fmla="+- 0 1885 1680"/>
                  <a:gd name="T13" fmla="*/ T12 w 3320"/>
                  <a:gd name="T14" fmla="+- 0 6235 6220"/>
                  <a:gd name="T15" fmla="*/ 6235 h 1500"/>
                  <a:gd name="T16" fmla="+- 0 1822 1680"/>
                  <a:gd name="T17" fmla="*/ T16 w 3320"/>
                  <a:gd name="T18" fmla="+- 0 6265 6220"/>
                  <a:gd name="T19" fmla="*/ 6265 h 1500"/>
                  <a:gd name="T20" fmla="+- 0 1768 1680"/>
                  <a:gd name="T21" fmla="*/ T20 w 3320"/>
                  <a:gd name="T22" fmla="+- 0 6308 6220"/>
                  <a:gd name="T23" fmla="*/ 6308 h 1500"/>
                  <a:gd name="T24" fmla="+- 0 1725 1680"/>
                  <a:gd name="T25" fmla="*/ T24 w 3320"/>
                  <a:gd name="T26" fmla="+- 0 6362 6220"/>
                  <a:gd name="T27" fmla="*/ 6362 h 1500"/>
                  <a:gd name="T28" fmla="+- 0 1695 1680"/>
                  <a:gd name="T29" fmla="*/ T28 w 3320"/>
                  <a:gd name="T30" fmla="+- 0 6425 6220"/>
                  <a:gd name="T31" fmla="*/ 6425 h 1500"/>
                  <a:gd name="T32" fmla="+- 0 1681 1680"/>
                  <a:gd name="T33" fmla="*/ T32 w 3320"/>
                  <a:gd name="T34" fmla="+- 0 6495 6220"/>
                  <a:gd name="T35" fmla="*/ 6495 h 1500"/>
                  <a:gd name="T36" fmla="+- 0 1680 1680"/>
                  <a:gd name="T37" fmla="*/ T36 w 3320"/>
                  <a:gd name="T38" fmla="+- 0 6520 6220"/>
                  <a:gd name="T39" fmla="*/ 6520 h 1500"/>
                  <a:gd name="T40" fmla="+- 0 1680 1680"/>
                  <a:gd name="T41" fmla="*/ T40 w 3320"/>
                  <a:gd name="T42" fmla="+- 0 7420 6220"/>
                  <a:gd name="T43" fmla="*/ 7420 h 1500"/>
                  <a:gd name="T44" fmla="+- 0 1689 1680"/>
                  <a:gd name="T45" fmla="*/ T44 w 3320"/>
                  <a:gd name="T46" fmla="+- 0 7492 6220"/>
                  <a:gd name="T47" fmla="*/ 7492 h 1500"/>
                  <a:gd name="T48" fmla="+- 0 1713 1680"/>
                  <a:gd name="T49" fmla="*/ T48 w 3320"/>
                  <a:gd name="T50" fmla="+- 0 7558 6220"/>
                  <a:gd name="T51" fmla="*/ 7558 h 1500"/>
                  <a:gd name="T52" fmla="+- 0 1752 1680"/>
                  <a:gd name="T53" fmla="*/ T52 w 3320"/>
                  <a:gd name="T54" fmla="+- 0 7615 6220"/>
                  <a:gd name="T55" fmla="*/ 7615 h 1500"/>
                  <a:gd name="T56" fmla="+- 0 1803 1680"/>
                  <a:gd name="T57" fmla="*/ T56 w 3320"/>
                  <a:gd name="T58" fmla="+- 0 7662 6220"/>
                  <a:gd name="T59" fmla="*/ 7662 h 1500"/>
                  <a:gd name="T60" fmla="+- 0 1863 1680"/>
                  <a:gd name="T61" fmla="*/ T60 w 3320"/>
                  <a:gd name="T62" fmla="+- 0 7696 6220"/>
                  <a:gd name="T63" fmla="*/ 7696 h 1500"/>
                  <a:gd name="T64" fmla="+- 0 1931 1680"/>
                  <a:gd name="T65" fmla="*/ T64 w 3320"/>
                  <a:gd name="T66" fmla="+- 0 7716 6220"/>
                  <a:gd name="T67" fmla="*/ 7716 h 1500"/>
                  <a:gd name="T68" fmla="+- 0 1980 1680"/>
                  <a:gd name="T69" fmla="*/ T68 w 3320"/>
                  <a:gd name="T70" fmla="+- 0 7720 6220"/>
                  <a:gd name="T71" fmla="*/ 7720 h 1500"/>
                  <a:gd name="T72" fmla="+- 0 4700 1680"/>
                  <a:gd name="T73" fmla="*/ T72 w 3320"/>
                  <a:gd name="T74" fmla="+- 0 7720 6220"/>
                  <a:gd name="T75" fmla="*/ 7720 h 1500"/>
                  <a:gd name="T76" fmla="+- 0 4772 1680"/>
                  <a:gd name="T77" fmla="*/ T76 w 3320"/>
                  <a:gd name="T78" fmla="+- 0 7711 6220"/>
                  <a:gd name="T79" fmla="*/ 7711 h 1500"/>
                  <a:gd name="T80" fmla="+- 0 4838 1680"/>
                  <a:gd name="T81" fmla="*/ T80 w 3320"/>
                  <a:gd name="T82" fmla="+- 0 7687 6220"/>
                  <a:gd name="T83" fmla="*/ 7687 h 1500"/>
                  <a:gd name="T84" fmla="+- 0 4895 1680"/>
                  <a:gd name="T85" fmla="*/ T84 w 3320"/>
                  <a:gd name="T86" fmla="+- 0 7648 6220"/>
                  <a:gd name="T87" fmla="*/ 7648 h 1500"/>
                  <a:gd name="T88" fmla="+- 0 4942 1680"/>
                  <a:gd name="T89" fmla="*/ T88 w 3320"/>
                  <a:gd name="T90" fmla="+- 0 7597 6220"/>
                  <a:gd name="T91" fmla="*/ 7597 h 1500"/>
                  <a:gd name="T92" fmla="+- 0 4976 1680"/>
                  <a:gd name="T93" fmla="*/ T92 w 3320"/>
                  <a:gd name="T94" fmla="+- 0 7537 6220"/>
                  <a:gd name="T95" fmla="*/ 7537 h 1500"/>
                  <a:gd name="T96" fmla="+- 0 4996 1680"/>
                  <a:gd name="T97" fmla="*/ T96 w 3320"/>
                  <a:gd name="T98" fmla="+- 0 7469 6220"/>
                  <a:gd name="T99" fmla="*/ 7469 h 1500"/>
                  <a:gd name="T100" fmla="+- 0 5000 1680"/>
                  <a:gd name="T101" fmla="*/ T100 w 3320"/>
                  <a:gd name="T102" fmla="+- 0 7420 6220"/>
                  <a:gd name="T103" fmla="*/ 7420 h 1500"/>
                  <a:gd name="T104" fmla="+- 0 5000 1680"/>
                  <a:gd name="T105" fmla="*/ T104 w 3320"/>
                  <a:gd name="T106" fmla="+- 0 6520 6220"/>
                  <a:gd name="T107" fmla="*/ 6520 h 1500"/>
                  <a:gd name="T108" fmla="+- 0 4991 1680"/>
                  <a:gd name="T109" fmla="*/ T108 w 3320"/>
                  <a:gd name="T110" fmla="+- 0 6448 6220"/>
                  <a:gd name="T111" fmla="*/ 6448 h 1500"/>
                  <a:gd name="T112" fmla="+- 0 4967 1680"/>
                  <a:gd name="T113" fmla="*/ T112 w 3320"/>
                  <a:gd name="T114" fmla="+- 0 6382 6220"/>
                  <a:gd name="T115" fmla="*/ 6382 h 1500"/>
                  <a:gd name="T116" fmla="+- 0 4928 1680"/>
                  <a:gd name="T117" fmla="*/ T116 w 3320"/>
                  <a:gd name="T118" fmla="+- 0 6325 6220"/>
                  <a:gd name="T119" fmla="*/ 6325 h 1500"/>
                  <a:gd name="T120" fmla="+- 0 4877 1680"/>
                  <a:gd name="T121" fmla="*/ T120 w 3320"/>
                  <a:gd name="T122" fmla="+- 0 6278 6220"/>
                  <a:gd name="T123" fmla="*/ 6278 h 1500"/>
                  <a:gd name="T124" fmla="+- 0 4817 1680"/>
                  <a:gd name="T125" fmla="*/ T124 w 3320"/>
                  <a:gd name="T126" fmla="+- 0 6244 6220"/>
                  <a:gd name="T127" fmla="*/ 6244 h 1500"/>
                  <a:gd name="T128" fmla="+- 0 4749 1680"/>
                  <a:gd name="T129" fmla="*/ T128 w 3320"/>
                  <a:gd name="T130" fmla="+- 0 6224 6220"/>
                  <a:gd name="T131" fmla="*/ 6224 h 1500"/>
                  <a:gd name="T132" fmla="+- 0 4700 1680"/>
                  <a:gd name="T133" fmla="*/ T132 w 3320"/>
                  <a:gd name="T134" fmla="+- 0 6220 6220"/>
                  <a:gd name="T135" fmla="*/ 62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7" name="Group 22"/>
            <p:cNvGrpSpPr>
              <a:grpSpLocks/>
            </p:cNvGrpSpPr>
            <p:nvPr/>
          </p:nvGrpSpPr>
          <p:grpSpPr bwMode="auto">
            <a:xfrm>
              <a:off x="1680" y="6220"/>
              <a:ext cx="3320" cy="1500"/>
              <a:chOff x="1680" y="6220"/>
              <a:chExt cx="3320" cy="1500"/>
            </a:xfrm>
          </p:grpSpPr>
          <p:sp>
            <p:nvSpPr>
              <p:cNvPr id="44" name="Freeform 23"/>
              <p:cNvSpPr>
                <a:spLocks/>
              </p:cNvSpPr>
              <p:nvPr/>
            </p:nvSpPr>
            <p:spPr bwMode="auto">
              <a:xfrm>
                <a:off x="1680" y="6220"/>
                <a:ext cx="3320" cy="1500"/>
              </a:xfrm>
              <a:custGeom>
                <a:avLst/>
                <a:gdLst>
                  <a:gd name="T0" fmla="+- 0 1680 1680"/>
                  <a:gd name="T1" fmla="*/ T0 w 3320"/>
                  <a:gd name="T2" fmla="+- 0 7420 6220"/>
                  <a:gd name="T3" fmla="*/ 7420 h 1500"/>
                  <a:gd name="T4" fmla="+- 0 1680 1680"/>
                  <a:gd name="T5" fmla="*/ T4 w 3320"/>
                  <a:gd name="T6" fmla="+- 0 6520 6220"/>
                  <a:gd name="T7" fmla="*/ 6520 h 1500"/>
                  <a:gd name="T8" fmla="+- 0 1681 1680"/>
                  <a:gd name="T9" fmla="*/ T8 w 3320"/>
                  <a:gd name="T10" fmla="+- 0 6495 6220"/>
                  <a:gd name="T11" fmla="*/ 6495 h 1500"/>
                  <a:gd name="T12" fmla="+- 0 1695 1680"/>
                  <a:gd name="T13" fmla="*/ T12 w 3320"/>
                  <a:gd name="T14" fmla="+- 0 6425 6220"/>
                  <a:gd name="T15" fmla="*/ 6425 h 1500"/>
                  <a:gd name="T16" fmla="+- 0 1725 1680"/>
                  <a:gd name="T17" fmla="*/ T16 w 3320"/>
                  <a:gd name="T18" fmla="+- 0 6362 6220"/>
                  <a:gd name="T19" fmla="*/ 6362 h 1500"/>
                  <a:gd name="T20" fmla="+- 0 1768 1680"/>
                  <a:gd name="T21" fmla="*/ T20 w 3320"/>
                  <a:gd name="T22" fmla="+- 0 6308 6220"/>
                  <a:gd name="T23" fmla="*/ 6308 h 1500"/>
                  <a:gd name="T24" fmla="+- 0 1822 1680"/>
                  <a:gd name="T25" fmla="*/ T24 w 3320"/>
                  <a:gd name="T26" fmla="+- 0 6265 6220"/>
                  <a:gd name="T27" fmla="*/ 6265 h 1500"/>
                  <a:gd name="T28" fmla="+- 0 1885 1680"/>
                  <a:gd name="T29" fmla="*/ T28 w 3320"/>
                  <a:gd name="T30" fmla="+- 0 6235 6220"/>
                  <a:gd name="T31" fmla="*/ 6235 h 1500"/>
                  <a:gd name="T32" fmla="+- 0 1955 1680"/>
                  <a:gd name="T33" fmla="*/ T32 w 3320"/>
                  <a:gd name="T34" fmla="+- 0 6221 6220"/>
                  <a:gd name="T35" fmla="*/ 6221 h 1500"/>
                  <a:gd name="T36" fmla="+- 0 1980 1680"/>
                  <a:gd name="T37" fmla="*/ T36 w 3320"/>
                  <a:gd name="T38" fmla="+- 0 6220 6220"/>
                  <a:gd name="T39" fmla="*/ 6220 h 1500"/>
                  <a:gd name="T40" fmla="+- 0 4700 1680"/>
                  <a:gd name="T41" fmla="*/ T40 w 3320"/>
                  <a:gd name="T42" fmla="+- 0 6220 6220"/>
                  <a:gd name="T43" fmla="*/ 6220 h 1500"/>
                  <a:gd name="T44" fmla="+- 0 4772 1680"/>
                  <a:gd name="T45" fmla="*/ T44 w 3320"/>
                  <a:gd name="T46" fmla="+- 0 6229 6220"/>
                  <a:gd name="T47" fmla="*/ 6229 h 1500"/>
                  <a:gd name="T48" fmla="+- 0 4838 1680"/>
                  <a:gd name="T49" fmla="*/ T48 w 3320"/>
                  <a:gd name="T50" fmla="+- 0 6253 6220"/>
                  <a:gd name="T51" fmla="*/ 6253 h 1500"/>
                  <a:gd name="T52" fmla="+- 0 4895 1680"/>
                  <a:gd name="T53" fmla="*/ T52 w 3320"/>
                  <a:gd name="T54" fmla="+- 0 6292 6220"/>
                  <a:gd name="T55" fmla="*/ 6292 h 1500"/>
                  <a:gd name="T56" fmla="+- 0 4942 1680"/>
                  <a:gd name="T57" fmla="*/ T56 w 3320"/>
                  <a:gd name="T58" fmla="+- 0 6343 6220"/>
                  <a:gd name="T59" fmla="*/ 6343 h 1500"/>
                  <a:gd name="T60" fmla="+- 0 4976 1680"/>
                  <a:gd name="T61" fmla="*/ T60 w 3320"/>
                  <a:gd name="T62" fmla="+- 0 6403 6220"/>
                  <a:gd name="T63" fmla="*/ 6403 h 1500"/>
                  <a:gd name="T64" fmla="+- 0 4996 1680"/>
                  <a:gd name="T65" fmla="*/ T64 w 3320"/>
                  <a:gd name="T66" fmla="+- 0 6471 6220"/>
                  <a:gd name="T67" fmla="*/ 6471 h 1500"/>
                  <a:gd name="T68" fmla="+- 0 5000 1680"/>
                  <a:gd name="T69" fmla="*/ T68 w 3320"/>
                  <a:gd name="T70" fmla="+- 0 6520 6220"/>
                  <a:gd name="T71" fmla="*/ 6520 h 1500"/>
                  <a:gd name="T72" fmla="+- 0 5000 1680"/>
                  <a:gd name="T73" fmla="*/ T72 w 3320"/>
                  <a:gd name="T74" fmla="+- 0 7420 6220"/>
                  <a:gd name="T75" fmla="*/ 7420 h 1500"/>
                  <a:gd name="T76" fmla="+- 0 4991 1680"/>
                  <a:gd name="T77" fmla="*/ T76 w 3320"/>
                  <a:gd name="T78" fmla="+- 0 7492 6220"/>
                  <a:gd name="T79" fmla="*/ 7492 h 1500"/>
                  <a:gd name="T80" fmla="+- 0 4967 1680"/>
                  <a:gd name="T81" fmla="*/ T80 w 3320"/>
                  <a:gd name="T82" fmla="+- 0 7558 6220"/>
                  <a:gd name="T83" fmla="*/ 7558 h 1500"/>
                  <a:gd name="T84" fmla="+- 0 4928 1680"/>
                  <a:gd name="T85" fmla="*/ T84 w 3320"/>
                  <a:gd name="T86" fmla="+- 0 7615 6220"/>
                  <a:gd name="T87" fmla="*/ 7615 h 1500"/>
                  <a:gd name="T88" fmla="+- 0 4877 1680"/>
                  <a:gd name="T89" fmla="*/ T88 w 3320"/>
                  <a:gd name="T90" fmla="+- 0 7662 6220"/>
                  <a:gd name="T91" fmla="*/ 7662 h 1500"/>
                  <a:gd name="T92" fmla="+- 0 4817 1680"/>
                  <a:gd name="T93" fmla="*/ T92 w 3320"/>
                  <a:gd name="T94" fmla="+- 0 7696 6220"/>
                  <a:gd name="T95" fmla="*/ 7696 h 1500"/>
                  <a:gd name="T96" fmla="+- 0 4749 1680"/>
                  <a:gd name="T97" fmla="*/ T96 w 3320"/>
                  <a:gd name="T98" fmla="+- 0 7716 6220"/>
                  <a:gd name="T99" fmla="*/ 7716 h 1500"/>
                  <a:gd name="T100" fmla="+- 0 4700 1680"/>
                  <a:gd name="T101" fmla="*/ T100 w 3320"/>
                  <a:gd name="T102" fmla="+- 0 7720 6220"/>
                  <a:gd name="T103" fmla="*/ 7720 h 1500"/>
                  <a:gd name="T104" fmla="+- 0 1980 1680"/>
                  <a:gd name="T105" fmla="*/ T104 w 3320"/>
                  <a:gd name="T106" fmla="+- 0 7720 6220"/>
                  <a:gd name="T107" fmla="*/ 7720 h 1500"/>
                  <a:gd name="T108" fmla="+- 0 1908 1680"/>
                  <a:gd name="T109" fmla="*/ T108 w 3320"/>
                  <a:gd name="T110" fmla="+- 0 7711 6220"/>
                  <a:gd name="T111" fmla="*/ 7711 h 1500"/>
                  <a:gd name="T112" fmla="+- 0 1842 1680"/>
                  <a:gd name="T113" fmla="*/ T112 w 3320"/>
                  <a:gd name="T114" fmla="+- 0 7687 6220"/>
                  <a:gd name="T115" fmla="*/ 7687 h 1500"/>
                  <a:gd name="T116" fmla="+- 0 1785 1680"/>
                  <a:gd name="T117" fmla="*/ T116 w 3320"/>
                  <a:gd name="T118" fmla="+- 0 7648 6220"/>
                  <a:gd name="T119" fmla="*/ 7648 h 1500"/>
                  <a:gd name="T120" fmla="+- 0 1738 1680"/>
                  <a:gd name="T121" fmla="*/ T120 w 3320"/>
                  <a:gd name="T122" fmla="+- 0 7597 6220"/>
                  <a:gd name="T123" fmla="*/ 7597 h 1500"/>
                  <a:gd name="T124" fmla="+- 0 1704 1680"/>
                  <a:gd name="T125" fmla="*/ T124 w 3320"/>
                  <a:gd name="T126" fmla="+- 0 7537 6220"/>
                  <a:gd name="T127" fmla="*/ 7537 h 1500"/>
                  <a:gd name="T128" fmla="+- 0 1684 1680"/>
                  <a:gd name="T129" fmla="*/ T128 w 3320"/>
                  <a:gd name="T130" fmla="+- 0 7469 6220"/>
                  <a:gd name="T131" fmla="*/ 7469 h 1500"/>
                  <a:gd name="T132" fmla="+- 0 1680 1680"/>
                  <a:gd name="T133" fmla="*/ T132 w 3320"/>
                  <a:gd name="T134" fmla="+- 0 7420 6220"/>
                  <a:gd name="T135" fmla="*/ 74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8" name="Group 20"/>
            <p:cNvGrpSpPr>
              <a:grpSpLocks/>
            </p:cNvGrpSpPr>
            <p:nvPr/>
          </p:nvGrpSpPr>
          <p:grpSpPr bwMode="auto">
            <a:xfrm>
              <a:off x="1880" y="6420"/>
              <a:ext cx="3320" cy="1500"/>
              <a:chOff x="1880" y="6420"/>
              <a:chExt cx="3320" cy="1500"/>
            </a:xfrm>
          </p:grpSpPr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1880" y="6420"/>
                <a:ext cx="3320" cy="1500"/>
              </a:xfrm>
              <a:custGeom>
                <a:avLst/>
                <a:gdLst>
                  <a:gd name="T0" fmla="+- 0 4900 1880"/>
                  <a:gd name="T1" fmla="*/ T0 w 3320"/>
                  <a:gd name="T2" fmla="+- 0 6420 6420"/>
                  <a:gd name="T3" fmla="*/ 6420 h 1500"/>
                  <a:gd name="T4" fmla="+- 0 2180 1880"/>
                  <a:gd name="T5" fmla="*/ T4 w 3320"/>
                  <a:gd name="T6" fmla="+- 0 6420 6420"/>
                  <a:gd name="T7" fmla="*/ 6420 h 1500"/>
                  <a:gd name="T8" fmla="+- 0 2155 1880"/>
                  <a:gd name="T9" fmla="*/ T8 w 3320"/>
                  <a:gd name="T10" fmla="+- 0 6421 6420"/>
                  <a:gd name="T11" fmla="*/ 6421 h 1500"/>
                  <a:gd name="T12" fmla="+- 0 2085 1880"/>
                  <a:gd name="T13" fmla="*/ T12 w 3320"/>
                  <a:gd name="T14" fmla="+- 0 6435 6420"/>
                  <a:gd name="T15" fmla="*/ 6435 h 1500"/>
                  <a:gd name="T16" fmla="+- 0 2022 1880"/>
                  <a:gd name="T17" fmla="*/ T16 w 3320"/>
                  <a:gd name="T18" fmla="+- 0 6465 6420"/>
                  <a:gd name="T19" fmla="*/ 6465 h 1500"/>
                  <a:gd name="T20" fmla="+- 0 1968 1880"/>
                  <a:gd name="T21" fmla="*/ T20 w 3320"/>
                  <a:gd name="T22" fmla="+- 0 6508 6420"/>
                  <a:gd name="T23" fmla="*/ 6508 h 1500"/>
                  <a:gd name="T24" fmla="+- 0 1925 1880"/>
                  <a:gd name="T25" fmla="*/ T24 w 3320"/>
                  <a:gd name="T26" fmla="+- 0 6562 6420"/>
                  <a:gd name="T27" fmla="*/ 6562 h 1500"/>
                  <a:gd name="T28" fmla="+- 0 1895 1880"/>
                  <a:gd name="T29" fmla="*/ T28 w 3320"/>
                  <a:gd name="T30" fmla="+- 0 6625 6420"/>
                  <a:gd name="T31" fmla="*/ 6625 h 1500"/>
                  <a:gd name="T32" fmla="+- 0 1881 1880"/>
                  <a:gd name="T33" fmla="*/ T32 w 3320"/>
                  <a:gd name="T34" fmla="+- 0 6695 6420"/>
                  <a:gd name="T35" fmla="*/ 6695 h 1500"/>
                  <a:gd name="T36" fmla="+- 0 1880 1880"/>
                  <a:gd name="T37" fmla="*/ T36 w 3320"/>
                  <a:gd name="T38" fmla="+- 0 6720 6420"/>
                  <a:gd name="T39" fmla="*/ 6720 h 1500"/>
                  <a:gd name="T40" fmla="+- 0 1880 1880"/>
                  <a:gd name="T41" fmla="*/ T40 w 3320"/>
                  <a:gd name="T42" fmla="+- 0 7620 6420"/>
                  <a:gd name="T43" fmla="*/ 7620 h 1500"/>
                  <a:gd name="T44" fmla="+- 0 1889 1880"/>
                  <a:gd name="T45" fmla="*/ T44 w 3320"/>
                  <a:gd name="T46" fmla="+- 0 7692 6420"/>
                  <a:gd name="T47" fmla="*/ 7692 h 1500"/>
                  <a:gd name="T48" fmla="+- 0 1913 1880"/>
                  <a:gd name="T49" fmla="*/ T48 w 3320"/>
                  <a:gd name="T50" fmla="+- 0 7758 6420"/>
                  <a:gd name="T51" fmla="*/ 7758 h 1500"/>
                  <a:gd name="T52" fmla="+- 0 1952 1880"/>
                  <a:gd name="T53" fmla="*/ T52 w 3320"/>
                  <a:gd name="T54" fmla="+- 0 7815 6420"/>
                  <a:gd name="T55" fmla="*/ 7815 h 1500"/>
                  <a:gd name="T56" fmla="+- 0 2003 1880"/>
                  <a:gd name="T57" fmla="*/ T56 w 3320"/>
                  <a:gd name="T58" fmla="+- 0 7862 6420"/>
                  <a:gd name="T59" fmla="*/ 7862 h 1500"/>
                  <a:gd name="T60" fmla="+- 0 2063 1880"/>
                  <a:gd name="T61" fmla="*/ T60 w 3320"/>
                  <a:gd name="T62" fmla="+- 0 7896 6420"/>
                  <a:gd name="T63" fmla="*/ 7896 h 1500"/>
                  <a:gd name="T64" fmla="+- 0 2131 1880"/>
                  <a:gd name="T65" fmla="*/ T64 w 3320"/>
                  <a:gd name="T66" fmla="+- 0 7916 6420"/>
                  <a:gd name="T67" fmla="*/ 7916 h 1500"/>
                  <a:gd name="T68" fmla="+- 0 2180 1880"/>
                  <a:gd name="T69" fmla="*/ T68 w 3320"/>
                  <a:gd name="T70" fmla="+- 0 7920 6420"/>
                  <a:gd name="T71" fmla="*/ 7920 h 1500"/>
                  <a:gd name="T72" fmla="+- 0 4900 1880"/>
                  <a:gd name="T73" fmla="*/ T72 w 3320"/>
                  <a:gd name="T74" fmla="+- 0 7920 6420"/>
                  <a:gd name="T75" fmla="*/ 7920 h 1500"/>
                  <a:gd name="T76" fmla="+- 0 4972 1880"/>
                  <a:gd name="T77" fmla="*/ T76 w 3320"/>
                  <a:gd name="T78" fmla="+- 0 7911 6420"/>
                  <a:gd name="T79" fmla="*/ 7911 h 1500"/>
                  <a:gd name="T80" fmla="+- 0 5038 1880"/>
                  <a:gd name="T81" fmla="*/ T80 w 3320"/>
                  <a:gd name="T82" fmla="+- 0 7887 6420"/>
                  <a:gd name="T83" fmla="*/ 7887 h 1500"/>
                  <a:gd name="T84" fmla="+- 0 5095 1880"/>
                  <a:gd name="T85" fmla="*/ T84 w 3320"/>
                  <a:gd name="T86" fmla="+- 0 7848 6420"/>
                  <a:gd name="T87" fmla="*/ 7848 h 1500"/>
                  <a:gd name="T88" fmla="+- 0 5142 1880"/>
                  <a:gd name="T89" fmla="*/ T88 w 3320"/>
                  <a:gd name="T90" fmla="+- 0 7797 6420"/>
                  <a:gd name="T91" fmla="*/ 7797 h 1500"/>
                  <a:gd name="T92" fmla="+- 0 5176 1880"/>
                  <a:gd name="T93" fmla="*/ T92 w 3320"/>
                  <a:gd name="T94" fmla="+- 0 7737 6420"/>
                  <a:gd name="T95" fmla="*/ 7737 h 1500"/>
                  <a:gd name="T96" fmla="+- 0 5196 1880"/>
                  <a:gd name="T97" fmla="*/ T96 w 3320"/>
                  <a:gd name="T98" fmla="+- 0 7669 6420"/>
                  <a:gd name="T99" fmla="*/ 7669 h 1500"/>
                  <a:gd name="T100" fmla="+- 0 5200 1880"/>
                  <a:gd name="T101" fmla="*/ T100 w 3320"/>
                  <a:gd name="T102" fmla="+- 0 7620 6420"/>
                  <a:gd name="T103" fmla="*/ 7620 h 1500"/>
                  <a:gd name="T104" fmla="+- 0 5200 1880"/>
                  <a:gd name="T105" fmla="*/ T104 w 3320"/>
                  <a:gd name="T106" fmla="+- 0 6720 6420"/>
                  <a:gd name="T107" fmla="*/ 6720 h 1500"/>
                  <a:gd name="T108" fmla="+- 0 5191 1880"/>
                  <a:gd name="T109" fmla="*/ T108 w 3320"/>
                  <a:gd name="T110" fmla="+- 0 6648 6420"/>
                  <a:gd name="T111" fmla="*/ 6648 h 1500"/>
                  <a:gd name="T112" fmla="+- 0 5167 1880"/>
                  <a:gd name="T113" fmla="*/ T112 w 3320"/>
                  <a:gd name="T114" fmla="+- 0 6582 6420"/>
                  <a:gd name="T115" fmla="*/ 6582 h 1500"/>
                  <a:gd name="T116" fmla="+- 0 5128 1880"/>
                  <a:gd name="T117" fmla="*/ T116 w 3320"/>
                  <a:gd name="T118" fmla="+- 0 6525 6420"/>
                  <a:gd name="T119" fmla="*/ 6525 h 1500"/>
                  <a:gd name="T120" fmla="+- 0 5077 1880"/>
                  <a:gd name="T121" fmla="*/ T120 w 3320"/>
                  <a:gd name="T122" fmla="+- 0 6478 6420"/>
                  <a:gd name="T123" fmla="*/ 6478 h 1500"/>
                  <a:gd name="T124" fmla="+- 0 5017 1880"/>
                  <a:gd name="T125" fmla="*/ T124 w 3320"/>
                  <a:gd name="T126" fmla="+- 0 6444 6420"/>
                  <a:gd name="T127" fmla="*/ 6444 h 1500"/>
                  <a:gd name="T128" fmla="+- 0 4949 1880"/>
                  <a:gd name="T129" fmla="*/ T128 w 3320"/>
                  <a:gd name="T130" fmla="+- 0 6424 6420"/>
                  <a:gd name="T131" fmla="*/ 6424 h 1500"/>
                  <a:gd name="T132" fmla="+- 0 4900 1880"/>
                  <a:gd name="T133" fmla="*/ T132 w 3320"/>
                  <a:gd name="T134" fmla="+- 0 6420 6420"/>
                  <a:gd name="T135" fmla="*/ 64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9" name="Group 18"/>
            <p:cNvGrpSpPr>
              <a:grpSpLocks/>
            </p:cNvGrpSpPr>
            <p:nvPr/>
          </p:nvGrpSpPr>
          <p:grpSpPr bwMode="auto">
            <a:xfrm>
              <a:off x="1880" y="6420"/>
              <a:ext cx="3320" cy="1500"/>
              <a:chOff x="1880" y="6420"/>
              <a:chExt cx="3320" cy="1500"/>
            </a:xfrm>
          </p:grpSpPr>
          <p:sp>
            <p:nvSpPr>
              <p:cNvPr id="42" name="Freeform 19"/>
              <p:cNvSpPr>
                <a:spLocks/>
              </p:cNvSpPr>
              <p:nvPr/>
            </p:nvSpPr>
            <p:spPr bwMode="auto">
              <a:xfrm>
                <a:off x="1880" y="6420"/>
                <a:ext cx="3320" cy="1500"/>
              </a:xfrm>
              <a:custGeom>
                <a:avLst/>
                <a:gdLst>
                  <a:gd name="T0" fmla="+- 0 1880 1880"/>
                  <a:gd name="T1" fmla="*/ T0 w 3320"/>
                  <a:gd name="T2" fmla="+- 0 7620 6420"/>
                  <a:gd name="T3" fmla="*/ 7620 h 1500"/>
                  <a:gd name="T4" fmla="+- 0 1880 1880"/>
                  <a:gd name="T5" fmla="*/ T4 w 3320"/>
                  <a:gd name="T6" fmla="+- 0 6720 6420"/>
                  <a:gd name="T7" fmla="*/ 6720 h 1500"/>
                  <a:gd name="T8" fmla="+- 0 1881 1880"/>
                  <a:gd name="T9" fmla="*/ T8 w 3320"/>
                  <a:gd name="T10" fmla="+- 0 6695 6420"/>
                  <a:gd name="T11" fmla="*/ 6695 h 1500"/>
                  <a:gd name="T12" fmla="+- 0 1895 1880"/>
                  <a:gd name="T13" fmla="*/ T12 w 3320"/>
                  <a:gd name="T14" fmla="+- 0 6625 6420"/>
                  <a:gd name="T15" fmla="*/ 6625 h 1500"/>
                  <a:gd name="T16" fmla="+- 0 1925 1880"/>
                  <a:gd name="T17" fmla="*/ T16 w 3320"/>
                  <a:gd name="T18" fmla="+- 0 6562 6420"/>
                  <a:gd name="T19" fmla="*/ 6562 h 1500"/>
                  <a:gd name="T20" fmla="+- 0 1968 1880"/>
                  <a:gd name="T21" fmla="*/ T20 w 3320"/>
                  <a:gd name="T22" fmla="+- 0 6508 6420"/>
                  <a:gd name="T23" fmla="*/ 6508 h 1500"/>
                  <a:gd name="T24" fmla="+- 0 2022 1880"/>
                  <a:gd name="T25" fmla="*/ T24 w 3320"/>
                  <a:gd name="T26" fmla="+- 0 6465 6420"/>
                  <a:gd name="T27" fmla="*/ 6465 h 1500"/>
                  <a:gd name="T28" fmla="+- 0 2085 1880"/>
                  <a:gd name="T29" fmla="*/ T28 w 3320"/>
                  <a:gd name="T30" fmla="+- 0 6435 6420"/>
                  <a:gd name="T31" fmla="*/ 6435 h 1500"/>
                  <a:gd name="T32" fmla="+- 0 2155 1880"/>
                  <a:gd name="T33" fmla="*/ T32 w 3320"/>
                  <a:gd name="T34" fmla="+- 0 6421 6420"/>
                  <a:gd name="T35" fmla="*/ 6421 h 1500"/>
                  <a:gd name="T36" fmla="+- 0 2180 1880"/>
                  <a:gd name="T37" fmla="*/ T36 w 3320"/>
                  <a:gd name="T38" fmla="+- 0 6420 6420"/>
                  <a:gd name="T39" fmla="*/ 6420 h 1500"/>
                  <a:gd name="T40" fmla="+- 0 4900 1880"/>
                  <a:gd name="T41" fmla="*/ T40 w 3320"/>
                  <a:gd name="T42" fmla="+- 0 6420 6420"/>
                  <a:gd name="T43" fmla="*/ 6420 h 1500"/>
                  <a:gd name="T44" fmla="+- 0 4972 1880"/>
                  <a:gd name="T45" fmla="*/ T44 w 3320"/>
                  <a:gd name="T46" fmla="+- 0 6429 6420"/>
                  <a:gd name="T47" fmla="*/ 6429 h 1500"/>
                  <a:gd name="T48" fmla="+- 0 5038 1880"/>
                  <a:gd name="T49" fmla="*/ T48 w 3320"/>
                  <a:gd name="T50" fmla="+- 0 6453 6420"/>
                  <a:gd name="T51" fmla="*/ 6453 h 1500"/>
                  <a:gd name="T52" fmla="+- 0 5095 1880"/>
                  <a:gd name="T53" fmla="*/ T52 w 3320"/>
                  <a:gd name="T54" fmla="+- 0 6492 6420"/>
                  <a:gd name="T55" fmla="*/ 6492 h 1500"/>
                  <a:gd name="T56" fmla="+- 0 5142 1880"/>
                  <a:gd name="T57" fmla="*/ T56 w 3320"/>
                  <a:gd name="T58" fmla="+- 0 6543 6420"/>
                  <a:gd name="T59" fmla="*/ 6543 h 1500"/>
                  <a:gd name="T60" fmla="+- 0 5176 1880"/>
                  <a:gd name="T61" fmla="*/ T60 w 3320"/>
                  <a:gd name="T62" fmla="+- 0 6603 6420"/>
                  <a:gd name="T63" fmla="*/ 6603 h 1500"/>
                  <a:gd name="T64" fmla="+- 0 5196 1880"/>
                  <a:gd name="T65" fmla="*/ T64 w 3320"/>
                  <a:gd name="T66" fmla="+- 0 6671 6420"/>
                  <a:gd name="T67" fmla="*/ 6671 h 1500"/>
                  <a:gd name="T68" fmla="+- 0 5200 1880"/>
                  <a:gd name="T69" fmla="*/ T68 w 3320"/>
                  <a:gd name="T70" fmla="+- 0 6720 6420"/>
                  <a:gd name="T71" fmla="*/ 6720 h 1500"/>
                  <a:gd name="T72" fmla="+- 0 5200 1880"/>
                  <a:gd name="T73" fmla="*/ T72 w 3320"/>
                  <a:gd name="T74" fmla="+- 0 7620 6420"/>
                  <a:gd name="T75" fmla="*/ 7620 h 1500"/>
                  <a:gd name="T76" fmla="+- 0 5191 1880"/>
                  <a:gd name="T77" fmla="*/ T76 w 3320"/>
                  <a:gd name="T78" fmla="+- 0 7692 6420"/>
                  <a:gd name="T79" fmla="*/ 7692 h 1500"/>
                  <a:gd name="T80" fmla="+- 0 5167 1880"/>
                  <a:gd name="T81" fmla="*/ T80 w 3320"/>
                  <a:gd name="T82" fmla="+- 0 7758 6420"/>
                  <a:gd name="T83" fmla="*/ 7758 h 1500"/>
                  <a:gd name="T84" fmla="+- 0 5128 1880"/>
                  <a:gd name="T85" fmla="*/ T84 w 3320"/>
                  <a:gd name="T86" fmla="+- 0 7815 6420"/>
                  <a:gd name="T87" fmla="*/ 7815 h 1500"/>
                  <a:gd name="T88" fmla="+- 0 5077 1880"/>
                  <a:gd name="T89" fmla="*/ T88 w 3320"/>
                  <a:gd name="T90" fmla="+- 0 7862 6420"/>
                  <a:gd name="T91" fmla="*/ 7862 h 1500"/>
                  <a:gd name="T92" fmla="+- 0 5017 1880"/>
                  <a:gd name="T93" fmla="*/ T92 w 3320"/>
                  <a:gd name="T94" fmla="+- 0 7896 6420"/>
                  <a:gd name="T95" fmla="*/ 7896 h 1500"/>
                  <a:gd name="T96" fmla="+- 0 4949 1880"/>
                  <a:gd name="T97" fmla="*/ T96 w 3320"/>
                  <a:gd name="T98" fmla="+- 0 7916 6420"/>
                  <a:gd name="T99" fmla="*/ 7916 h 1500"/>
                  <a:gd name="T100" fmla="+- 0 4900 1880"/>
                  <a:gd name="T101" fmla="*/ T100 w 3320"/>
                  <a:gd name="T102" fmla="+- 0 7920 6420"/>
                  <a:gd name="T103" fmla="*/ 7920 h 1500"/>
                  <a:gd name="T104" fmla="+- 0 2180 1880"/>
                  <a:gd name="T105" fmla="*/ T104 w 3320"/>
                  <a:gd name="T106" fmla="+- 0 7920 6420"/>
                  <a:gd name="T107" fmla="*/ 7920 h 1500"/>
                  <a:gd name="T108" fmla="+- 0 2108 1880"/>
                  <a:gd name="T109" fmla="*/ T108 w 3320"/>
                  <a:gd name="T110" fmla="+- 0 7911 6420"/>
                  <a:gd name="T111" fmla="*/ 7911 h 1500"/>
                  <a:gd name="T112" fmla="+- 0 2042 1880"/>
                  <a:gd name="T113" fmla="*/ T112 w 3320"/>
                  <a:gd name="T114" fmla="+- 0 7887 6420"/>
                  <a:gd name="T115" fmla="*/ 7887 h 1500"/>
                  <a:gd name="T116" fmla="+- 0 1985 1880"/>
                  <a:gd name="T117" fmla="*/ T116 w 3320"/>
                  <a:gd name="T118" fmla="+- 0 7848 6420"/>
                  <a:gd name="T119" fmla="*/ 7848 h 1500"/>
                  <a:gd name="T120" fmla="+- 0 1938 1880"/>
                  <a:gd name="T121" fmla="*/ T120 w 3320"/>
                  <a:gd name="T122" fmla="+- 0 7797 6420"/>
                  <a:gd name="T123" fmla="*/ 7797 h 1500"/>
                  <a:gd name="T124" fmla="+- 0 1904 1880"/>
                  <a:gd name="T125" fmla="*/ T124 w 3320"/>
                  <a:gd name="T126" fmla="+- 0 7737 6420"/>
                  <a:gd name="T127" fmla="*/ 7737 h 1500"/>
                  <a:gd name="T128" fmla="+- 0 1884 1880"/>
                  <a:gd name="T129" fmla="*/ T128 w 3320"/>
                  <a:gd name="T130" fmla="+- 0 7669 6420"/>
                  <a:gd name="T131" fmla="*/ 7669 h 1500"/>
                  <a:gd name="T132" fmla="+- 0 1880 1880"/>
                  <a:gd name="T133" fmla="*/ T132 w 3320"/>
                  <a:gd name="T134" fmla="+- 0 7620 6420"/>
                  <a:gd name="T135" fmla="*/ 76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" name="Group 16"/>
            <p:cNvGrpSpPr>
              <a:grpSpLocks/>
            </p:cNvGrpSpPr>
            <p:nvPr/>
          </p:nvGrpSpPr>
          <p:grpSpPr bwMode="auto">
            <a:xfrm>
              <a:off x="2080" y="6620"/>
              <a:ext cx="3320" cy="1500"/>
              <a:chOff x="2080" y="6620"/>
              <a:chExt cx="3320" cy="1500"/>
            </a:xfrm>
          </p:grpSpPr>
          <p:sp>
            <p:nvSpPr>
              <p:cNvPr id="41" name="Freeform 17"/>
              <p:cNvSpPr>
                <a:spLocks/>
              </p:cNvSpPr>
              <p:nvPr/>
            </p:nvSpPr>
            <p:spPr bwMode="auto">
              <a:xfrm>
                <a:off x="2080" y="6620"/>
                <a:ext cx="3320" cy="1500"/>
              </a:xfrm>
              <a:custGeom>
                <a:avLst/>
                <a:gdLst>
                  <a:gd name="T0" fmla="+- 0 5100 2080"/>
                  <a:gd name="T1" fmla="*/ T0 w 3320"/>
                  <a:gd name="T2" fmla="+- 0 6620 6620"/>
                  <a:gd name="T3" fmla="*/ 6620 h 1500"/>
                  <a:gd name="T4" fmla="+- 0 2380 2080"/>
                  <a:gd name="T5" fmla="*/ T4 w 3320"/>
                  <a:gd name="T6" fmla="+- 0 6620 6620"/>
                  <a:gd name="T7" fmla="*/ 6620 h 1500"/>
                  <a:gd name="T8" fmla="+- 0 2355 2080"/>
                  <a:gd name="T9" fmla="*/ T8 w 3320"/>
                  <a:gd name="T10" fmla="+- 0 6621 6620"/>
                  <a:gd name="T11" fmla="*/ 6621 h 1500"/>
                  <a:gd name="T12" fmla="+- 0 2285 2080"/>
                  <a:gd name="T13" fmla="*/ T12 w 3320"/>
                  <a:gd name="T14" fmla="+- 0 6635 6620"/>
                  <a:gd name="T15" fmla="*/ 6635 h 1500"/>
                  <a:gd name="T16" fmla="+- 0 2222 2080"/>
                  <a:gd name="T17" fmla="*/ T16 w 3320"/>
                  <a:gd name="T18" fmla="+- 0 6665 6620"/>
                  <a:gd name="T19" fmla="*/ 6665 h 1500"/>
                  <a:gd name="T20" fmla="+- 0 2168 2080"/>
                  <a:gd name="T21" fmla="*/ T20 w 3320"/>
                  <a:gd name="T22" fmla="+- 0 6708 6620"/>
                  <a:gd name="T23" fmla="*/ 6708 h 1500"/>
                  <a:gd name="T24" fmla="+- 0 2125 2080"/>
                  <a:gd name="T25" fmla="*/ T24 w 3320"/>
                  <a:gd name="T26" fmla="+- 0 6762 6620"/>
                  <a:gd name="T27" fmla="*/ 6762 h 1500"/>
                  <a:gd name="T28" fmla="+- 0 2095 2080"/>
                  <a:gd name="T29" fmla="*/ T28 w 3320"/>
                  <a:gd name="T30" fmla="+- 0 6825 6620"/>
                  <a:gd name="T31" fmla="*/ 6825 h 1500"/>
                  <a:gd name="T32" fmla="+- 0 2081 2080"/>
                  <a:gd name="T33" fmla="*/ T32 w 3320"/>
                  <a:gd name="T34" fmla="+- 0 6895 6620"/>
                  <a:gd name="T35" fmla="*/ 6895 h 1500"/>
                  <a:gd name="T36" fmla="+- 0 2080 2080"/>
                  <a:gd name="T37" fmla="*/ T36 w 3320"/>
                  <a:gd name="T38" fmla="+- 0 6920 6620"/>
                  <a:gd name="T39" fmla="*/ 6920 h 1500"/>
                  <a:gd name="T40" fmla="+- 0 2080 2080"/>
                  <a:gd name="T41" fmla="*/ T40 w 3320"/>
                  <a:gd name="T42" fmla="+- 0 7820 6620"/>
                  <a:gd name="T43" fmla="*/ 7820 h 1500"/>
                  <a:gd name="T44" fmla="+- 0 2089 2080"/>
                  <a:gd name="T45" fmla="*/ T44 w 3320"/>
                  <a:gd name="T46" fmla="+- 0 7892 6620"/>
                  <a:gd name="T47" fmla="*/ 7892 h 1500"/>
                  <a:gd name="T48" fmla="+- 0 2113 2080"/>
                  <a:gd name="T49" fmla="*/ T48 w 3320"/>
                  <a:gd name="T50" fmla="+- 0 7958 6620"/>
                  <a:gd name="T51" fmla="*/ 7958 h 1500"/>
                  <a:gd name="T52" fmla="+- 0 2152 2080"/>
                  <a:gd name="T53" fmla="*/ T52 w 3320"/>
                  <a:gd name="T54" fmla="+- 0 8015 6620"/>
                  <a:gd name="T55" fmla="*/ 8015 h 1500"/>
                  <a:gd name="T56" fmla="+- 0 2203 2080"/>
                  <a:gd name="T57" fmla="*/ T56 w 3320"/>
                  <a:gd name="T58" fmla="+- 0 8062 6620"/>
                  <a:gd name="T59" fmla="*/ 8062 h 1500"/>
                  <a:gd name="T60" fmla="+- 0 2263 2080"/>
                  <a:gd name="T61" fmla="*/ T60 w 3320"/>
                  <a:gd name="T62" fmla="+- 0 8096 6620"/>
                  <a:gd name="T63" fmla="*/ 8096 h 1500"/>
                  <a:gd name="T64" fmla="+- 0 2331 2080"/>
                  <a:gd name="T65" fmla="*/ T64 w 3320"/>
                  <a:gd name="T66" fmla="+- 0 8116 6620"/>
                  <a:gd name="T67" fmla="*/ 8116 h 1500"/>
                  <a:gd name="T68" fmla="+- 0 2380 2080"/>
                  <a:gd name="T69" fmla="*/ T68 w 3320"/>
                  <a:gd name="T70" fmla="+- 0 8120 6620"/>
                  <a:gd name="T71" fmla="*/ 8120 h 1500"/>
                  <a:gd name="T72" fmla="+- 0 5100 2080"/>
                  <a:gd name="T73" fmla="*/ T72 w 3320"/>
                  <a:gd name="T74" fmla="+- 0 8120 6620"/>
                  <a:gd name="T75" fmla="*/ 8120 h 1500"/>
                  <a:gd name="T76" fmla="+- 0 5172 2080"/>
                  <a:gd name="T77" fmla="*/ T76 w 3320"/>
                  <a:gd name="T78" fmla="+- 0 8111 6620"/>
                  <a:gd name="T79" fmla="*/ 8111 h 1500"/>
                  <a:gd name="T80" fmla="+- 0 5238 2080"/>
                  <a:gd name="T81" fmla="*/ T80 w 3320"/>
                  <a:gd name="T82" fmla="+- 0 8087 6620"/>
                  <a:gd name="T83" fmla="*/ 8087 h 1500"/>
                  <a:gd name="T84" fmla="+- 0 5295 2080"/>
                  <a:gd name="T85" fmla="*/ T84 w 3320"/>
                  <a:gd name="T86" fmla="+- 0 8048 6620"/>
                  <a:gd name="T87" fmla="*/ 8048 h 1500"/>
                  <a:gd name="T88" fmla="+- 0 5342 2080"/>
                  <a:gd name="T89" fmla="*/ T88 w 3320"/>
                  <a:gd name="T90" fmla="+- 0 7997 6620"/>
                  <a:gd name="T91" fmla="*/ 7997 h 1500"/>
                  <a:gd name="T92" fmla="+- 0 5376 2080"/>
                  <a:gd name="T93" fmla="*/ T92 w 3320"/>
                  <a:gd name="T94" fmla="+- 0 7937 6620"/>
                  <a:gd name="T95" fmla="*/ 7937 h 1500"/>
                  <a:gd name="T96" fmla="+- 0 5396 2080"/>
                  <a:gd name="T97" fmla="*/ T96 w 3320"/>
                  <a:gd name="T98" fmla="+- 0 7869 6620"/>
                  <a:gd name="T99" fmla="*/ 7869 h 1500"/>
                  <a:gd name="T100" fmla="+- 0 5400 2080"/>
                  <a:gd name="T101" fmla="*/ T100 w 3320"/>
                  <a:gd name="T102" fmla="+- 0 7820 6620"/>
                  <a:gd name="T103" fmla="*/ 7820 h 1500"/>
                  <a:gd name="T104" fmla="+- 0 5400 2080"/>
                  <a:gd name="T105" fmla="*/ T104 w 3320"/>
                  <a:gd name="T106" fmla="+- 0 6920 6620"/>
                  <a:gd name="T107" fmla="*/ 6920 h 1500"/>
                  <a:gd name="T108" fmla="+- 0 5391 2080"/>
                  <a:gd name="T109" fmla="*/ T108 w 3320"/>
                  <a:gd name="T110" fmla="+- 0 6848 6620"/>
                  <a:gd name="T111" fmla="*/ 6848 h 1500"/>
                  <a:gd name="T112" fmla="+- 0 5367 2080"/>
                  <a:gd name="T113" fmla="*/ T112 w 3320"/>
                  <a:gd name="T114" fmla="+- 0 6782 6620"/>
                  <a:gd name="T115" fmla="*/ 6782 h 1500"/>
                  <a:gd name="T116" fmla="+- 0 5328 2080"/>
                  <a:gd name="T117" fmla="*/ T116 w 3320"/>
                  <a:gd name="T118" fmla="+- 0 6725 6620"/>
                  <a:gd name="T119" fmla="*/ 6725 h 1500"/>
                  <a:gd name="T120" fmla="+- 0 5277 2080"/>
                  <a:gd name="T121" fmla="*/ T120 w 3320"/>
                  <a:gd name="T122" fmla="+- 0 6678 6620"/>
                  <a:gd name="T123" fmla="*/ 6678 h 1500"/>
                  <a:gd name="T124" fmla="+- 0 5217 2080"/>
                  <a:gd name="T125" fmla="*/ T124 w 3320"/>
                  <a:gd name="T126" fmla="+- 0 6644 6620"/>
                  <a:gd name="T127" fmla="*/ 6644 h 1500"/>
                  <a:gd name="T128" fmla="+- 0 5149 2080"/>
                  <a:gd name="T129" fmla="*/ T128 w 3320"/>
                  <a:gd name="T130" fmla="+- 0 6624 6620"/>
                  <a:gd name="T131" fmla="*/ 6624 h 1500"/>
                  <a:gd name="T132" fmla="+- 0 5100 2080"/>
                  <a:gd name="T133" fmla="*/ T132 w 3320"/>
                  <a:gd name="T134" fmla="+- 0 6620 6620"/>
                  <a:gd name="T135" fmla="*/ 66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1" name="Group 14"/>
            <p:cNvGrpSpPr>
              <a:grpSpLocks/>
            </p:cNvGrpSpPr>
            <p:nvPr/>
          </p:nvGrpSpPr>
          <p:grpSpPr bwMode="auto">
            <a:xfrm>
              <a:off x="2080" y="6620"/>
              <a:ext cx="3320" cy="1500"/>
              <a:chOff x="2080" y="6620"/>
              <a:chExt cx="3320" cy="1500"/>
            </a:xfrm>
          </p:grpSpPr>
          <p:sp>
            <p:nvSpPr>
              <p:cNvPr id="40" name="Freeform 15"/>
              <p:cNvSpPr>
                <a:spLocks/>
              </p:cNvSpPr>
              <p:nvPr/>
            </p:nvSpPr>
            <p:spPr bwMode="auto">
              <a:xfrm>
                <a:off x="2080" y="6620"/>
                <a:ext cx="3320" cy="1500"/>
              </a:xfrm>
              <a:custGeom>
                <a:avLst/>
                <a:gdLst>
                  <a:gd name="T0" fmla="+- 0 2080 2080"/>
                  <a:gd name="T1" fmla="*/ T0 w 3320"/>
                  <a:gd name="T2" fmla="+- 0 7820 6620"/>
                  <a:gd name="T3" fmla="*/ 7820 h 1500"/>
                  <a:gd name="T4" fmla="+- 0 2080 2080"/>
                  <a:gd name="T5" fmla="*/ T4 w 3320"/>
                  <a:gd name="T6" fmla="+- 0 6920 6620"/>
                  <a:gd name="T7" fmla="*/ 6920 h 1500"/>
                  <a:gd name="T8" fmla="+- 0 2081 2080"/>
                  <a:gd name="T9" fmla="*/ T8 w 3320"/>
                  <a:gd name="T10" fmla="+- 0 6895 6620"/>
                  <a:gd name="T11" fmla="*/ 6895 h 1500"/>
                  <a:gd name="T12" fmla="+- 0 2095 2080"/>
                  <a:gd name="T13" fmla="*/ T12 w 3320"/>
                  <a:gd name="T14" fmla="+- 0 6825 6620"/>
                  <a:gd name="T15" fmla="*/ 6825 h 1500"/>
                  <a:gd name="T16" fmla="+- 0 2125 2080"/>
                  <a:gd name="T17" fmla="*/ T16 w 3320"/>
                  <a:gd name="T18" fmla="+- 0 6762 6620"/>
                  <a:gd name="T19" fmla="*/ 6762 h 1500"/>
                  <a:gd name="T20" fmla="+- 0 2168 2080"/>
                  <a:gd name="T21" fmla="*/ T20 w 3320"/>
                  <a:gd name="T22" fmla="+- 0 6708 6620"/>
                  <a:gd name="T23" fmla="*/ 6708 h 1500"/>
                  <a:gd name="T24" fmla="+- 0 2222 2080"/>
                  <a:gd name="T25" fmla="*/ T24 w 3320"/>
                  <a:gd name="T26" fmla="+- 0 6665 6620"/>
                  <a:gd name="T27" fmla="*/ 6665 h 1500"/>
                  <a:gd name="T28" fmla="+- 0 2285 2080"/>
                  <a:gd name="T29" fmla="*/ T28 w 3320"/>
                  <a:gd name="T30" fmla="+- 0 6635 6620"/>
                  <a:gd name="T31" fmla="*/ 6635 h 1500"/>
                  <a:gd name="T32" fmla="+- 0 2355 2080"/>
                  <a:gd name="T33" fmla="*/ T32 w 3320"/>
                  <a:gd name="T34" fmla="+- 0 6621 6620"/>
                  <a:gd name="T35" fmla="*/ 6621 h 1500"/>
                  <a:gd name="T36" fmla="+- 0 2380 2080"/>
                  <a:gd name="T37" fmla="*/ T36 w 3320"/>
                  <a:gd name="T38" fmla="+- 0 6620 6620"/>
                  <a:gd name="T39" fmla="*/ 6620 h 1500"/>
                  <a:gd name="T40" fmla="+- 0 5100 2080"/>
                  <a:gd name="T41" fmla="*/ T40 w 3320"/>
                  <a:gd name="T42" fmla="+- 0 6620 6620"/>
                  <a:gd name="T43" fmla="*/ 6620 h 1500"/>
                  <a:gd name="T44" fmla="+- 0 5172 2080"/>
                  <a:gd name="T45" fmla="*/ T44 w 3320"/>
                  <a:gd name="T46" fmla="+- 0 6629 6620"/>
                  <a:gd name="T47" fmla="*/ 6629 h 1500"/>
                  <a:gd name="T48" fmla="+- 0 5238 2080"/>
                  <a:gd name="T49" fmla="*/ T48 w 3320"/>
                  <a:gd name="T50" fmla="+- 0 6653 6620"/>
                  <a:gd name="T51" fmla="*/ 6653 h 1500"/>
                  <a:gd name="T52" fmla="+- 0 5295 2080"/>
                  <a:gd name="T53" fmla="*/ T52 w 3320"/>
                  <a:gd name="T54" fmla="+- 0 6692 6620"/>
                  <a:gd name="T55" fmla="*/ 6692 h 1500"/>
                  <a:gd name="T56" fmla="+- 0 5342 2080"/>
                  <a:gd name="T57" fmla="*/ T56 w 3320"/>
                  <a:gd name="T58" fmla="+- 0 6743 6620"/>
                  <a:gd name="T59" fmla="*/ 6743 h 1500"/>
                  <a:gd name="T60" fmla="+- 0 5376 2080"/>
                  <a:gd name="T61" fmla="*/ T60 w 3320"/>
                  <a:gd name="T62" fmla="+- 0 6803 6620"/>
                  <a:gd name="T63" fmla="*/ 6803 h 1500"/>
                  <a:gd name="T64" fmla="+- 0 5396 2080"/>
                  <a:gd name="T65" fmla="*/ T64 w 3320"/>
                  <a:gd name="T66" fmla="+- 0 6871 6620"/>
                  <a:gd name="T67" fmla="*/ 6871 h 1500"/>
                  <a:gd name="T68" fmla="+- 0 5400 2080"/>
                  <a:gd name="T69" fmla="*/ T68 w 3320"/>
                  <a:gd name="T70" fmla="+- 0 6920 6620"/>
                  <a:gd name="T71" fmla="*/ 6920 h 1500"/>
                  <a:gd name="T72" fmla="+- 0 5400 2080"/>
                  <a:gd name="T73" fmla="*/ T72 w 3320"/>
                  <a:gd name="T74" fmla="+- 0 7820 6620"/>
                  <a:gd name="T75" fmla="*/ 7820 h 1500"/>
                  <a:gd name="T76" fmla="+- 0 5391 2080"/>
                  <a:gd name="T77" fmla="*/ T76 w 3320"/>
                  <a:gd name="T78" fmla="+- 0 7892 6620"/>
                  <a:gd name="T79" fmla="*/ 7892 h 1500"/>
                  <a:gd name="T80" fmla="+- 0 5367 2080"/>
                  <a:gd name="T81" fmla="*/ T80 w 3320"/>
                  <a:gd name="T82" fmla="+- 0 7958 6620"/>
                  <a:gd name="T83" fmla="*/ 7958 h 1500"/>
                  <a:gd name="T84" fmla="+- 0 5328 2080"/>
                  <a:gd name="T85" fmla="*/ T84 w 3320"/>
                  <a:gd name="T86" fmla="+- 0 8015 6620"/>
                  <a:gd name="T87" fmla="*/ 8015 h 1500"/>
                  <a:gd name="T88" fmla="+- 0 5277 2080"/>
                  <a:gd name="T89" fmla="*/ T88 w 3320"/>
                  <a:gd name="T90" fmla="+- 0 8062 6620"/>
                  <a:gd name="T91" fmla="*/ 8062 h 1500"/>
                  <a:gd name="T92" fmla="+- 0 5217 2080"/>
                  <a:gd name="T93" fmla="*/ T92 w 3320"/>
                  <a:gd name="T94" fmla="+- 0 8096 6620"/>
                  <a:gd name="T95" fmla="*/ 8096 h 1500"/>
                  <a:gd name="T96" fmla="+- 0 5149 2080"/>
                  <a:gd name="T97" fmla="*/ T96 w 3320"/>
                  <a:gd name="T98" fmla="+- 0 8116 6620"/>
                  <a:gd name="T99" fmla="*/ 8116 h 1500"/>
                  <a:gd name="T100" fmla="+- 0 5100 2080"/>
                  <a:gd name="T101" fmla="*/ T100 w 3320"/>
                  <a:gd name="T102" fmla="+- 0 8120 6620"/>
                  <a:gd name="T103" fmla="*/ 8120 h 1500"/>
                  <a:gd name="T104" fmla="+- 0 2380 2080"/>
                  <a:gd name="T105" fmla="*/ T104 w 3320"/>
                  <a:gd name="T106" fmla="+- 0 8120 6620"/>
                  <a:gd name="T107" fmla="*/ 8120 h 1500"/>
                  <a:gd name="T108" fmla="+- 0 2308 2080"/>
                  <a:gd name="T109" fmla="*/ T108 w 3320"/>
                  <a:gd name="T110" fmla="+- 0 8111 6620"/>
                  <a:gd name="T111" fmla="*/ 8111 h 1500"/>
                  <a:gd name="T112" fmla="+- 0 2242 2080"/>
                  <a:gd name="T113" fmla="*/ T112 w 3320"/>
                  <a:gd name="T114" fmla="+- 0 8087 6620"/>
                  <a:gd name="T115" fmla="*/ 8087 h 1500"/>
                  <a:gd name="T116" fmla="+- 0 2185 2080"/>
                  <a:gd name="T117" fmla="*/ T116 w 3320"/>
                  <a:gd name="T118" fmla="+- 0 8048 6620"/>
                  <a:gd name="T119" fmla="*/ 8048 h 1500"/>
                  <a:gd name="T120" fmla="+- 0 2138 2080"/>
                  <a:gd name="T121" fmla="*/ T120 w 3320"/>
                  <a:gd name="T122" fmla="+- 0 7997 6620"/>
                  <a:gd name="T123" fmla="*/ 7997 h 1500"/>
                  <a:gd name="T124" fmla="+- 0 2104 2080"/>
                  <a:gd name="T125" fmla="*/ T124 w 3320"/>
                  <a:gd name="T126" fmla="+- 0 7937 6620"/>
                  <a:gd name="T127" fmla="*/ 7937 h 1500"/>
                  <a:gd name="T128" fmla="+- 0 2084 2080"/>
                  <a:gd name="T129" fmla="*/ T128 w 3320"/>
                  <a:gd name="T130" fmla="+- 0 7869 6620"/>
                  <a:gd name="T131" fmla="*/ 7869 h 1500"/>
                  <a:gd name="T132" fmla="+- 0 2080 2080"/>
                  <a:gd name="T133" fmla="*/ T132 w 3320"/>
                  <a:gd name="T134" fmla="+- 0 7820 6620"/>
                  <a:gd name="T135" fmla="*/ 78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2" name="Group 12"/>
            <p:cNvGrpSpPr>
              <a:grpSpLocks/>
            </p:cNvGrpSpPr>
            <p:nvPr/>
          </p:nvGrpSpPr>
          <p:grpSpPr bwMode="auto">
            <a:xfrm>
              <a:off x="2280" y="6820"/>
              <a:ext cx="3320" cy="1500"/>
              <a:chOff x="2280" y="6820"/>
              <a:chExt cx="3320" cy="1500"/>
            </a:xfrm>
          </p:grpSpPr>
          <p:sp>
            <p:nvSpPr>
              <p:cNvPr id="39" name="Freeform 13"/>
              <p:cNvSpPr>
                <a:spLocks/>
              </p:cNvSpPr>
              <p:nvPr/>
            </p:nvSpPr>
            <p:spPr bwMode="auto">
              <a:xfrm>
                <a:off x="2280" y="6820"/>
                <a:ext cx="3320" cy="1500"/>
              </a:xfrm>
              <a:custGeom>
                <a:avLst/>
                <a:gdLst>
                  <a:gd name="T0" fmla="+- 0 5300 2280"/>
                  <a:gd name="T1" fmla="*/ T0 w 3320"/>
                  <a:gd name="T2" fmla="+- 0 6820 6820"/>
                  <a:gd name="T3" fmla="*/ 6820 h 1500"/>
                  <a:gd name="T4" fmla="+- 0 2580 2280"/>
                  <a:gd name="T5" fmla="*/ T4 w 3320"/>
                  <a:gd name="T6" fmla="+- 0 6820 6820"/>
                  <a:gd name="T7" fmla="*/ 6820 h 1500"/>
                  <a:gd name="T8" fmla="+- 0 2555 2280"/>
                  <a:gd name="T9" fmla="*/ T8 w 3320"/>
                  <a:gd name="T10" fmla="+- 0 6821 6820"/>
                  <a:gd name="T11" fmla="*/ 6821 h 1500"/>
                  <a:gd name="T12" fmla="+- 0 2485 2280"/>
                  <a:gd name="T13" fmla="*/ T12 w 3320"/>
                  <a:gd name="T14" fmla="+- 0 6835 6820"/>
                  <a:gd name="T15" fmla="*/ 6835 h 1500"/>
                  <a:gd name="T16" fmla="+- 0 2422 2280"/>
                  <a:gd name="T17" fmla="*/ T16 w 3320"/>
                  <a:gd name="T18" fmla="+- 0 6865 6820"/>
                  <a:gd name="T19" fmla="*/ 6865 h 1500"/>
                  <a:gd name="T20" fmla="+- 0 2368 2280"/>
                  <a:gd name="T21" fmla="*/ T20 w 3320"/>
                  <a:gd name="T22" fmla="+- 0 6908 6820"/>
                  <a:gd name="T23" fmla="*/ 6908 h 1500"/>
                  <a:gd name="T24" fmla="+- 0 2325 2280"/>
                  <a:gd name="T25" fmla="*/ T24 w 3320"/>
                  <a:gd name="T26" fmla="+- 0 6962 6820"/>
                  <a:gd name="T27" fmla="*/ 6962 h 1500"/>
                  <a:gd name="T28" fmla="+- 0 2295 2280"/>
                  <a:gd name="T29" fmla="*/ T28 w 3320"/>
                  <a:gd name="T30" fmla="+- 0 7025 6820"/>
                  <a:gd name="T31" fmla="*/ 7025 h 1500"/>
                  <a:gd name="T32" fmla="+- 0 2281 2280"/>
                  <a:gd name="T33" fmla="*/ T32 w 3320"/>
                  <a:gd name="T34" fmla="+- 0 7095 6820"/>
                  <a:gd name="T35" fmla="*/ 7095 h 1500"/>
                  <a:gd name="T36" fmla="+- 0 2280 2280"/>
                  <a:gd name="T37" fmla="*/ T36 w 3320"/>
                  <a:gd name="T38" fmla="+- 0 7120 6820"/>
                  <a:gd name="T39" fmla="*/ 7120 h 1500"/>
                  <a:gd name="T40" fmla="+- 0 2280 2280"/>
                  <a:gd name="T41" fmla="*/ T40 w 3320"/>
                  <a:gd name="T42" fmla="+- 0 8020 6820"/>
                  <a:gd name="T43" fmla="*/ 8020 h 1500"/>
                  <a:gd name="T44" fmla="+- 0 2289 2280"/>
                  <a:gd name="T45" fmla="*/ T44 w 3320"/>
                  <a:gd name="T46" fmla="+- 0 8092 6820"/>
                  <a:gd name="T47" fmla="*/ 8092 h 1500"/>
                  <a:gd name="T48" fmla="+- 0 2313 2280"/>
                  <a:gd name="T49" fmla="*/ T48 w 3320"/>
                  <a:gd name="T50" fmla="+- 0 8158 6820"/>
                  <a:gd name="T51" fmla="*/ 8158 h 1500"/>
                  <a:gd name="T52" fmla="+- 0 2352 2280"/>
                  <a:gd name="T53" fmla="*/ T52 w 3320"/>
                  <a:gd name="T54" fmla="+- 0 8215 6820"/>
                  <a:gd name="T55" fmla="*/ 8215 h 1500"/>
                  <a:gd name="T56" fmla="+- 0 2403 2280"/>
                  <a:gd name="T57" fmla="*/ T56 w 3320"/>
                  <a:gd name="T58" fmla="+- 0 8262 6820"/>
                  <a:gd name="T59" fmla="*/ 8262 h 1500"/>
                  <a:gd name="T60" fmla="+- 0 2463 2280"/>
                  <a:gd name="T61" fmla="*/ T60 w 3320"/>
                  <a:gd name="T62" fmla="+- 0 8296 6820"/>
                  <a:gd name="T63" fmla="*/ 8296 h 1500"/>
                  <a:gd name="T64" fmla="+- 0 2531 2280"/>
                  <a:gd name="T65" fmla="*/ T64 w 3320"/>
                  <a:gd name="T66" fmla="+- 0 8316 6820"/>
                  <a:gd name="T67" fmla="*/ 8316 h 1500"/>
                  <a:gd name="T68" fmla="+- 0 2580 2280"/>
                  <a:gd name="T69" fmla="*/ T68 w 3320"/>
                  <a:gd name="T70" fmla="+- 0 8320 6820"/>
                  <a:gd name="T71" fmla="*/ 8320 h 1500"/>
                  <a:gd name="T72" fmla="+- 0 5300 2280"/>
                  <a:gd name="T73" fmla="*/ T72 w 3320"/>
                  <a:gd name="T74" fmla="+- 0 8320 6820"/>
                  <a:gd name="T75" fmla="*/ 8320 h 1500"/>
                  <a:gd name="T76" fmla="+- 0 5372 2280"/>
                  <a:gd name="T77" fmla="*/ T76 w 3320"/>
                  <a:gd name="T78" fmla="+- 0 8311 6820"/>
                  <a:gd name="T79" fmla="*/ 8311 h 1500"/>
                  <a:gd name="T80" fmla="+- 0 5438 2280"/>
                  <a:gd name="T81" fmla="*/ T80 w 3320"/>
                  <a:gd name="T82" fmla="+- 0 8287 6820"/>
                  <a:gd name="T83" fmla="*/ 8287 h 1500"/>
                  <a:gd name="T84" fmla="+- 0 5495 2280"/>
                  <a:gd name="T85" fmla="*/ T84 w 3320"/>
                  <a:gd name="T86" fmla="+- 0 8248 6820"/>
                  <a:gd name="T87" fmla="*/ 8248 h 1500"/>
                  <a:gd name="T88" fmla="+- 0 5542 2280"/>
                  <a:gd name="T89" fmla="*/ T88 w 3320"/>
                  <a:gd name="T90" fmla="+- 0 8197 6820"/>
                  <a:gd name="T91" fmla="*/ 8197 h 1500"/>
                  <a:gd name="T92" fmla="+- 0 5576 2280"/>
                  <a:gd name="T93" fmla="*/ T92 w 3320"/>
                  <a:gd name="T94" fmla="+- 0 8137 6820"/>
                  <a:gd name="T95" fmla="*/ 8137 h 1500"/>
                  <a:gd name="T96" fmla="+- 0 5596 2280"/>
                  <a:gd name="T97" fmla="*/ T96 w 3320"/>
                  <a:gd name="T98" fmla="+- 0 8069 6820"/>
                  <a:gd name="T99" fmla="*/ 8069 h 1500"/>
                  <a:gd name="T100" fmla="+- 0 5600 2280"/>
                  <a:gd name="T101" fmla="*/ T100 w 3320"/>
                  <a:gd name="T102" fmla="+- 0 8020 6820"/>
                  <a:gd name="T103" fmla="*/ 8020 h 1500"/>
                  <a:gd name="T104" fmla="+- 0 5600 2280"/>
                  <a:gd name="T105" fmla="*/ T104 w 3320"/>
                  <a:gd name="T106" fmla="+- 0 7120 6820"/>
                  <a:gd name="T107" fmla="*/ 7120 h 1500"/>
                  <a:gd name="T108" fmla="+- 0 5591 2280"/>
                  <a:gd name="T109" fmla="*/ T108 w 3320"/>
                  <a:gd name="T110" fmla="+- 0 7048 6820"/>
                  <a:gd name="T111" fmla="*/ 7048 h 1500"/>
                  <a:gd name="T112" fmla="+- 0 5567 2280"/>
                  <a:gd name="T113" fmla="*/ T112 w 3320"/>
                  <a:gd name="T114" fmla="+- 0 6982 6820"/>
                  <a:gd name="T115" fmla="*/ 6982 h 1500"/>
                  <a:gd name="T116" fmla="+- 0 5528 2280"/>
                  <a:gd name="T117" fmla="*/ T116 w 3320"/>
                  <a:gd name="T118" fmla="+- 0 6925 6820"/>
                  <a:gd name="T119" fmla="*/ 6925 h 1500"/>
                  <a:gd name="T120" fmla="+- 0 5477 2280"/>
                  <a:gd name="T121" fmla="*/ T120 w 3320"/>
                  <a:gd name="T122" fmla="+- 0 6878 6820"/>
                  <a:gd name="T123" fmla="*/ 6878 h 1500"/>
                  <a:gd name="T124" fmla="+- 0 5417 2280"/>
                  <a:gd name="T125" fmla="*/ T124 w 3320"/>
                  <a:gd name="T126" fmla="+- 0 6844 6820"/>
                  <a:gd name="T127" fmla="*/ 6844 h 1500"/>
                  <a:gd name="T128" fmla="+- 0 5349 2280"/>
                  <a:gd name="T129" fmla="*/ T128 w 3320"/>
                  <a:gd name="T130" fmla="+- 0 6824 6820"/>
                  <a:gd name="T131" fmla="*/ 6824 h 1500"/>
                  <a:gd name="T132" fmla="+- 0 5300 2280"/>
                  <a:gd name="T133" fmla="*/ T132 w 3320"/>
                  <a:gd name="T134" fmla="+- 0 6820 6820"/>
                  <a:gd name="T135" fmla="*/ 68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3" name="Group 10"/>
            <p:cNvGrpSpPr>
              <a:grpSpLocks/>
            </p:cNvGrpSpPr>
            <p:nvPr/>
          </p:nvGrpSpPr>
          <p:grpSpPr bwMode="auto">
            <a:xfrm>
              <a:off x="2280" y="6820"/>
              <a:ext cx="3320" cy="1500"/>
              <a:chOff x="2280" y="6820"/>
              <a:chExt cx="3320" cy="1500"/>
            </a:xfrm>
          </p:grpSpPr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2280" y="6820"/>
                <a:ext cx="3320" cy="1500"/>
              </a:xfrm>
              <a:custGeom>
                <a:avLst/>
                <a:gdLst>
                  <a:gd name="T0" fmla="+- 0 2280 2280"/>
                  <a:gd name="T1" fmla="*/ T0 w 3320"/>
                  <a:gd name="T2" fmla="+- 0 8020 6820"/>
                  <a:gd name="T3" fmla="*/ 8020 h 1500"/>
                  <a:gd name="T4" fmla="+- 0 2280 2280"/>
                  <a:gd name="T5" fmla="*/ T4 w 3320"/>
                  <a:gd name="T6" fmla="+- 0 7120 6820"/>
                  <a:gd name="T7" fmla="*/ 7120 h 1500"/>
                  <a:gd name="T8" fmla="+- 0 2281 2280"/>
                  <a:gd name="T9" fmla="*/ T8 w 3320"/>
                  <a:gd name="T10" fmla="+- 0 7095 6820"/>
                  <a:gd name="T11" fmla="*/ 7095 h 1500"/>
                  <a:gd name="T12" fmla="+- 0 2295 2280"/>
                  <a:gd name="T13" fmla="*/ T12 w 3320"/>
                  <a:gd name="T14" fmla="+- 0 7025 6820"/>
                  <a:gd name="T15" fmla="*/ 7025 h 1500"/>
                  <a:gd name="T16" fmla="+- 0 2325 2280"/>
                  <a:gd name="T17" fmla="*/ T16 w 3320"/>
                  <a:gd name="T18" fmla="+- 0 6962 6820"/>
                  <a:gd name="T19" fmla="*/ 6962 h 1500"/>
                  <a:gd name="T20" fmla="+- 0 2368 2280"/>
                  <a:gd name="T21" fmla="*/ T20 w 3320"/>
                  <a:gd name="T22" fmla="+- 0 6908 6820"/>
                  <a:gd name="T23" fmla="*/ 6908 h 1500"/>
                  <a:gd name="T24" fmla="+- 0 2422 2280"/>
                  <a:gd name="T25" fmla="*/ T24 w 3320"/>
                  <a:gd name="T26" fmla="+- 0 6865 6820"/>
                  <a:gd name="T27" fmla="*/ 6865 h 1500"/>
                  <a:gd name="T28" fmla="+- 0 2485 2280"/>
                  <a:gd name="T29" fmla="*/ T28 w 3320"/>
                  <a:gd name="T30" fmla="+- 0 6835 6820"/>
                  <a:gd name="T31" fmla="*/ 6835 h 1500"/>
                  <a:gd name="T32" fmla="+- 0 2555 2280"/>
                  <a:gd name="T33" fmla="*/ T32 w 3320"/>
                  <a:gd name="T34" fmla="+- 0 6821 6820"/>
                  <a:gd name="T35" fmla="*/ 6821 h 1500"/>
                  <a:gd name="T36" fmla="+- 0 2580 2280"/>
                  <a:gd name="T37" fmla="*/ T36 w 3320"/>
                  <a:gd name="T38" fmla="+- 0 6820 6820"/>
                  <a:gd name="T39" fmla="*/ 6820 h 1500"/>
                  <a:gd name="T40" fmla="+- 0 5300 2280"/>
                  <a:gd name="T41" fmla="*/ T40 w 3320"/>
                  <a:gd name="T42" fmla="+- 0 6820 6820"/>
                  <a:gd name="T43" fmla="*/ 6820 h 1500"/>
                  <a:gd name="T44" fmla="+- 0 5372 2280"/>
                  <a:gd name="T45" fmla="*/ T44 w 3320"/>
                  <a:gd name="T46" fmla="+- 0 6829 6820"/>
                  <a:gd name="T47" fmla="*/ 6829 h 1500"/>
                  <a:gd name="T48" fmla="+- 0 5438 2280"/>
                  <a:gd name="T49" fmla="*/ T48 w 3320"/>
                  <a:gd name="T50" fmla="+- 0 6853 6820"/>
                  <a:gd name="T51" fmla="*/ 6853 h 1500"/>
                  <a:gd name="T52" fmla="+- 0 5495 2280"/>
                  <a:gd name="T53" fmla="*/ T52 w 3320"/>
                  <a:gd name="T54" fmla="+- 0 6892 6820"/>
                  <a:gd name="T55" fmla="*/ 6892 h 1500"/>
                  <a:gd name="T56" fmla="+- 0 5542 2280"/>
                  <a:gd name="T57" fmla="*/ T56 w 3320"/>
                  <a:gd name="T58" fmla="+- 0 6943 6820"/>
                  <a:gd name="T59" fmla="*/ 6943 h 1500"/>
                  <a:gd name="T60" fmla="+- 0 5576 2280"/>
                  <a:gd name="T61" fmla="*/ T60 w 3320"/>
                  <a:gd name="T62" fmla="+- 0 7003 6820"/>
                  <a:gd name="T63" fmla="*/ 7003 h 1500"/>
                  <a:gd name="T64" fmla="+- 0 5596 2280"/>
                  <a:gd name="T65" fmla="*/ T64 w 3320"/>
                  <a:gd name="T66" fmla="+- 0 7071 6820"/>
                  <a:gd name="T67" fmla="*/ 7071 h 1500"/>
                  <a:gd name="T68" fmla="+- 0 5600 2280"/>
                  <a:gd name="T69" fmla="*/ T68 w 3320"/>
                  <a:gd name="T70" fmla="+- 0 7120 6820"/>
                  <a:gd name="T71" fmla="*/ 7120 h 1500"/>
                  <a:gd name="T72" fmla="+- 0 5600 2280"/>
                  <a:gd name="T73" fmla="*/ T72 w 3320"/>
                  <a:gd name="T74" fmla="+- 0 8020 6820"/>
                  <a:gd name="T75" fmla="*/ 8020 h 1500"/>
                  <a:gd name="T76" fmla="+- 0 5591 2280"/>
                  <a:gd name="T77" fmla="*/ T76 w 3320"/>
                  <a:gd name="T78" fmla="+- 0 8092 6820"/>
                  <a:gd name="T79" fmla="*/ 8092 h 1500"/>
                  <a:gd name="T80" fmla="+- 0 5567 2280"/>
                  <a:gd name="T81" fmla="*/ T80 w 3320"/>
                  <a:gd name="T82" fmla="+- 0 8158 6820"/>
                  <a:gd name="T83" fmla="*/ 8158 h 1500"/>
                  <a:gd name="T84" fmla="+- 0 5528 2280"/>
                  <a:gd name="T85" fmla="*/ T84 w 3320"/>
                  <a:gd name="T86" fmla="+- 0 8215 6820"/>
                  <a:gd name="T87" fmla="*/ 8215 h 1500"/>
                  <a:gd name="T88" fmla="+- 0 5477 2280"/>
                  <a:gd name="T89" fmla="*/ T88 w 3320"/>
                  <a:gd name="T90" fmla="+- 0 8262 6820"/>
                  <a:gd name="T91" fmla="*/ 8262 h 1500"/>
                  <a:gd name="T92" fmla="+- 0 5417 2280"/>
                  <a:gd name="T93" fmla="*/ T92 w 3320"/>
                  <a:gd name="T94" fmla="+- 0 8296 6820"/>
                  <a:gd name="T95" fmla="*/ 8296 h 1500"/>
                  <a:gd name="T96" fmla="+- 0 5349 2280"/>
                  <a:gd name="T97" fmla="*/ T96 w 3320"/>
                  <a:gd name="T98" fmla="+- 0 8316 6820"/>
                  <a:gd name="T99" fmla="*/ 8316 h 1500"/>
                  <a:gd name="T100" fmla="+- 0 5300 2280"/>
                  <a:gd name="T101" fmla="*/ T100 w 3320"/>
                  <a:gd name="T102" fmla="+- 0 8320 6820"/>
                  <a:gd name="T103" fmla="*/ 8320 h 1500"/>
                  <a:gd name="T104" fmla="+- 0 2580 2280"/>
                  <a:gd name="T105" fmla="*/ T104 w 3320"/>
                  <a:gd name="T106" fmla="+- 0 8320 6820"/>
                  <a:gd name="T107" fmla="*/ 8320 h 1500"/>
                  <a:gd name="T108" fmla="+- 0 2508 2280"/>
                  <a:gd name="T109" fmla="*/ T108 w 3320"/>
                  <a:gd name="T110" fmla="+- 0 8311 6820"/>
                  <a:gd name="T111" fmla="*/ 8311 h 1500"/>
                  <a:gd name="T112" fmla="+- 0 2442 2280"/>
                  <a:gd name="T113" fmla="*/ T112 w 3320"/>
                  <a:gd name="T114" fmla="+- 0 8287 6820"/>
                  <a:gd name="T115" fmla="*/ 8287 h 1500"/>
                  <a:gd name="T116" fmla="+- 0 2385 2280"/>
                  <a:gd name="T117" fmla="*/ T116 w 3320"/>
                  <a:gd name="T118" fmla="+- 0 8248 6820"/>
                  <a:gd name="T119" fmla="*/ 8248 h 1500"/>
                  <a:gd name="T120" fmla="+- 0 2338 2280"/>
                  <a:gd name="T121" fmla="*/ T120 w 3320"/>
                  <a:gd name="T122" fmla="+- 0 8197 6820"/>
                  <a:gd name="T123" fmla="*/ 8197 h 1500"/>
                  <a:gd name="T124" fmla="+- 0 2304 2280"/>
                  <a:gd name="T125" fmla="*/ T124 w 3320"/>
                  <a:gd name="T126" fmla="+- 0 8137 6820"/>
                  <a:gd name="T127" fmla="*/ 8137 h 1500"/>
                  <a:gd name="T128" fmla="+- 0 2284 2280"/>
                  <a:gd name="T129" fmla="*/ T128 w 3320"/>
                  <a:gd name="T130" fmla="+- 0 8069 6820"/>
                  <a:gd name="T131" fmla="*/ 8069 h 1500"/>
                  <a:gd name="T132" fmla="+- 0 2280 2280"/>
                  <a:gd name="T133" fmla="*/ T132 w 3320"/>
                  <a:gd name="T134" fmla="+- 0 8020 6820"/>
                  <a:gd name="T135" fmla="*/ 80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4" name="Group 8"/>
            <p:cNvGrpSpPr>
              <a:grpSpLocks/>
            </p:cNvGrpSpPr>
            <p:nvPr/>
          </p:nvGrpSpPr>
          <p:grpSpPr bwMode="auto">
            <a:xfrm>
              <a:off x="2480" y="7020"/>
              <a:ext cx="3320" cy="1500"/>
              <a:chOff x="2480" y="7020"/>
              <a:chExt cx="3320" cy="1500"/>
            </a:xfrm>
          </p:grpSpPr>
          <p:sp>
            <p:nvSpPr>
              <p:cNvPr id="37" name="Freeform 9"/>
              <p:cNvSpPr>
                <a:spLocks/>
              </p:cNvSpPr>
              <p:nvPr/>
            </p:nvSpPr>
            <p:spPr bwMode="auto">
              <a:xfrm>
                <a:off x="2480" y="7020"/>
                <a:ext cx="3320" cy="1500"/>
              </a:xfrm>
              <a:custGeom>
                <a:avLst/>
                <a:gdLst>
                  <a:gd name="T0" fmla="+- 0 5500 2480"/>
                  <a:gd name="T1" fmla="*/ T0 w 3320"/>
                  <a:gd name="T2" fmla="+- 0 7020 7020"/>
                  <a:gd name="T3" fmla="*/ 7020 h 1500"/>
                  <a:gd name="T4" fmla="+- 0 2780 2480"/>
                  <a:gd name="T5" fmla="*/ T4 w 3320"/>
                  <a:gd name="T6" fmla="+- 0 7020 7020"/>
                  <a:gd name="T7" fmla="*/ 7020 h 1500"/>
                  <a:gd name="T8" fmla="+- 0 2755 2480"/>
                  <a:gd name="T9" fmla="*/ T8 w 3320"/>
                  <a:gd name="T10" fmla="+- 0 7021 7020"/>
                  <a:gd name="T11" fmla="*/ 7021 h 1500"/>
                  <a:gd name="T12" fmla="+- 0 2685 2480"/>
                  <a:gd name="T13" fmla="*/ T12 w 3320"/>
                  <a:gd name="T14" fmla="+- 0 7035 7020"/>
                  <a:gd name="T15" fmla="*/ 7035 h 1500"/>
                  <a:gd name="T16" fmla="+- 0 2622 2480"/>
                  <a:gd name="T17" fmla="*/ T16 w 3320"/>
                  <a:gd name="T18" fmla="+- 0 7065 7020"/>
                  <a:gd name="T19" fmla="*/ 7065 h 1500"/>
                  <a:gd name="T20" fmla="+- 0 2568 2480"/>
                  <a:gd name="T21" fmla="*/ T20 w 3320"/>
                  <a:gd name="T22" fmla="+- 0 7108 7020"/>
                  <a:gd name="T23" fmla="*/ 7108 h 1500"/>
                  <a:gd name="T24" fmla="+- 0 2525 2480"/>
                  <a:gd name="T25" fmla="*/ T24 w 3320"/>
                  <a:gd name="T26" fmla="+- 0 7162 7020"/>
                  <a:gd name="T27" fmla="*/ 7162 h 1500"/>
                  <a:gd name="T28" fmla="+- 0 2495 2480"/>
                  <a:gd name="T29" fmla="*/ T28 w 3320"/>
                  <a:gd name="T30" fmla="+- 0 7225 7020"/>
                  <a:gd name="T31" fmla="*/ 7225 h 1500"/>
                  <a:gd name="T32" fmla="+- 0 2481 2480"/>
                  <a:gd name="T33" fmla="*/ T32 w 3320"/>
                  <a:gd name="T34" fmla="+- 0 7295 7020"/>
                  <a:gd name="T35" fmla="*/ 7295 h 1500"/>
                  <a:gd name="T36" fmla="+- 0 2480 2480"/>
                  <a:gd name="T37" fmla="*/ T36 w 3320"/>
                  <a:gd name="T38" fmla="+- 0 7320 7020"/>
                  <a:gd name="T39" fmla="*/ 7320 h 1500"/>
                  <a:gd name="T40" fmla="+- 0 2480 2480"/>
                  <a:gd name="T41" fmla="*/ T40 w 3320"/>
                  <a:gd name="T42" fmla="+- 0 8220 7020"/>
                  <a:gd name="T43" fmla="*/ 8220 h 1500"/>
                  <a:gd name="T44" fmla="+- 0 2489 2480"/>
                  <a:gd name="T45" fmla="*/ T44 w 3320"/>
                  <a:gd name="T46" fmla="+- 0 8292 7020"/>
                  <a:gd name="T47" fmla="*/ 8292 h 1500"/>
                  <a:gd name="T48" fmla="+- 0 2513 2480"/>
                  <a:gd name="T49" fmla="*/ T48 w 3320"/>
                  <a:gd name="T50" fmla="+- 0 8358 7020"/>
                  <a:gd name="T51" fmla="*/ 8358 h 1500"/>
                  <a:gd name="T52" fmla="+- 0 2552 2480"/>
                  <a:gd name="T53" fmla="*/ T52 w 3320"/>
                  <a:gd name="T54" fmla="+- 0 8415 7020"/>
                  <a:gd name="T55" fmla="*/ 8415 h 1500"/>
                  <a:gd name="T56" fmla="+- 0 2603 2480"/>
                  <a:gd name="T57" fmla="*/ T56 w 3320"/>
                  <a:gd name="T58" fmla="+- 0 8462 7020"/>
                  <a:gd name="T59" fmla="*/ 8462 h 1500"/>
                  <a:gd name="T60" fmla="+- 0 2663 2480"/>
                  <a:gd name="T61" fmla="*/ T60 w 3320"/>
                  <a:gd name="T62" fmla="+- 0 8496 7020"/>
                  <a:gd name="T63" fmla="*/ 8496 h 1500"/>
                  <a:gd name="T64" fmla="+- 0 2731 2480"/>
                  <a:gd name="T65" fmla="*/ T64 w 3320"/>
                  <a:gd name="T66" fmla="+- 0 8516 7020"/>
                  <a:gd name="T67" fmla="*/ 8516 h 1500"/>
                  <a:gd name="T68" fmla="+- 0 2780 2480"/>
                  <a:gd name="T69" fmla="*/ T68 w 3320"/>
                  <a:gd name="T70" fmla="+- 0 8520 7020"/>
                  <a:gd name="T71" fmla="*/ 8520 h 1500"/>
                  <a:gd name="T72" fmla="+- 0 5500 2480"/>
                  <a:gd name="T73" fmla="*/ T72 w 3320"/>
                  <a:gd name="T74" fmla="+- 0 8520 7020"/>
                  <a:gd name="T75" fmla="*/ 8520 h 1500"/>
                  <a:gd name="T76" fmla="+- 0 5572 2480"/>
                  <a:gd name="T77" fmla="*/ T76 w 3320"/>
                  <a:gd name="T78" fmla="+- 0 8511 7020"/>
                  <a:gd name="T79" fmla="*/ 8511 h 1500"/>
                  <a:gd name="T80" fmla="+- 0 5638 2480"/>
                  <a:gd name="T81" fmla="*/ T80 w 3320"/>
                  <a:gd name="T82" fmla="+- 0 8487 7020"/>
                  <a:gd name="T83" fmla="*/ 8487 h 1500"/>
                  <a:gd name="T84" fmla="+- 0 5695 2480"/>
                  <a:gd name="T85" fmla="*/ T84 w 3320"/>
                  <a:gd name="T86" fmla="+- 0 8448 7020"/>
                  <a:gd name="T87" fmla="*/ 8448 h 1500"/>
                  <a:gd name="T88" fmla="+- 0 5742 2480"/>
                  <a:gd name="T89" fmla="*/ T88 w 3320"/>
                  <a:gd name="T90" fmla="+- 0 8397 7020"/>
                  <a:gd name="T91" fmla="*/ 8397 h 1500"/>
                  <a:gd name="T92" fmla="+- 0 5776 2480"/>
                  <a:gd name="T93" fmla="*/ T92 w 3320"/>
                  <a:gd name="T94" fmla="+- 0 8337 7020"/>
                  <a:gd name="T95" fmla="*/ 8337 h 1500"/>
                  <a:gd name="T96" fmla="+- 0 5796 2480"/>
                  <a:gd name="T97" fmla="*/ T96 w 3320"/>
                  <a:gd name="T98" fmla="+- 0 8269 7020"/>
                  <a:gd name="T99" fmla="*/ 8269 h 1500"/>
                  <a:gd name="T100" fmla="+- 0 5800 2480"/>
                  <a:gd name="T101" fmla="*/ T100 w 3320"/>
                  <a:gd name="T102" fmla="+- 0 8220 7020"/>
                  <a:gd name="T103" fmla="*/ 8220 h 1500"/>
                  <a:gd name="T104" fmla="+- 0 5800 2480"/>
                  <a:gd name="T105" fmla="*/ T104 w 3320"/>
                  <a:gd name="T106" fmla="+- 0 7320 7020"/>
                  <a:gd name="T107" fmla="*/ 7320 h 1500"/>
                  <a:gd name="T108" fmla="+- 0 5791 2480"/>
                  <a:gd name="T109" fmla="*/ T108 w 3320"/>
                  <a:gd name="T110" fmla="+- 0 7248 7020"/>
                  <a:gd name="T111" fmla="*/ 7248 h 1500"/>
                  <a:gd name="T112" fmla="+- 0 5767 2480"/>
                  <a:gd name="T113" fmla="*/ T112 w 3320"/>
                  <a:gd name="T114" fmla="+- 0 7182 7020"/>
                  <a:gd name="T115" fmla="*/ 7182 h 1500"/>
                  <a:gd name="T116" fmla="+- 0 5728 2480"/>
                  <a:gd name="T117" fmla="*/ T116 w 3320"/>
                  <a:gd name="T118" fmla="+- 0 7125 7020"/>
                  <a:gd name="T119" fmla="*/ 7125 h 1500"/>
                  <a:gd name="T120" fmla="+- 0 5677 2480"/>
                  <a:gd name="T121" fmla="*/ T120 w 3320"/>
                  <a:gd name="T122" fmla="+- 0 7078 7020"/>
                  <a:gd name="T123" fmla="*/ 7078 h 1500"/>
                  <a:gd name="T124" fmla="+- 0 5617 2480"/>
                  <a:gd name="T125" fmla="*/ T124 w 3320"/>
                  <a:gd name="T126" fmla="+- 0 7044 7020"/>
                  <a:gd name="T127" fmla="*/ 7044 h 1500"/>
                  <a:gd name="T128" fmla="+- 0 5549 2480"/>
                  <a:gd name="T129" fmla="*/ T128 w 3320"/>
                  <a:gd name="T130" fmla="+- 0 7024 7020"/>
                  <a:gd name="T131" fmla="*/ 7024 h 1500"/>
                  <a:gd name="T132" fmla="+- 0 5500 2480"/>
                  <a:gd name="T133" fmla="*/ T132 w 3320"/>
                  <a:gd name="T134" fmla="+- 0 7020 7020"/>
                  <a:gd name="T135" fmla="*/ 70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3020" y="0"/>
                    </a:moveTo>
                    <a:lnTo>
                      <a:pt x="300" y="0"/>
                    </a:lnTo>
                    <a:lnTo>
                      <a:pt x="275" y="1"/>
                    </a:lnTo>
                    <a:lnTo>
                      <a:pt x="205" y="15"/>
                    </a:lnTo>
                    <a:lnTo>
                      <a:pt x="142" y="45"/>
                    </a:lnTo>
                    <a:lnTo>
                      <a:pt x="88" y="88"/>
                    </a:lnTo>
                    <a:lnTo>
                      <a:pt x="45" y="142"/>
                    </a:lnTo>
                    <a:lnTo>
                      <a:pt x="15" y="205"/>
                    </a:lnTo>
                    <a:lnTo>
                      <a:pt x="1" y="275"/>
                    </a:lnTo>
                    <a:lnTo>
                      <a:pt x="0" y="300"/>
                    </a:lnTo>
                    <a:lnTo>
                      <a:pt x="0" y="1200"/>
                    </a:lnTo>
                    <a:lnTo>
                      <a:pt x="9" y="1272"/>
                    </a:lnTo>
                    <a:lnTo>
                      <a:pt x="33" y="1338"/>
                    </a:lnTo>
                    <a:lnTo>
                      <a:pt x="72" y="1395"/>
                    </a:lnTo>
                    <a:lnTo>
                      <a:pt x="123" y="1442"/>
                    </a:lnTo>
                    <a:lnTo>
                      <a:pt x="183" y="1476"/>
                    </a:lnTo>
                    <a:lnTo>
                      <a:pt x="251" y="1496"/>
                    </a:lnTo>
                    <a:lnTo>
                      <a:pt x="300" y="1500"/>
                    </a:lnTo>
                    <a:lnTo>
                      <a:pt x="3020" y="1500"/>
                    </a:lnTo>
                    <a:lnTo>
                      <a:pt x="3092" y="1491"/>
                    </a:lnTo>
                    <a:lnTo>
                      <a:pt x="3158" y="1467"/>
                    </a:lnTo>
                    <a:lnTo>
                      <a:pt x="3215" y="1428"/>
                    </a:lnTo>
                    <a:lnTo>
                      <a:pt x="3262" y="1377"/>
                    </a:lnTo>
                    <a:lnTo>
                      <a:pt x="3296" y="1317"/>
                    </a:lnTo>
                    <a:lnTo>
                      <a:pt x="3316" y="1249"/>
                    </a:lnTo>
                    <a:lnTo>
                      <a:pt x="3320" y="1200"/>
                    </a:lnTo>
                    <a:lnTo>
                      <a:pt x="3320" y="300"/>
                    </a:lnTo>
                    <a:lnTo>
                      <a:pt x="3311" y="228"/>
                    </a:lnTo>
                    <a:lnTo>
                      <a:pt x="3287" y="162"/>
                    </a:lnTo>
                    <a:lnTo>
                      <a:pt x="3248" y="105"/>
                    </a:lnTo>
                    <a:lnTo>
                      <a:pt x="3197" y="58"/>
                    </a:lnTo>
                    <a:lnTo>
                      <a:pt x="3137" y="24"/>
                    </a:lnTo>
                    <a:lnTo>
                      <a:pt x="3069" y="4"/>
                    </a:lnTo>
                    <a:lnTo>
                      <a:pt x="302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5" name="Group 5"/>
            <p:cNvGrpSpPr>
              <a:grpSpLocks/>
            </p:cNvGrpSpPr>
            <p:nvPr/>
          </p:nvGrpSpPr>
          <p:grpSpPr bwMode="auto">
            <a:xfrm>
              <a:off x="2480" y="7020"/>
              <a:ext cx="3320" cy="1500"/>
              <a:chOff x="2480" y="7020"/>
              <a:chExt cx="3320" cy="1500"/>
            </a:xfrm>
          </p:grpSpPr>
          <p:sp>
            <p:nvSpPr>
              <p:cNvPr id="36" name="Freeform 7"/>
              <p:cNvSpPr>
                <a:spLocks/>
              </p:cNvSpPr>
              <p:nvPr/>
            </p:nvSpPr>
            <p:spPr bwMode="auto">
              <a:xfrm>
                <a:off x="2480" y="7020"/>
                <a:ext cx="3320" cy="1500"/>
              </a:xfrm>
              <a:custGeom>
                <a:avLst/>
                <a:gdLst>
                  <a:gd name="T0" fmla="+- 0 2480 2480"/>
                  <a:gd name="T1" fmla="*/ T0 w 3320"/>
                  <a:gd name="T2" fmla="+- 0 8220 7020"/>
                  <a:gd name="T3" fmla="*/ 8220 h 1500"/>
                  <a:gd name="T4" fmla="+- 0 2480 2480"/>
                  <a:gd name="T5" fmla="*/ T4 w 3320"/>
                  <a:gd name="T6" fmla="+- 0 7320 7020"/>
                  <a:gd name="T7" fmla="*/ 7320 h 1500"/>
                  <a:gd name="T8" fmla="+- 0 2481 2480"/>
                  <a:gd name="T9" fmla="*/ T8 w 3320"/>
                  <a:gd name="T10" fmla="+- 0 7295 7020"/>
                  <a:gd name="T11" fmla="*/ 7295 h 1500"/>
                  <a:gd name="T12" fmla="+- 0 2495 2480"/>
                  <a:gd name="T13" fmla="*/ T12 w 3320"/>
                  <a:gd name="T14" fmla="+- 0 7225 7020"/>
                  <a:gd name="T15" fmla="*/ 7225 h 1500"/>
                  <a:gd name="T16" fmla="+- 0 2525 2480"/>
                  <a:gd name="T17" fmla="*/ T16 w 3320"/>
                  <a:gd name="T18" fmla="+- 0 7162 7020"/>
                  <a:gd name="T19" fmla="*/ 7162 h 1500"/>
                  <a:gd name="T20" fmla="+- 0 2568 2480"/>
                  <a:gd name="T21" fmla="*/ T20 w 3320"/>
                  <a:gd name="T22" fmla="+- 0 7108 7020"/>
                  <a:gd name="T23" fmla="*/ 7108 h 1500"/>
                  <a:gd name="T24" fmla="+- 0 2622 2480"/>
                  <a:gd name="T25" fmla="*/ T24 w 3320"/>
                  <a:gd name="T26" fmla="+- 0 7065 7020"/>
                  <a:gd name="T27" fmla="*/ 7065 h 1500"/>
                  <a:gd name="T28" fmla="+- 0 2685 2480"/>
                  <a:gd name="T29" fmla="*/ T28 w 3320"/>
                  <a:gd name="T30" fmla="+- 0 7035 7020"/>
                  <a:gd name="T31" fmla="*/ 7035 h 1500"/>
                  <a:gd name="T32" fmla="+- 0 2755 2480"/>
                  <a:gd name="T33" fmla="*/ T32 w 3320"/>
                  <a:gd name="T34" fmla="+- 0 7021 7020"/>
                  <a:gd name="T35" fmla="*/ 7021 h 1500"/>
                  <a:gd name="T36" fmla="+- 0 2780 2480"/>
                  <a:gd name="T37" fmla="*/ T36 w 3320"/>
                  <a:gd name="T38" fmla="+- 0 7020 7020"/>
                  <a:gd name="T39" fmla="*/ 7020 h 1500"/>
                  <a:gd name="T40" fmla="+- 0 5500 2480"/>
                  <a:gd name="T41" fmla="*/ T40 w 3320"/>
                  <a:gd name="T42" fmla="+- 0 7020 7020"/>
                  <a:gd name="T43" fmla="*/ 7020 h 1500"/>
                  <a:gd name="T44" fmla="+- 0 5572 2480"/>
                  <a:gd name="T45" fmla="*/ T44 w 3320"/>
                  <a:gd name="T46" fmla="+- 0 7029 7020"/>
                  <a:gd name="T47" fmla="*/ 7029 h 1500"/>
                  <a:gd name="T48" fmla="+- 0 5638 2480"/>
                  <a:gd name="T49" fmla="*/ T48 w 3320"/>
                  <a:gd name="T50" fmla="+- 0 7053 7020"/>
                  <a:gd name="T51" fmla="*/ 7053 h 1500"/>
                  <a:gd name="T52" fmla="+- 0 5695 2480"/>
                  <a:gd name="T53" fmla="*/ T52 w 3320"/>
                  <a:gd name="T54" fmla="+- 0 7092 7020"/>
                  <a:gd name="T55" fmla="*/ 7092 h 1500"/>
                  <a:gd name="T56" fmla="+- 0 5742 2480"/>
                  <a:gd name="T57" fmla="*/ T56 w 3320"/>
                  <a:gd name="T58" fmla="+- 0 7143 7020"/>
                  <a:gd name="T59" fmla="*/ 7143 h 1500"/>
                  <a:gd name="T60" fmla="+- 0 5776 2480"/>
                  <a:gd name="T61" fmla="*/ T60 w 3320"/>
                  <a:gd name="T62" fmla="+- 0 7203 7020"/>
                  <a:gd name="T63" fmla="*/ 7203 h 1500"/>
                  <a:gd name="T64" fmla="+- 0 5796 2480"/>
                  <a:gd name="T65" fmla="*/ T64 w 3320"/>
                  <a:gd name="T66" fmla="+- 0 7271 7020"/>
                  <a:gd name="T67" fmla="*/ 7271 h 1500"/>
                  <a:gd name="T68" fmla="+- 0 5800 2480"/>
                  <a:gd name="T69" fmla="*/ T68 w 3320"/>
                  <a:gd name="T70" fmla="+- 0 7320 7020"/>
                  <a:gd name="T71" fmla="*/ 7320 h 1500"/>
                  <a:gd name="T72" fmla="+- 0 5800 2480"/>
                  <a:gd name="T73" fmla="*/ T72 w 3320"/>
                  <a:gd name="T74" fmla="+- 0 8220 7020"/>
                  <a:gd name="T75" fmla="*/ 8220 h 1500"/>
                  <a:gd name="T76" fmla="+- 0 5791 2480"/>
                  <a:gd name="T77" fmla="*/ T76 w 3320"/>
                  <a:gd name="T78" fmla="+- 0 8292 7020"/>
                  <a:gd name="T79" fmla="*/ 8292 h 1500"/>
                  <a:gd name="T80" fmla="+- 0 5767 2480"/>
                  <a:gd name="T81" fmla="*/ T80 w 3320"/>
                  <a:gd name="T82" fmla="+- 0 8358 7020"/>
                  <a:gd name="T83" fmla="*/ 8358 h 1500"/>
                  <a:gd name="T84" fmla="+- 0 5728 2480"/>
                  <a:gd name="T85" fmla="*/ T84 w 3320"/>
                  <a:gd name="T86" fmla="+- 0 8415 7020"/>
                  <a:gd name="T87" fmla="*/ 8415 h 1500"/>
                  <a:gd name="T88" fmla="+- 0 5677 2480"/>
                  <a:gd name="T89" fmla="*/ T88 w 3320"/>
                  <a:gd name="T90" fmla="+- 0 8462 7020"/>
                  <a:gd name="T91" fmla="*/ 8462 h 1500"/>
                  <a:gd name="T92" fmla="+- 0 5617 2480"/>
                  <a:gd name="T93" fmla="*/ T92 w 3320"/>
                  <a:gd name="T94" fmla="+- 0 8496 7020"/>
                  <a:gd name="T95" fmla="*/ 8496 h 1500"/>
                  <a:gd name="T96" fmla="+- 0 5549 2480"/>
                  <a:gd name="T97" fmla="*/ T96 w 3320"/>
                  <a:gd name="T98" fmla="+- 0 8516 7020"/>
                  <a:gd name="T99" fmla="*/ 8516 h 1500"/>
                  <a:gd name="T100" fmla="+- 0 5500 2480"/>
                  <a:gd name="T101" fmla="*/ T100 w 3320"/>
                  <a:gd name="T102" fmla="+- 0 8520 7020"/>
                  <a:gd name="T103" fmla="*/ 8520 h 1500"/>
                  <a:gd name="T104" fmla="+- 0 2780 2480"/>
                  <a:gd name="T105" fmla="*/ T104 w 3320"/>
                  <a:gd name="T106" fmla="+- 0 8520 7020"/>
                  <a:gd name="T107" fmla="*/ 8520 h 1500"/>
                  <a:gd name="T108" fmla="+- 0 2708 2480"/>
                  <a:gd name="T109" fmla="*/ T108 w 3320"/>
                  <a:gd name="T110" fmla="+- 0 8511 7020"/>
                  <a:gd name="T111" fmla="*/ 8511 h 1500"/>
                  <a:gd name="T112" fmla="+- 0 2642 2480"/>
                  <a:gd name="T113" fmla="*/ T112 w 3320"/>
                  <a:gd name="T114" fmla="+- 0 8487 7020"/>
                  <a:gd name="T115" fmla="*/ 8487 h 1500"/>
                  <a:gd name="T116" fmla="+- 0 2585 2480"/>
                  <a:gd name="T117" fmla="*/ T116 w 3320"/>
                  <a:gd name="T118" fmla="+- 0 8448 7020"/>
                  <a:gd name="T119" fmla="*/ 8448 h 1500"/>
                  <a:gd name="T120" fmla="+- 0 2538 2480"/>
                  <a:gd name="T121" fmla="*/ T120 w 3320"/>
                  <a:gd name="T122" fmla="+- 0 8397 7020"/>
                  <a:gd name="T123" fmla="*/ 8397 h 1500"/>
                  <a:gd name="T124" fmla="+- 0 2504 2480"/>
                  <a:gd name="T125" fmla="*/ T124 w 3320"/>
                  <a:gd name="T126" fmla="+- 0 8337 7020"/>
                  <a:gd name="T127" fmla="*/ 8337 h 1500"/>
                  <a:gd name="T128" fmla="+- 0 2484 2480"/>
                  <a:gd name="T129" fmla="*/ T128 w 3320"/>
                  <a:gd name="T130" fmla="+- 0 8269 7020"/>
                  <a:gd name="T131" fmla="*/ 8269 h 1500"/>
                  <a:gd name="T132" fmla="+- 0 2480 2480"/>
                  <a:gd name="T133" fmla="*/ T132 w 3320"/>
                  <a:gd name="T134" fmla="+- 0 8220 7020"/>
                  <a:gd name="T135" fmla="*/ 8220 h 150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320" h="1500">
                    <a:moveTo>
                      <a:pt x="0" y="1200"/>
                    </a:moveTo>
                    <a:lnTo>
                      <a:pt x="0" y="300"/>
                    </a:lnTo>
                    <a:lnTo>
                      <a:pt x="1" y="275"/>
                    </a:lnTo>
                    <a:lnTo>
                      <a:pt x="15" y="205"/>
                    </a:lnTo>
                    <a:lnTo>
                      <a:pt x="45" y="142"/>
                    </a:lnTo>
                    <a:lnTo>
                      <a:pt x="88" y="88"/>
                    </a:lnTo>
                    <a:lnTo>
                      <a:pt x="142" y="45"/>
                    </a:lnTo>
                    <a:lnTo>
                      <a:pt x="205" y="15"/>
                    </a:lnTo>
                    <a:lnTo>
                      <a:pt x="275" y="1"/>
                    </a:lnTo>
                    <a:lnTo>
                      <a:pt x="300" y="0"/>
                    </a:lnTo>
                    <a:lnTo>
                      <a:pt x="3020" y="0"/>
                    </a:lnTo>
                    <a:lnTo>
                      <a:pt x="3092" y="9"/>
                    </a:lnTo>
                    <a:lnTo>
                      <a:pt x="3158" y="33"/>
                    </a:lnTo>
                    <a:lnTo>
                      <a:pt x="3215" y="72"/>
                    </a:lnTo>
                    <a:lnTo>
                      <a:pt x="3262" y="123"/>
                    </a:lnTo>
                    <a:lnTo>
                      <a:pt x="3296" y="183"/>
                    </a:lnTo>
                    <a:lnTo>
                      <a:pt x="3316" y="251"/>
                    </a:lnTo>
                    <a:lnTo>
                      <a:pt x="3320" y="300"/>
                    </a:lnTo>
                    <a:lnTo>
                      <a:pt x="3320" y="1200"/>
                    </a:lnTo>
                    <a:lnTo>
                      <a:pt x="3311" y="1272"/>
                    </a:lnTo>
                    <a:lnTo>
                      <a:pt x="3287" y="1338"/>
                    </a:lnTo>
                    <a:lnTo>
                      <a:pt x="3248" y="1395"/>
                    </a:lnTo>
                    <a:lnTo>
                      <a:pt x="3197" y="1442"/>
                    </a:lnTo>
                    <a:lnTo>
                      <a:pt x="3137" y="1476"/>
                    </a:lnTo>
                    <a:lnTo>
                      <a:pt x="3069" y="1496"/>
                    </a:lnTo>
                    <a:lnTo>
                      <a:pt x="3020" y="1500"/>
                    </a:lnTo>
                    <a:lnTo>
                      <a:pt x="300" y="1500"/>
                    </a:lnTo>
                    <a:lnTo>
                      <a:pt x="228" y="1491"/>
                    </a:lnTo>
                    <a:lnTo>
                      <a:pt x="162" y="1467"/>
                    </a:lnTo>
                    <a:lnTo>
                      <a:pt x="105" y="1428"/>
                    </a:lnTo>
                    <a:lnTo>
                      <a:pt x="58" y="1377"/>
                    </a:lnTo>
                    <a:lnTo>
                      <a:pt x="24" y="1317"/>
                    </a:lnTo>
                    <a:lnTo>
                      <a:pt x="4" y="1249"/>
                    </a:lnTo>
                    <a:lnTo>
                      <a:pt x="0" y="12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pic>
            <p:nvPicPr>
              <p:cNvPr id="4102" name="Picture 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7" y="3006"/>
                <a:ext cx="4836" cy="747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101" name="Rectangle 73"/>
          <p:cNvSpPr>
            <a:spLocks noChangeArrowheads="1"/>
          </p:cNvSpPr>
          <p:nvPr/>
        </p:nvSpPr>
        <p:spPr bwMode="auto">
          <a:xfrm>
            <a:off x="152400" y="269747"/>
            <a:ext cx="7875984" cy="316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92008" tIns="520536" rIns="1879008" bIns="177744" numCol="1" anchor="ctr" anchorCtr="0" compatLnSpc="1">
            <a:prstTxWarp prst="textNoShape">
              <a:avLst/>
            </a:prstTxWarp>
            <a:spAutoFit/>
          </a:bodyPr>
          <a:lstStyle>
            <a:lvl1pPr indent="6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6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6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BD2936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Message routing can be complex</a:t>
            </a: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6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6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259633" y="3716835"/>
            <a:ext cx="1291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Messages</a:t>
            </a:r>
            <a:endParaRPr lang="en-GB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248263" y="3637003"/>
            <a:ext cx="95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Queue</a:t>
            </a:r>
            <a:endParaRPr lang="en-GB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01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storm use cases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44000" cy="591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9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COMPONENTS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Pladsholder til indhold 2"/>
          <p:cNvSpPr>
            <a:spLocks noGrp="1"/>
          </p:cNvSpPr>
          <p:nvPr>
            <p:ph idx="1"/>
          </p:nvPr>
        </p:nvSpPr>
        <p:spPr>
          <a:xfrm>
            <a:off x="572840" y="639613"/>
            <a:ext cx="7715200" cy="4373563"/>
          </a:xfrm>
        </p:spPr>
        <p:txBody>
          <a:bodyPr>
            <a:normAutofit/>
          </a:bodyPr>
          <a:lstStyle/>
          <a:p>
            <a:r>
              <a:rPr lang="da-DK" sz="2400" b="1" dirty="0" smtClean="0">
                <a:solidFill>
                  <a:srgbClr val="F04B26"/>
                </a:solidFill>
              </a:rPr>
              <a:t>Nimbus</a:t>
            </a:r>
            <a:r>
              <a:rPr lang="da-DK" sz="2400" b="0" dirty="0" smtClean="0"/>
              <a:t> </a:t>
            </a:r>
            <a:r>
              <a:rPr lang="da-DK" sz="2400" b="0" dirty="0" err="1" smtClean="0"/>
              <a:t>daemon</a:t>
            </a:r>
            <a:r>
              <a:rPr lang="da-DK" sz="2400" b="0" dirty="0" smtClean="0"/>
              <a:t> is </a:t>
            </a:r>
            <a:r>
              <a:rPr lang="da-DK" sz="2400" b="0" dirty="0" err="1" smtClean="0"/>
              <a:t>comparable</a:t>
            </a:r>
            <a:r>
              <a:rPr lang="da-DK" sz="2400" b="0" dirty="0" smtClean="0"/>
              <a:t> to Hadoop </a:t>
            </a:r>
            <a:r>
              <a:rPr lang="da-DK" sz="2400" b="0" dirty="0" err="1" smtClean="0"/>
              <a:t>JobTracker</a:t>
            </a:r>
            <a:r>
              <a:rPr lang="da-DK" sz="2400" b="0" dirty="0" smtClean="0"/>
              <a:t>. It is the master</a:t>
            </a:r>
          </a:p>
          <a:p>
            <a:r>
              <a:rPr lang="da-DK" sz="2400" b="1" dirty="0" smtClean="0">
                <a:solidFill>
                  <a:srgbClr val="F04B26"/>
                </a:solidFill>
              </a:rPr>
              <a:t>Supervisor</a:t>
            </a:r>
            <a:r>
              <a:rPr lang="da-DK" sz="2400" b="0" dirty="0" smtClean="0"/>
              <a:t> </a:t>
            </a:r>
            <a:r>
              <a:rPr lang="da-DK" sz="2400" b="0" dirty="0" err="1" smtClean="0"/>
              <a:t>daemon</a:t>
            </a:r>
            <a:r>
              <a:rPr lang="da-DK" sz="2400" b="0" dirty="0" smtClean="0"/>
              <a:t> </a:t>
            </a:r>
            <a:r>
              <a:rPr lang="da-DK" sz="2400" b="0" dirty="0" err="1" smtClean="0"/>
              <a:t>spawns</a:t>
            </a:r>
            <a:r>
              <a:rPr lang="da-DK" sz="2400" b="0" dirty="0" smtClean="0"/>
              <a:t> </a:t>
            </a:r>
            <a:r>
              <a:rPr lang="da-DK" sz="2400" b="0" dirty="0" err="1" smtClean="0"/>
              <a:t>workers</a:t>
            </a:r>
            <a:r>
              <a:rPr lang="da-DK" sz="2400" b="0" dirty="0" smtClean="0"/>
              <a:t>, it is </a:t>
            </a:r>
            <a:r>
              <a:rPr lang="da-DK" sz="2400" b="0" dirty="0" err="1" smtClean="0"/>
              <a:t>comparable</a:t>
            </a:r>
            <a:r>
              <a:rPr lang="da-DK" sz="2400" b="0" dirty="0" smtClean="0"/>
              <a:t> to Hadoop </a:t>
            </a:r>
            <a:r>
              <a:rPr lang="da-DK" sz="2400" b="0" dirty="0" err="1" smtClean="0"/>
              <a:t>TaskTracker</a:t>
            </a:r>
            <a:endParaRPr lang="da-DK" sz="2400" b="0" dirty="0" smtClean="0"/>
          </a:p>
          <a:p>
            <a:r>
              <a:rPr lang="da-DK" sz="2400" b="1" dirty="0" err="1" smtClean="0">
                <a:solidFill>
                  <a:srgbClr val="F04B26"/>
                </a:solidFill>
              </a:rPr>
              <a:t>Worker</a:t>
            </a:r>
            <a:r>
              <a:rPr lang="da-DK" sz="2400" b="0" dirty="0" smtClean="0"/>
              <a:t> is </a:t>
            </a:r>
            <a:r>
              <a:rPr lang="da-DK" sz="2400" b="0" dirty="0" err="1" smtClean="0"/>
              <a:t>spawned</a:t>
            </a:r>
            <a:r>
              <a:rPr lang="da-DK" sz="2400" b="0" dirty="0" smtClean="0"/>
              <a:t> by supervisor, </a:t>
            </a:r>
            <a:r>
              <a:rPr lang="da-DK" sz="2400" b="0" dirty="0" err="1" smtClean="0"/>
              <a:t>one</a:t>
            </a:r>
            <a:r>
              <a:rPr lang="da-DK" sz="2400" b="0" dirty="0" smtClean="0"/>
              <a:t> per port </a:t>
            </a:r>
            <a:r>
              <a:rPr lang="da-DK" sz="2400" b="0" dirty="0" err="1" smtClean="0"/>
              <a:t>defined</a:t>
            </a:r>
            <a:r>
              <a:rPr lang="da-DK" sz="2400" b="0" dirty="0" smtClean="0"/>
              <a:t> in </a:t>
            </a:r>
            <a:r>
              <a:rPr lang="da-DK" sz="2400" b="0" dirty="0" err="1" smtClean="0"/>
              <a:t>storm.yaml</a:t>
            </a:r>
            <a:r>
              <a:rPr lang="da-DK" sz="2400" b="0" dirty="0" smtClean="0"/>
              <a:t> </a:t>
            </a:r>
            <a:r>
              <a:rPr lang="da-DK" sz="2400" b="0" dirty="0" err="1" smtClean="0"/>
              <a:t>configuration</a:t>
            </a:r>
            <a:endParaRPr lang="da-DK" sz="2400" b="0" dirty="0" smtClean="0"/>
          </a:p>
          <a:p>
            <a:r>
              <a:rPr lang="da-DK" sz="2400" b="1" dirty="0" err="1" smtClean="0">
                <a:solidFill>
                  <a:srgbClr val="F04B26"/>
                </a:solidFill>
              </a:rPr>
              <a:t>Task</a:t>
            </a:r>
            <a:r>
              <a:rPr lang="da-DK" sz="2400" b="0" dirty="0" smtClean="0"/>
              <a:t> is run as a </a:t>
            </a:r>
            <a:r>
              <a:rPr lang="da-DK" sz="2400" b="0" dirty="0" err="1" smtClean="0"/>
              <a:t>thread</a:t>
            </a:r>
            <a:r>
              <a:rPr lang="da-DK" sz="2400" b="0" dirty="0" smtClean="0"/>
              <a:t> in </a:t>
            </a:r>
            <a:r>
              <a:rPr lang="da-DK" sz="2400" b="0" dirty="0" err="1" smtClean="0"/>
              <a:t>workers</a:t>
            </a:r>
            <a:endParaRPr lang="da-DK" sz="2400" b="0" dirty="0" smtClean="0"/>
          </a:p>
          <a:p>
            <a:r>
              <a:rPr lang="da-DK" sz="2400" b="1" dirty="0" smtClean="0">
                <a:solidFill>
                  <a:srgbClr val="F04B26"/>
                </a:solidFill>
              </a:rPr>
              <a:t>Zookeeper</a:t>
            </a:r>
            <a:r>
              <a:rPr lang="da-DK" sz="2400" b="0" dirty="0" smtClean="0"/>
              <a:t> is a distributed system, used to store metadata. Nimbus and Supervisor </a:t>
            </a:r>
            <a:r>
              <a:rPr lang="da-DK" sz="2400" b="0" dirty="0" err="1" smtClean="0"/>
              <a:t>daemons</a:t>
            </a:r>
            <a:r>
              <a:rPr lang="da-DK" sz="2400" b="0" dirty="0" smtClean="0"/>
              <a:t> </a:t>
            </a:r>
            <a:r>
              <a:rPr lang="da-DK" sz="2400" b="0" dirty="0" err="1" smtClean="0"/>
              <a:t>are</a:t>
            </a:r>
            <a:r>
              <a:rPr lang="da-DK" sz="2400" b="0" dirty="0" smtClean="0"/>
              <a:t> </a:t>
            </a:r>
            <a:r>
              <a:rPr lang="da-DK" sz="2400" b="0" dirty="0" err="1" smtClean="0"/>
              <a:t>fail</a:t>
            </a:r>
            <a:r>
              <a:rPr lang="da-DK" sz="2400" b="0" dirty="0" smtClean="0"/>
              <a:t>-fast and </a:t>
            </a:r>
            <a:r>
              <a:rPr lang="da-DK" sz="2400" b="0" dirty="0" err="1" smtClean="0"/>
              <a:t>stateless</a:t>
            </a:r>
            <a:r>
              <a:rPr lang="da-DK" sz="2400" b="0" dirty="0" smtClean="0"/>
              <a:t>. All states is kept in Zookeeper.</a:t>
            </a:r>
          </a:p>
          <a:p>
            <a:endParaRPr lang="da-DK" sz="2400" b="0" dirty="0" smtClean="0"/>
          </a:p>
        </p:txBody>
      </p:sp>
      <p:sp>
        <p:nvSpPr>
          <p:cNvPr id="7" name="Æseløre 25"/>
          <p:cNvSpPr/>
          <p:nvPr/>
        </p:nvSpPr>
        <p:spPr>
          <a:xfrm>
            <a:off x="4572000" y="4293096"/>
            <a:ext cx="4320480" cy="1944216"/>
          </a:xfrm>
          <a:prstGeom prst="foldedCorner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dirty="0" err="1" smtClean="0"/>
              <a:t>Notice</a:t>
            </a:r>
            <a:r>
              <a:rPr lang="da-DK" dirty="0" smtClean="0"/>
              <a:t> all </a:t>
            </a:r>
            <a:r>
              <a:rPr lang="da-DK" dirty="0" err="1" smtClean="0"/>
              <a:t>communication</a:t>
            </a:r>
            <a:r>
              <a:rPr lang="da-DK" dirty="0" smtClean="0"/>
              <a:t> </a:t>
            </a:r>
            <a:r>
              <a:rPr lang="da-DK" dirty="0" err="1" smtClean="0"/>
              <a:t>between</a:t>
            </a:r>
            <a:r>
              <a:rPr lang="da-DK" dirty="0" smtClean="0"/>
              <a:t> Nimbus and Supervisors </a:t>
            </a:r>
            <a:r>
              <a:rPr lang="da-DK" dirty="0" err="1" smtClean="0"/>
              <a:t>are</a:t>
            </a:r>
            <a:r>
              <a:rPr lang="da-DK" dirty="0" smtClean="0"/>
              <a:t> done </a:t>
            </a:r>
            <a:r>
              <a:rPr lang="da-DK" dirty="0" err="1" smtClean="0"/>
              <a:t>through</a:t>
            </a:r>
            <a:r>
              <a:rPr lang="da-DK" dirty="0" smtClean="0"/>
              <a:t> Zookeeper</a:t>
            </a:r>
          </a:p>
          <a:p>
            <a:pPr algn="ctr"/>
            <a:endParaRPr lang="da-DK" dirty="0"/>
          </a:p>
          <a:p>
            <a:pPr algn="ctr"/>
            <a:r>
              <a:rPr lang="da-DK" dirty="0" smtClean="0"/>
              <a:t>On a </a:t>
            </a:r>
            <a:r>
              <a:rPr lang="en-US" dirty="0" smtClean="0"/>
              <a:t>cluster</a:t>
            </a:r>
            <a:r>
              <a:rPr lang="da-DK" dirty="0" smtClean="0"/>
              <a:t> with 2k+1 zookeeper nodes, the system </a:t>
            </a:r>
            <a:r>
              <a:rPr lang="da-DK" dirty="0" err="1" smtClean="0"/>
              <a:t>can</a:t>
            </a:r>
            <a:r>
              <a:rPr lang="da-DK" dirty="0" smtClean="0"/>
              <a:t> </a:t>
            </a:r>
            <a:r>
              <a:rPr lang="da-DK" dirty="0" err="1" smtClean="0"/>
              <a:t>recover</a:t>
            </a:r>
            <a:r>
              <a:rPr lang="da-DK" dirty="0" smtClean="0"/>
              <a:t> </a:t>
            </a:r>
            <a:r>
              <a:rPr lang="da-DK" dirty="0" err="1" smtClean="0"/>
              <a:t>when</a:t>
            </a:r>
            <a:r>
              <a:rPr lang="da-DK" dirty="0" smtClean="0"/>
              <a:t> </a:t>
            </a:r>
            <a:r>
              <a:rPr lang="da-DK" dirty="0" err="1" smtClean="0"/>
              <a:t>maximally</a:t>
            </a:r>
            <a:r>
              <a:rPr lang="da-DK" dirty="0" smtClean="0"/>
              <a:t> k nodes </a:t>
            </a:r>
            <a:r>
              <a:rPr lang="da-DK" dirty="0" err="1" smtClean="0"/>
              <a:t>fails</a:t>
            </a:r>
            <a:r>
              <a:rPr lang="da-DK" dirty="0" smtClean="0"/>
              <a:t>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5565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STORM </a:t>
            </a:r>
            <a:r>
              <a:rPr lang="en-GB" sz="1875" dirty="0" err="1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ARchitecture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6" name="Picture 2" descr="C:\Users\petar.kostov\Desktop\Storm presentation\storm-clus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78023"/>
            <a:ext cx="7848872" cy="512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85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Storm architecture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6" name="Picture 2" descr="C:\Users\petar.kostov\Desktop\Storm presentation\storm-clus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78023"/>
            <a:ext cx="7848872" cy="512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6"/>
          <p:cNvSpPr/>
          <p:nvPr/>
        </p:nvSpPr>
        <p:spPr>
          <a:xfrm>
            <a:off x="395536" y="1916832"/>
            <a:ext cx="1728192" cy="2232248"/>
          </a:xfrm>
          <a:prstGeom prst="ellipse">
            <a:avLst/>
          </a:prstGeom>
          <a:noFill/>
          <a:ln w="57150">
            <a:solidFill>
              <a:srgbClr val="F04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403648" y="4149080"/>
            <a:ext cx="144016" cy="936104"/>
          </a:xfrm>
          <a:prstGeom prst="straightConnector1">
            <a:avLst/>
          </a:prstGeom>
          <a:ln w="38100">
            <a:solidFill>
              <a:srgbClr val="F04B2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7544" y="5085184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04B26"/>
                </a:solidFill>
              </a:rPr>
              <a:t>Master Node ( Similar to </a:t>
            </a:r>
            <a:r>
              <a:rPr lang="en-GB" sz="2000" dirty="0" err="1" smtClean="0">
                <a:solidFill>
                  <a:srgbClr val="F04B26"/>
                </a:solidFill>
              </a:rPr>
              <a:t>Hadoop</a:t>
            </a:r>
            <a:r>
              <a:rPr lang="en-GB" sz="2000" dirty="0" smtClean="0">
                <a:solidFill>
                  <a:srgbClr val="F04B26"/>
                </a:solidFill>
              </a:rPr>
              <a:t> Job-Tracker )</a:t>
            </a:r>
            <a:endParaRPr lang="en-GB" sz="2000" dirty="0">
              <a:solidFill>
                <a:srgbClr val="F04B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86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storm architecture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6" name="Picture 2" descr="C:\Users\petar.kostov\Desktop\Storm presentation\storm-clus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78023"/>
            <a:ext cx="7848872" cy="512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6"/>
          <p:cNvSpPr/>
          <p:nvPr/>
        </p:nvSpPr>
        <p:spPr>
          <a:xfrm>
            <a:off x="2987824" y="1013774"/>
            <a:ext cx="2160240" cy="3849911"/>
          </a:xfrm>
          <a:prstGeom prst="ellipse">
            <a:avLst/>
          </a:prstGeom>
          <a:noFill/>
          <a:ln w="57150">
            <a:solidFill>
              <a:srgbClr val="F04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131840" y="4776551"/>
            <a:ext cx="576064" cy="710994"/>
          </a:xfrm>
          <a:prstGeom prst="straightConnector1">
            <a:avLst/>
          </a:prstGeom>
          <a:ln w="38100">
            <a:solidFill>
              <a:srgbClr val="F04B2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31640" y="5506737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04B26"/>
                </a:solidFill>
              </a:rPr>
              <a:t>Used for Cluster Co-ordination</a:t>
            </a:r>
            <a:endParaRPr lang="en-GB" sz="2000" dirty="0">
              <a:solidFill>
                <a:srgbClr val="F04B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29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storm architecture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6" name="Picture 2" descr="C:\Users\petar.kostov\Desktop\Storm presentation\storm-clus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78023"/>
            <a:ext cx="7848872" cy="512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6"/>
          <p:cNvSpPr/>
          <p:nvPr/>
        </p:nvSpPr>
        <p:spPr>
          <a:xfrm>
            <a:off x="6516216" y="728338"/>
            <a:ext cx="2160240" cy="4788894"/>
          </a:xfrm>
          <a:prstGeom prst="ellipse">
            <a:avLst/>
          </a:prstGeom>
          <a:noFill/>
          <a:ln w="57150">
            <a:solidFill>
              <a:srgbClr val="F04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940152" y="4870350"/>
            <a:ext cx="864096" cy="836442"/>
          </a:xfrm>
          <a:prstGeom prst="straightConnector1">
            <a:avLst/>
          </a:prstGeom>
          <a:ln w="38100">
            <a:solidFill>
              <a:srgbClr val="F04B2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067944" y="5736135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04B26"/>
                </a:solidFill>
              </a:rPr>
              <a:t>Runs Worker Nodes / Processes</a:t>
            </a:r>
            <a:endParaRPr lang="en-GB" sz="2000" dirty="0">
              <a:solidFill>
                <a:srgbClr val="F04B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06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63888" y="2492896"/>
            <a:ext cx="4968552" cy="349804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CONCEPTS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Pladsholder til indhold 2"/>
          <p:cNvSpPr>
            <a:spLocks noGrp="1"/>
          </p:cNvSpPr>
          <p:nvPr>
            <p:ph idx="1"/>
          </p:nvPr>
        </p:nvSpPr>
        <p:spPr>
          <a:xfrm>
            <a:off x="467544" y="908720"/>
            <a:ext cx="7859216" cy="2232248"/>
          </a:xfrm>
        </p:spPr>
        <p:txBody>
          <a:bodyPr>
            <a:normAutofit/>
          </a:bodyPr>
          <a:lstStyle/>
          <a:p>
            <a:r>
              <a:rPr lang="da-DK" sz="2400" b="1" dirty="0" smtClean="0">
                <a:solidFill>
                  <a:srgbClr val="F04B26"/>
                </a:solidFill>
              </a:rPr>
              <a:t>Streams</a:t>
            </a:r>
            <a:r>
              <a:rPr lang="da-DK" sz="2400" b="0" dirty="0" smtClean="0"/>
              <a:t> </a:t>
            </a:r>
            <a:endParaRPr lang="da-DK" sz="2400" b="0" dirty="0"/>
          </a:p>
          <a:p>
            <a:r>
              <a:rPr lang="da-DK" sz="2400" b="1" dirty="0" smtClean="0">
                <a:solidFill>
                  <a:srgbClr val="F04B26"/>
                </a:solidFill>
              </a:rPr>
              <a:t>Topology</a:t>
            </a:r>
            <a:r>
              <a:rPr lang="da-DK" sz="2400" b="0" dirty="0" smtClean="0"/>
              <a:t> </a:t>
            </a:r>
          </a:p>
          <a:p>
            <a:pPr lvl="1"/>
            <a:r>
              <a:rPr lang="da-DK" b="0" dirty="0" smtClean="0"/>
              <a:t>   </a:t>
            </a:r>
            <a:r>
              <a:rPr lang="da-DK" sz="2400" b="0" dirty="0" smtClean="0"/>
              <a:t>A </a:t>
            </a:r>
            <a:r>
              <a:rPr lang="da-DK" sz="2400" b="1" dirty="0" smtClean="0"/>
              <a:t>spout</a:t>
            </a:r>
            <a:r>
              <a:rPr lang="da-DK" sz="2400" b="0" dirty="0" smtClean="0"/>
              <a:t> </a:t>
            </a:r>
          </a:p>
          <a:p>
            <a:pPr lvl="1"/>
            <a:r>
              <a:rPr lang="da-DK" sz="2400" b="0" dirty="0" smtClean="0"/>
              <a:t>  A </a:t>
            </a:r>
            <a:r>
              <a:rPr lang="da-DK" sz="2400" b="1" dirty="0"/>
              <a:t>bolt</a:t>
            </a:r>
            <a:r>
              <a:rPr lang="da-DK" sz="2400" b="0" dirty="0"/>
              <a:t> </a:t>
            </a:r>
            <a:endParaRPr lang="da-DK" sz="2400" b="0" dirty="0" smtClean="0"/>
          </a:p>
          <a:p>
            <a:pPr lvl="1"/>
            <a:r>
              <a:rPr lang="da-DK" sz="2400" b="0" dirty="0" smtClean="0"/>
              <a:t>  An </a:t>
            </a:r>
            <a:r>
              <a:rPr lang="da-DK" sz="2400" b="1" dirty="0" smtClean="0"/>
              <a:t>edge</a:t>
            </a:r>
            <a:r>
              <a:rPr lang="da-DK" sz="2400" b="0" dirty="0" smtClean="0"/>
              <a:t> represents a </a:t>
            </a:r>
            <a:r>
              <a:rPr lang="da-DK" sz="2400" b="1" dirty="0" smtClean="0"/>
              <a:t>grouping</a:t>
            </a:r>
            <a:endParaRPr lang="da-DK" sz="2400" b="1" dirty="0"/>
          </a:p>
        </p:txBody>
      </p:sp>
    </p:spTree>
    <p:extLst>
      <p:ext uri="{BB962C8B-B14F-4D97-AF65-F5344CB8AC3E}">
        <p14:creationId xmlns:p14="http://schemas.microsoft.com/office/powerpoint/2010/main" val="190816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Background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971600" y="1196752"/>
            <a:ext cx="6711653" cy="4099732"/>
          </a:xfrm>
        </p:spPr>
        <p:txBody>
          <a:bodyPr>
            <a:normAutofit/>
          </a:bodyPr>
          <a:lstStyle/>
          <a:p>
            <a:r>
              <a:rPr lang="en-US" altLang="zh-TW" sz="25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Created by</a:t>
            </a:r>
            <a:r>
              <a:rPr lang="en-US" altLang="zh-TW" sz="2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</a:t>
            </a:r>
            <a:r>
              <a:rPr lang="en-US" altLang="zh-TW" sz="25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Nathan </a:t>
            </a:r>
            <a:r>
              <a:rPr lang="en-US" altLang="zh-TW" sz="25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Marz</a:t>
            </a:r>
            <a:r>
              <a:rPr lang="en-US" altLang="zh-TW" sz="25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@ </a:t>
            </a:r>
            <a:r>
              <a:rPr lang="en-US" altLang="zh-TW" sz="25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BackType</a:t>
            </a:r>
            <a:r>
              <a:rPr lang="en-US" altLang="zh-TW" sz="25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/Twitter</a:t>
            </a: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Analyze tweets, links, users on Twitter</a:t>
            </a:r>
          </a:p>
          <a:p>
            <a:pPr lvl="1"/>
            <a:endParaRPr lang="en-US" altLang="zh-TW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altLang="zh-TW" sz="25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Opensourced</a:t>
            </a:r>
            <a:r>
              <a:rPr lang="en-US" altLang="zh-TW" sz="25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at  Sep 2011</a:t>
            </a: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Eclipse </a:t>
            </a:r>
            <a:r>
              <a:rPr lang="en-US" altLang="zh-TW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Public License </a:t>
            </a:r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1.0</a:t>
            </a:r>
          </a:p>
          <a:p>
            <a:pPr lvl="1"/>
            <a:r>
              <a:rPr lang="en-US" altLang="zh-TW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Storm 0.5.2 </a:t>
            </a:r>
            <a:endParaRPr lang="en-US" altLang="zh-TW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16k </a:t>
            </a:r>
            <a:r>
              <a:rPr lang="en-US" altLang="zh-TW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java and 7k </a:t>
            </a:r>
            <a:r>
              <a:rPr lang="en-US" altLang="zh-TW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Clojure</a:t>
            </a:r>
            <a:r>
              <a:rPr lang="zh-TW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LOC</a:t>
            </a:r>
            <a:endParaRPr lang="zh-TW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Current stable release 0.8.2</a:t>
            </a:r>
          </a:p>
          <a:p>
            <a:pPr lvl="2"/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0.9.0 major core improvement </a:t>
            </a:r>
          </a:p>
          <a:p>
            <a:endParaRPr lang="en-US" altLang="zh-TW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TW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9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streams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548680"/>
            <a:ext cx="9142929" cy="591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15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spouts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44000" cy="5919948"/>
          </a:xfrm>
          <a:prstGeom prst="rect">
            <a:avLst/>
          </a:prstGeom>
        </p:spPr>
      </p:pic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-15156" y="4368428"/>
            <a:ext cx="3240360" cy="1208112"/>
          </a:xfrm>
        </p:spPr>
        <p:txBody>
          <a:bodyPr/>
          <a:lstStyle/>
          <a:p>
            <a:r>
              <a:rPr lang="en-US" altLang="zh-TW" dirty="0" smtClean="0">
                <a:solidFill>
                  <a:schemeClr val="bg1"/>
                </a:solidFill>
              </a:rPr>
              <a:t>Example</a:t>
            </a:r>
          </a:p>
          <a:p>
            <a:pPr lvl="2"/>
            <a:r>
              <a:rPr lang="en-US" altLang="zh-TW" dirty="0" smtClean="0">
                <a:solidFill>
                  <a:schemeClr val="bg1"/>
                </a:solidFill>
              </a:rPr>
              <a:t>Read from logs, API calls, event data, queues, …</a:t>
            </a:r>
          </a:p>
          <a:p>
            <a:pPr lvl="2"/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66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SPOUTS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323528" y="548680"/>
            <a:ext cx="7283152" cy="532656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Interface ISpout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42628"/>
            <a:ext cx="9144000" cy="488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778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Bolts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7931224" cy="1756792"/>
          </a:xfrm>
        </p:spPr>
        <p:txBody>
          <a:bodyPr/>
          <a:lstStyle/>
          <a:p>
            <a:r>
              <a:rPr lang="en-US" altLang="zh-TW" sz="2800" dirty="0" smtClean="0">
                <a:solidFill>
                  <a:srgbClr val="C00000"/>
                </a:solidFill>
              </a:rPr>
              <a:t>Bolts</a:t>
            </a:r>
          </a:p>
          <a:p>
            <a:pPr lvl="1"/>
            <a:r>
              <a:rPr lang="en-US" altLang="zh-TW" sz="2400" dirty="0" smtClean="0"/>
              <a:t>Processes input streams and produces new streams</a:t>
            </a:r>
          </a:p>
          <a:p>
            <a:pPr lvl="1"/>
            <a:r>
              <a:rPr lang="en-US" altLang="zh-TW" sz="2400" dirty="0" smtClean="0"/>
              <a:t>Example</a:t>
            </a:r>
          </a:p>
          <a:p>
            <a:pPr lvl="2"/>
            <a:r>
              <a:rPr lang="en-US" altLang="zh-TW" sz="2000" dirty="0" smtClean="0"/>
              <a:t>Stream Joins, DBs, APIs, Filters, Aggregation, …</a:t>
            </a:r>
          </a:p>
          <a:p>
            <a:pPr marL="342900" lvl="1" indent="0">
              <a:buNone/>
            </a:pPr>
            <a:endParaRPr lang="en-US" altLang="zh-TW" dirty="0" smtClean="0"/>
          </a:p>
          <a:p>
            <a:pPr lvl="1"/>
            <a:endParaRPr lang="zh-TW" alt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15" y="3140968"/>
            <a:ext cx="799353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38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BOLTS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35918" y="1052737"/>
            <a:ext cx="8229600" cy="432047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Interface </a:t>
            </a:r>
            <a:r>
              <a:rPr lang="en-US" altLang="zh-TW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Ibolt</a:t>
            </a:r>
            <a:endParaRPr lang="en-US" altLang="zh-TW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42900" lvl="1" indent="0">
              <a:buNone/>
            </a:pPr>
            <a:endParaRPr lang="zh-TW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03"/>
          <a:stretch/>
        </p:blipFill>
        <p:spPr bwMode="auto">
          <a:xfrm>
            <a:off x="0" y="1988840"/>
            <a:ext cx="9144000" cy="32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764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TOPOLOGY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395536" y="836712"/>
            <a:ext cx="8280920" cy="1152128"/>
          </a:xfrm>
        </p:spPr>
        <p:txBody>
          <a:bodyPr>
            <a:normAutofit fontScale="77500" lnSpcReduction="20000"/>
          </a:bodyPr>
          <a:lstStyle/>
          <a:p>
            <a:r>
              <a:rPr lang="en-US" altLang="zh-TW" sz="3600" dirty="0" smtClean="0">
                <a:solidFill>
                  <a:srgbClr val="C00000"/>
                </a:solidFill>
              </a:rPr>
              <a:t>Topology</a:t>
            </a:r>
          </a:p>
          <a:p>
            <a:pPr lvl="1"/>
            <a:r>
              <a:rPr lang="da-DK" sz="2800" dirty="0" smtClean="0">
                <a:solidFill>
                  <a:srgbClr val="000000"/>
                </a:solidFill>
                <a:latin typeface="Arial"/>
              </a:rPr>
              <a:t>is a graph where each node is a spout or bolt, and the edges indicate which bolts are subscribing to which streams.</a:t>
            </a:r>
          </a:p>
          <a:p>
            <a:pPr lvl="1"/>
            <a:endParaRPr lang="en-US" altLang="zh-TW" sz="25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88840"/>
            <a:ext cx="5400600" cy="4043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566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TASKS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395536" y="836712"/>
            <a:ext cx="8496944" cy="1512168"/>
          </a:xfrm>
        </p:spPr>
        <p:txBody>
          <a:bodyPr>
            <a:normAutofit fontScale="92500" lnSpcReduction="10000"/>
          </a:bodyPr>
          <a:lstStyle/>
          <a:p>
            <a:r>
              <a:rPr lang="en-GB" altLang="zh-TW" sz="2800" dirty="0" smtClean="0">
                <a:solidFill>
                  <a:srgbClr val="C00000"/>
                </a:solidFill>
              </a:rPr>
              <a:t>Parallelism</a:t>
            </a:r>
            <a:r>
              <a:rPr lang="en-GB" altLang="zh-TW" sz="3600" dirty="0" smtClean="0">
                <a:solidFill>
                  <a:srgbClr val="C00000"/>
                </a:solidFill>
              </a:rPr>
              <a:t> </a:t>
            </a:r>
            <a:r>
              <a:rPr lang="en-GB" altLang="zh-TW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implemented using multiples instances of each spout and bolt for simultaneous similar tasks.</a:t>
            </a:r>
            <a:r>
              <a:rPr lang="en-GB" sz="2400" dirty="0"/>
              <a:t> Spouts and bolts execute </a:t>
            </a:r>
            <a:r>
              <a:rPr lang="en-GB" sz="2400" dirty="0" smtClean="0"/>
              <a:t>as many </a:t>
            </a:r>
            <a:r>
              <a:rPr lang="en-GB" sz="2400" dirty="0"/>
              <a:t>tasks across the </a:t>
            </a:r>
            <a:r>
              <a:rPr lang="en-GB" sz="2400" dirty="0" smtClean="0"/>
              <a:t>cluster.</a:t>
            </a:r>
            <a:endParaRPr lang="en-GB" altLang="zh-TW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Managed by the supervisor daemon</a:t>
            </a:r>
            <a:endParaRPr lang="da-DK" sz="2400" dirty="0" smtClean="0">
              <a:solidFill>
                <a:srgbClr val="000000"/>
              </a:solidFill>
            </a:endParaRPr>
          </a:p>
          <a:p>
            <a:pPr lvl="1"/>
            <a:endParaRPr lang="en-US" altLang="zh-TW" sz="25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190"/>
          <a:stretch/>
        </p:blipFill>
        <p:spPr>
          <a:xfrm>
            <a:off x="1547664" y="2224769"/>
            <a:ext cx="5616000" cy="421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69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Stream groupings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1052736"/>
            <a:ext cx="4411903" cy="30242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7584" y="4437112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GillSans"/>
              </a:rPr>
              <a:t>When a tuple is emitted, which task does it go to?</a:t>
            </a:r>
            <a:endParaRPr lang="en-GB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33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Stream grouping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1714407"/>
            <a:ext cx="74888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Sans-Bold"/>
              </a:rPr>
              <a:t>Shuffle </a:t>
            </a:r>
            <a:r>
              <a:rPr lang="en-GB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illSans-Bold"/>
              </a:rPr>
              <a:t>grouping: </a:t>
            </a:r>
            <a:r>
              <a:rPr lang="en-GB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GillSans"/>
              </a:rPr>
              <a:t>pick a random </a:t>
            </a:r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Sans"/>
              </a:rPr>
              <a:t>task</a:t>
            </a:r>
          </a:p>
          <a:p>
            <a:endParaRPr lang="en-GB" sz="2800" dirty="0">
              <a:solidFill>
                <a:schemeClr val="tx1">
                  <a:lumMod val="85000"/>
                  <a:lumOff val="15000"/>
                </a:schemeClr>
              </a:solidFill>
              <a:latin typeface="GillSans"/>
            </a:endParaRPr>
          </a:p>
          <a:p>
            <a:r>
              <a:rPr lang="en-GB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Sans-Bold"/>
              </a:rPr>
              <a:t>Fields </a:t>
            </a:r>
            <a:r>
              <a:rPr lang="en-GB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illSans-Bold"/>
              </a:rPr>
              <a:t>grouping: </a:t>
            </a:r>
            <a:r>
              <a:rPr lang="en-GB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GillSans"/>
              </a:rPr>
              <a:t>consistent hashing on a</a:t>
            </a:r>
          </a:p>
          <a:p>
            <a:r>
              <a:rPr lang="en-GB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GillSans"/>
              </a:rPr>
              <a:t>subset of tuple fields</a:t>
            </a:r>
          </a:p>
          <a:p>
            <a:endParaRPr lang="en-GB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GillSans"/>
            </a:endParaRPr>
          </a:p>
          <a:p>
            <a:r>
              <a:rPr lang="en-GB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Sans-Bold"/>
              </a:rPr>
              <a:t>All </a:t>
            </a:r>
            <a:r>
              <a:rPr lang="en-GB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illSans-Bold"/>
              </a:rPr>
              <a:t>grouping: </a:t>
            </a:r>
            <a:r>
              <a:rPr lang="en-GB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GillSans"/>
              </a:rPr>
              <a:t>send to all tasks</a:t>
            </a:r>
          </a:p>
          <a:p>
            <a:endParaRPr lang="en-GB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GillSans-Bold"/>
            </a:endParaRPr>
          </a:p>
          <a:p>
            <a:r>
              <a:rPr lang="en-GB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Sans-Bold"/>
              </a:rPr>
              <a:t>Global </a:t>
            </a:r>
            <a:r>
              <a:rPr lang="en-GB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illSans-Bold"/>
              </a:rPr>
              <a:t>grouping: </a:t>
            </a:r>
            <a:r>
              <a:rPr lang="en-GB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GillSans"/>
              </a:rPr>
              <a:t>pick task with lowest id</a:t>
            </a:r>
            <a:endParaRPr lang="en-GB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4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example : streaming word count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836712"/>
            <a:ext cx="8892480" cy="5760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700808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i="1" dirty="0" smtClean="0">
                <a:solidFill>
                  <a:srgbClr val="FF0000"/>
                </a:solidFill>
              </a:rPr>
              <a:t>TopologyBuilder is used to construct topologies in Java.</a:t>
            </a:r>
            <a:endParaRPr lang="en-GB" sz="2000" i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24" y="2388950"/>
            <a:ext cx="8869660" cy="24228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3880" y="5587873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i="1" dirty="0" smtClean="0">
                <a:solidFill>
                  <a:srgbClr val="FF0000"/>
                </a:solidFill>
              </a:rPr>
              <a:t>Define a Spout in the Topology with parallelism of 5 tasks.</a:t>
            </a:r>
            <a:endParaRPr lang="en-GB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95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Background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1259632" y="1268760"/>
            <a:ext cx="6624736" cy="4525963"/>
          </a:xfrm>
        </p:spPr>
        <p:txBody>
          <a:bodyPr>
            <a:normAutofit/>
          </a:bodyPr>
          <a:lstStyle/>
          <a:p>
            <a:r>
              <a:rPr lang="en-US" altLang="zh-TW" sz="2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Active user </a:t>
            </a:r>
            <a:r>
              <a:rPr lang="en-US" altLang="zh-TW" sz="2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group</a:t>
            </a:r>
          </a:p>
          <a:p>
            <a:pPr lvl="1"/>
            <a:r>
              <a:rPr lang="en-US" altLang="zh-TW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https://groups.google.com/group/storm-user</a:t>
            </a:r>
            <a:endParaRPr lang="en-US" altLang="zh-TW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https://github.com/nathanmarz/storm</a:t>
            </a:r>
          </a:p>
          <a:p>
            <a:pPr lvl="1"/>
            <a:endParaRPr lang="en-US" altLang="zh-TW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Most watched java repo at </a:t>
            </a:r>
            <a:r>
              <a:rPr lang="en-US" altLang="zh-TW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GitHub</a:t>
            </a:r>
            <a:r>
              <a:rPr lang="en-US" altLang="zh-TW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(&gt;4k watcher)</a:t>
            </a:r>
            <a:endParaRPr lang="en-US" altLang="zh-TW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Used by over 30 companies</a:t>
            </a:r>
          </a:p>
          <a:p>
            <a:pPr lvl="2"/>
            <a:r>
              <a:rPr lang="en-US" altLang="zh-TW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Twitter, </a:t>
            </a:r>
            <a:r>
              <a:rPr lang="en-US" altLang="zh-TW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Groupon</a:t>
            </a:r>
            <a:r>
              <a:rPr lang="en-US" altLang="zh-TW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Alibaba</a:t>
            </a:r>
            <a:r>
              <a:rPr lang="en-US" altLang="zh-TW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GumGum</a:t>
            </a:r>
            <a:r>
              <a:rPr lang="en-US" altLang="zh-TW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..</a:t>
            </a:r>
          </a:p>
          <a:p>
            <a:pPr lvl="2"/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/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1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908720"/>
            <a:ext cx="8061415" cy="7920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1807" y="3323973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i="1" dirty="0" smtClean="0">
                <a:solidFill>
                  <a:srgbClr val="FF0000"/>
                </a:solidFill>
              </a:rPr>
              <a:t>Split Sentences into words with parallelism of 8 tasks.</a:t>
            </a:r>
            <a:endParaRPr lang="en-GB" sz="2000" i="1" dirty="0">
              <a:solidFill>
                <a:srgbClr val="FF0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483768" y="1183060"/>
            <a:ext cx="2448272" cy="8640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131840" y="2033464"/>
            <a:ext cx="576064" cy="32313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1807" y="2361605"/>
            <a:ext cx="8424936" cy="83099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Consumer decides what data it receives and how it gets grouped</a:t>
            </a:r>
            <a:endParaRPr lang="en-GB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807" y="4126305"/>
            <a:ext cx="8174649" cy="85052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1807" y="5522676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i="1" dirty="0" smtClean="0">
                <a:solidFill>
                  <a:srgbClr val="FF0000"/>
                </a:solidFill>
              </a:rPr>
              <a:t>Create a word count stream</a:t>
            </a:r>
            <a:endParaRPr lang="en-GB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41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96752"/>
            <a:ext cx="9036496" cy="24482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3501008"/>
            <a:ext cx="5472609" cy="279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21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Inside a bolt . . 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692696"/>
            <a:ext cx="8064896" cy="55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3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853023"/>
            <a:ext cx="9036496" cy="1133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9532" y="3630875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i="1" dirty="0" smtClean="0">
                <a:solidFill>
                  <a:srgbClr val="FF0000"/>
                </a:solidFill>
              </a:rPr>
              <a:t>Submitting Topologies to the cluster</a:t>
            </a:r>
            <a:endParaRPr lang="en-GB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00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484784"/>
            <a:ext cx="8735970" cy="18871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3964318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i="1" dirty="0" smtClean="0">
                <a:solidFill>
                  <a:srgbClr val="FF0000"/>
                </a:solidFill>
              </a:rPr>
              <a:t>Running the Topology in Local Mode</a:t>
            </a:r>
            <a:endParaRPr lang="en-GB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51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Fault-Tolerance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Pladsholder til indhold 2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5616624"/>
          </a:xfrm>
        </p:spPr>
        <p:txBody>
          <a:bodyPr>
            <a:noAutofit/>
          </a:bodyPr>
          <a:lstStyle/>
          <a:p>
            <a:r>
              <a:rPr lang="da-DK" sz="2000" b="1" dirty="0" smtClean="0">
                <a:solidFill>
                  <a:srgbClr val="FF0000"/>
                </a:solidFill>
              </a:rPr>
              <a:t>Zookeeper</a:t>
            </a:r>
            <a:r>
              <a:rPr lang="da-DK" sz="2000" b="0" dirty="0" smtClean="0"/>
              <a:t> stores metadata in a </a:t>
            </a:r>
            <a:r>
              <a:rPr lang="da-DK" sz="2000" b="0" dirty="0" err="1" smtClean="0"/>
              <a:t>very</a:t>
            </a:r>
            <a:r>
              <a:rPr lang="da-DK" sz="2000" b="0" dirty="0" smtClean="0"/>
              <a:t> robust </a:t>
            </a:r>
            <a:r>
              <a:rPr lang="da-DK" sz="2000" b="0" dirty="0" err="1" smtClean="0"/>
              <a:t>way</a:t>
            </a:r>
            <a:endParaRPr lang="da-DK" sz="2000" b="0" dirty="0" smtClean="0"/>
          </a:p>
          <a:p>
            <a:r>
              <a:rPr lang="da-DK" sz="2000" b="0" dirty="0" smtClean="0"/>
              <a:t>Nimbus and Supervisor </a:t>
            </a:r>
            <a:r>
              <a:rPr lang="da-DK" sz="2000" b="0" dirty="0" err="1" smtClean="0"/>
              <a:t>are</a:t>
            </a:r>
            <a:r>
              <a:rPr lang="da-DK" sz="2000" b="0" dirty="0" smtClean="0"/>
              <a:t> </a:t>
            </a:r>
            <a:r>
              <a:rPr lang="da-DK" sz="2000" b="1" dirty="0" err="1" smtClean="0">
                <a:solidFill>
                  <a:srgbClr val="FF0000"/>
                </a:solidFill>
              </a:rPr>
              <a:t>stateless</a:t>
            </a:r>
            <a:r>
              <a:rPr lang="da-DK" sz="2000" b="0" dirty="0" smtClean="0"/>
              <a:t> and </a:t>
            </a:r>
            <a:r>
              <a:rPr lang="da-DK" sz="2000" b="0" dirty="0" err="1" smtClean="0"/>
              <a:t>only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need</a:t>
            </a:r>
            <a:r>
              <a:rPr lang="da-DK" sz="2000" b="0" dirty="0" smtClean="0"/>
              <a:t> metadata from ZK to </a:t>
            </a:r>
            <a:r>
              <a:rPr lang="da-DK" sz="2000" b="0" dirty="0" err="1" smtClean="0"/>
              <a:t>work</a:t>
            </a:r>
            <a:r>
              <a:rPr lang="da-DK" sz="2000" b="0" dirty="0" smtClean="0"/>
              <a:t>/restart</a:t>
            </a:r>
          </a:p>
          <a:p>
            <a:r>
              <a:rPr lang="da-DK" sz="2000" b="1" u="sng" dirty="0" err="1" smtClean="0"/>
              <a:t>When</a:t>
            </a:r>
            <a:r>
              <a:rPr lang="da-DK" sz="2000" b="1" u="sng" dirty="0" smtClean="0"/>
              <a:t> a node dies</a:t>
            </a:r>
          </a:p>
          <a:p>
            <a:pPr marL="742950" lvl="1" indent="-285750"/>
            <a:r>
              <a:rPr lang="da-DK" sz="2000" dirty="0" smtClean="0"/>
              <a:t>The </a:t>
            </a:r>
            <a:r>
              <a:rPr lang="da-DK" sz="2000" dirty="0" err="1" smtClean="0"/>
              <a:t>tasks</a:t>
            </a:r>
            <a:r>
              <a:rPr lang="da-DK" sz="2000" dirty="0" smtClean="0"/>
              <a:t> </a:t>
            </a:r>
            <a:r>
              <a:rPr lang="da-DK" sz="2000" dirty="0" err="1" smtClean="0"/>
              <a:t>will</a:t>
            </a:r>
            <a:r>
              <a:rPr lang="da-DK" sz="2000" dirty="0" smtClean="0"/>
              <a:t> time out and </a:t>
            </a:r>
            <a:r>
              <a:rPr lang="da-DK" sz="2000" dirty="0" err="1" smtClean="0"/>
              <a:t>be</a:t>
            </a:r>
            <a:r>
              <a:rPr lang="da-DK" sz="2000" dirty="0" smtClean="0"/>
              <a:t> </a:t>
            </a:r>
            <a:r>
              <a:rPr lang="da-DK" sz="2000" dirty="0" err="1" smtClean="0"/>
              <a:t>reassigned</a:t>
            </a:r>
            <a:r>
              <a:rPr lang="da-DK" sz="2000" dirty="0" smtClean="0"/>
              <a:t> to </a:t>
            </a:r>
            <a:r>
              <a:rPr lang="da-DK" sz="2000" dirty="0" err="1" smtClean="0"/>
              <a:t>other</a:t>
            </a:r>
            <a:r>
              <a:rPr lang="da-DK" sz="2000" dirty="0" smtClean="0"/>
              <a:t> </a:t>
            </a:r>
            <a:r>
              <a:rPr lang="da-DK" sz="2000" dirty="0" err="1" smtClean="0"/>
              <a:t>workers</a:t>
            </a:r>
            <a:r>
              <a:rPr lang="da-DK" sz="2000" dirty="0" smtClean="0"/>
              <a:t> by Nimbus.</a:t>
            </a:r>
          </a:p>
          <a:p>
            <a:r>
              <a:rPr lang="da-DK" sz="2000" b="1" u="sng" dirty="0" err="1" smtClean="0"/>
              <a:t>When</a:t>
            </a:r>
            <a:r>
              <a:rPr lang="da-DK" sz="2000" b="1" u="sng" dirty="0" smtClean="0"/>
              <a:t> a </a:t>
            </a:r>
            <a:r>
              <a:rPr lang="da-DK" sz="2000" b="1" u="sng" dirty="0" err="1" smtClean="0"/>
              <a:t>worker</a:t>
            </a:r>
            <a:r>
              <a:rPr lang="da-DK" sz="2000" b="1" u="sng" dirty="0" smtClean="0"/>
              <a:t> dies</a:t>
            </a:r>
          </a:p>
          <a:p>
            <a:pPr marL="742950" lvl="1" indent="-285750"/>
            <a:r>
              <a:rPr lang="da-DK" sz="2000" dirty="0" smtClean="0"/>
              <a:t>The supervisor </a:t>
            </a:r>
            <a:r>
              <a:rPr lang="da-DK" sz="2000" dirty="0" err="1" smtClean="0"/>
              <a:t>will</a:t>
            </a:r>
            <a:r>
              <a:rPr lang="da-DK" sz="2000" dirty="0" smtClean="0"/>
              <a:t> restart the </a:t>
            </a:r>
            <a:r>
              <a:rPr lang="da-DK" sz="2000" dirty="0" err="1" smtClean="0"/>
              <a:t>worker</a:t>
            </a:r>
            <a:r>
              <a:rPr lang="da-DK" sz="2000" dirty="0" smtClean="0"/>
              <a:t>.</a:t>
            </a:r>
          </a:p>
          <a:p>
            <a:pPr marL="742950" lvl="1" indent="-285750"/>
            <a:r>
              <a:rPr lang="da-DK" sz="2000" dirty="0" smtClean="0"/>
              <a:t>Nimbus </a:t>
            </a:r>
            <a:r>
              <a:rPr lang="da-DK" sz="2000" dirty="0" err="1" smtClean="0"/>
              <a:t>will</a:t>
            </a:r>
            <a:r>
              <a:rPr lang="da-DK" sz="2000" dirty="0" smtClean="0"/>
              <a:t> </a:t>
            </a:r>
            <a:r>
              <a:rPr lang="da-DK" sz="2000" dirty="0" err="1" smtClean="0"/>
              <a:t>reassign</a:t>
            </a:r>
            <a:r>
              <a:rPr lang="da-DK" sz="2000" dirty="0" smtClean="0"/>
              <a:t> </a:t>
            </a:r>
            <a:r>
              <a:rPr lang="da-DK" sz="2000" dirty="0" err="1" smtClean="0"/>
              <a:t>worker</a:t>
            </a:r>
            <a:r>
              <a:rPr lang="da-DK" sz="2000" dirty="0" smtClean="0"/>
              <a:t> to </a:t>
            </a:r>
            <a:r>
              <a:rPr lang="da-DK" sz="2000" dirty="0" err="1" smtClean="0"/>
              <a:t>another</a:t>
            </a:r>
            <a:r>
              <a:rPr lang="da-DK" sz="2000" dirty="0" smtClean="0"/>
              <a:t> supervisor, </a:t>
            </a:r>
            <a:r>
              <a:rPr lang="da-DK" sz="2000" dirty="0" err="1" smtClean="0"/>
              <a:t>if</a:t>
            </a:r>
            <a:r>
              <a:rPr lang="da-DK" sz="2000" dirty="0" smtClean="0"/>
              <a:t> </a:t>
            </a:r>
            <a:r>
              <a:rPr lang="da-DK" sz="2000" dirty="0" err="1" smtClean="0"/>
              <a:t>no</a:t>
            </a:r>
            <a:r>
              <a:rPr lang="da-DK" sz="2000" dirty="0" smtClean="0"/>
              <a:t> heartbeats </a:t>
            </a:r>
            <a:r>
              <a:rPr lang="da-DK" sz="2000" dirty="0" err="1" smtClean="0"/>
              <a:t>are</a:t>
            </a:r>
            <a:r>
              <a:rPr lang="da-DK" sz="2000" dirty="0" smtClean="0"/>
              <a:t> sent.</a:t>
            </a:r>
          </a:p>
          <a:p>
            <a:pPr marL="742950" lvl="1" indent="-285750"/>
            <a:r>
              <a:rPr lang="da-DK" sz="2000" dirty="0" smtClean="0"/>
              <a:t>If not </a:t>
            </a:r>
            <a:r>
              <a:rPr lang="da-DK" sz="2000" dirty="0" err="1" smtClean="0"/>
              <a:t>possible</a:t>
            </a:r>
            <a:r>
              <a:rPr lang="da-DK" sz="2000" dirty="0" smtClean="0"/>
              <a:t> (</a:t>
            </a:r>
            <a:r>
              <a:rPr lang="da-DK" sz="2000" dirty="0" err="1" smtClean="0"/>
              <a:t>no</a:t>
            </a:r>
            <a:r>
              <a:rPr lang="da-DK" sz="2000" dirty="0" smtClean="0"/>
              <a:t> </a:t>
            </a:r>
            <a:r>
              <a:rPr lang="da-DK" sz="2000" dirty="0" err="1" smtClean="0"/>
              <a:t>free</a:t>
            </a:r>
            <a:r>
              <a:rPr lang="da-DK" sz="2000" dirty="0" smtClean="0"/>
              <a:t> ports), </a:t>
            </a:r>
            <a:r>
              <a:rPr lang="da-DK" sz="2000" dirty="0" err="1" smtClean="0"/>
              <a:t>then</a:t>
            </a:r>
            <a:r>
              <a:rPr lang="da-DK" sz="2000" dirty="0" smtClean="0"/>
              <a:t> </a:t>
            </a:r>
            <a:r>
              <a:rPr lang="da-DK" sz="2000" dirty="0" err="1" smtClean="0"/>
              <a:t>tasks</a:t>
            </a:r>
            <a:r>
              <a:rPr lang="da-DK" sz="2000" dirty="0" smtClean="0"/>
              <a:t> </a:t>
            </a:r>
            <a:r>
              <a:rPr lang="da-DK" sz="2000" dirty="0" err="1" smtClean="0"/>
              <a:t>will</a:t>
            </a:r>
            <a:r>
              <a:rPr lang="da-DK" sz="2000" dirty="0" smtClean="0"/>
              <a:t> </a:t>
            </a:r>
            <a:r>
              <a:rPr lang="da-DK" sz="2000" dirty="0" err="1" smtClean="0"/>
              <a:t>be</a:t>
            </a:r>
            <a:r>
              <a:rPr lang="da-DK" sz="2000" dirty="0" smtClean="0"/>
              <a:t> run on </a:t>
            </a:r>
            <a:r>
              <a:rPr lang="da-DK" sz="2000" dirty="0" err="1" smtClean="0"/>
              <a:t>other</a:t>
            </a:r>
            <a:r>
              <a:rPr lang="da-DK" sz="2000" dirty="0" smtClean="0"/>
              <a:t> </a:t>
            </a:r>
            <a:r>
              <a:rPr lang="da-DK" sz="2000" dirty="0" err="1" smtClean="0"/>
              <a:t>workers</a:t>
            </a:r>
            <a:r>
              <a:rPr lang="da-DK" sz="2000" dirty="0" smtClean="0"/>
              <a:t> in </a:t>
            </a:r>
            <a:r>
              <a:rPr lang="da-DK" sz="2000" dirty="0" err="1" smtClean="0"/>
              <a:t>topology</a:t>
            </a:r>
            <a:r>
              <a:rPr lang="da-DK" sz="2000" dirty="0" smtClean="0"/>
              <a:t>. If more </a:t>
            </a:r>
            <a:r>
              <a:rPr lang="da-DK" sz="2000" dirty="0" err="1" smtClean="0"/>
              <a:t>capacity</a:t>
            </a:r>
            <a:r>
              <a:rPr lang="da-DK" sz="2000" dirty="0" smtClean="0"/>
              <a:t> is </a:t>
            </a:r>
            <a:r>
              <a:rPr lang="da-DK" sz="2000" dirty="0" err="1" smtClean="0"/>
              <a:t>added</a:t>
            </a:r>
            <a:r>
              <a:rPr lang="da-DK" sz="2000" dirty="0" smtClean="0"/>
              <a:t> to the </a:t>
            </a:r>
            <a:r>
              <a:rPr lang="da-DK" sz="2000" dirty="0" err="1" smtClean="0"/>
              <a:t>cluster</a:t>
            </a:r>
            <a:r>
              <a:rPr lang="da-DK" sz="2000" dirty="0" smtClean="0"/>
              <a:t> </a:t>
            </a:r>
            <a:r>
              <a:rPr lang="da-DK" sz="2000" dirty="0" err="1" smtClean="0"/>
              <a:t>later</a:t>
            </a:r>
            <a:r>
              <a:rPr lang="da-DK" sz="2000" dirty="0" smtClean="0"/>
              <a:t>, STORM </a:t>
            </a:r>
            <a:r>
              <a:rPr lang="da-DK" sz="2000" dirty="0" err="1" smtClean="0"/>
              <a:t>will</a:t>
            </a:r>
            <a:r>
              <a:rPr lang="da-DK" sz="2000" dirty="0" smtClean="0"/>
              <a:t> </a:t>
            </a:r>
            <a:r>
              <a:rPr lang="da-DK" sz="2000" dirty="0" err="1" smtClean="0"/>
              <a:t>automatically</a:t>
            </a:r>
            <a:r>
              <a:rPr lang="da-DK" sz="2000" dirty="0" smtClean="0"/>
              <a:t> </a:t>
            </a:r>
            <a:r>
              <a:rPr lang="da-DK" sz="2000" dirty="0" err="1" smtClean="0"/>
              <a:t>initialize</a:t>
            </a:r>
            <a:r>
              <a:rPr lang="da-DK" sz="2000" dirty="0" smtClean="0"/>
              <a:t> a new </a:t>
            </a:r>
            <a:r>
              <a:rPr lang="da-DK" sz="2000" dirty="0" err="1" smtClean="0"/>
              <a:t>worker</a:t>
            </a:r>
            <a:r>
              <a:rPr lang="da-DK" sz="2000" dirty="0" smtClean="0"/>
              <a:t> and </a:t>
            </a:r>
            <a:r>
              <a:rPr lang="da-DK" sz="2000" dirty="0" err="1" smtClean="0"/>
              <a:t>spread</a:t>
            </a:r>
            <a:r>
              <a:rPr lang="da-DK" sz="2000" dirty="0" smtClean="0"/>
              <a:t> out the </a:t>
            </a:r>
            <a:r>
              <a:rPr lang="da-DK" sz="2000" dirty="0" err="1" smtClean="0"/>
              <a:t>tasks</a:t>
            </a:r>
            <a:r>
              <a:rPr lang="da-DK" sz="2000" dirty="0" smtClean="0"/>
              <a:t>.</a:t>
            </a:r>
            <a:endParaRPr lang="da-DK" sz="2000" dirty="0"/>
          </a:p>
          <a:p>
            <a:pPr marL="285750" indent="-285750"/>
            <a:r>
              <a:rPr lang="da-DK" sz="2000" b="1" u="sng" dirty="0" err="1" smtClean="0"/>
              <a:t>When</a:t>
            </a:r>
            <a:r>
              <a:rPr lang="da-DK" sz="2000" b="1" u="sng" dirty="0" smtClean="0"/>
              <a:t> nimbus or supervisor dies</a:t>
            </a:r>
          </a:p>
          <a:p>
            <a:pPr marL="742950" lvl="1" indent="-285750"/>
            <a:r>
              <a:rPr lang="da-DK" sz="2000" dirty="0" err="1" smtClean="0"/>
              <a:t>Workers</a:t>
            </a:r>
            <a:r>
              <a:rPr lang="da-DK" sz="2000" dirty="0" smtClean="0"/>
              <a:t> </a:t>
            </a:r>
            <a:r>
              <a:rPr lang="da-DK" sz="2000" dirty="0" err="1" smtClean="0"/>
              <a:t>will</a:t>
            </a:r>
            <a:r>
              <a:rPr lang="da-DK" sz="2000" dirty="0" smtClean="0"/>
              <a:t> </a:t>
            </a:r>
            <a:r>
              <a:rPr lang="da-DK" sz="2000" dirty="0" err="1" smtClean="0"/>
              <a:t>continue</a:t>
            </a:r>
            <a:r>
              <a:rPr lang="da-DK" sz="2000" dirty="0" smtClean="0"/>
              <a:t> to run</a:t>
            </a:r>
          </a:p>
          <a:p>
            <a:pPr marL="742950" lvl="1" indent="-285750"/>
            <a:r>
              <a:rPr lang="da-DK" sz="2000" dirty="0" err="1" smtClean="0"/>
              <a:t>Workers</a:t>
            </a:r>
            <a:r>
              <a:rPr lang="da-DK" sz="2000" dirty="0" smtClean="0"/>
              <a:t> </a:t>
            </a:r>
            <a:r>
              <a:rPr lang="da-DK" sz="2000" dirty="0" err="1" smtClean="0"/>
              <a:t>cannot</a:t>
            </a:r>
            <a:r>
              <a:rPr lang="da-DK" sz="2000" dirty="0" smtClean="0"/>
              <a:t> </a:t>
            </a:r>
            <a:r>
              <a:rPr lang="da-DK" sz="2000" dirty="0" err="1" smtClean="0"/>
              <a:t>be</a:t>
            </a:r>
            <a:r>
              <a:rPr lang="da-DK" sz="2000" dirty="0" smtClean="0"/>
              <a:t> </a:t>
            </a:r>
            <a:r>
              <a:rPr lang="da-DK" sz="2000" dirty="0" err="1" smtClean="0"/>
              <a:t>reassigned</a:t>
            </a:r>
            <a:r>
              <a:rPr lang="da-DK" sz="2000" dirty="0" smtClean="0"/>
              <a:t> </a:t>
            </a:r>
            <a:r>
              <a:rPr lang="da-DK" sz="2000" dirty="0" err="1" smtClean="0"/>
              <a:t>without</a:t>
            </a:r>
            <a:r>
              <a:rPr lang="da-DK" sz="2000" dirty="0" smtClean="0"/>
              <a:t> Nimbus</a:t>
            </a:r>
          </a:p>
          <a:p>
            <a:pPr marL="742950" lvl="1" indent="-285750"/>
            <a:r>
              <a:rPr lang="da-DK" sz="2000" b="0" dirty="0" smtClean="0"/>
              <a:t>Nimbus and Supervisor </a:t>
            </a:r>
            <a:r>
              <a:rPr lang="da-DK" sz="2000" b="0" dirty="0" err="1" smtClean="0"/>
              <a:t>should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be</a:t>
            </a:r>
            <a:r>
              <a:rPr lang="da-DK" sz="2000" b="0" dirty="0" smtClean="0"/>
              <a:t> run </a:t>
            </a:r>
            <a:r>
              <a:rPr lang="da-DK" sz="2000" b="0" dirty="0" err="1" smtClean="0"/>
              <a:t>using</a:t>
            </a:r>
            <a:r>
              <a:rPr lang="da-DK" sz="2000" b="0" dirty="0" smtClean="0"/>
              <a:t> a </a:t>
            </a:r>
            <a:r>
              <a:rPr lang="da-DK" sz="2000" b="0" dirty="0" err="1" smtClean="0"/>
              <a:t>process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monitoring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tool</a:t>
            </a:r>
            <a:r>
              <a:rPr lang="da-DK" sz="2000" b="0" dirty="0" smtClean="0"/>
              <a:t>, to restarts </a:t>
            </a:r>
            <a:r>
              <a:rPr lang="da-DK" sz="2000" b="0" dirty="0" err="1" smtClean="0"/>
              <a:t>them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automatically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if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they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fail</a:t>
            </a:r>
            <a:r>
              <a:rPr lang="da-DK" sz="2000" b="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793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AT LEAST ONCE Processing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33996" y="3485516"/>
            <a:ext cx="3935240" cy="277055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7" name="Pladsholder til indhold 2"/>
          <p:cNvSpPr>
            <a:spLocks noGrp="1"/>
          </p:cNvSpPr>
          <p:nvPr>
            <p:ph idx="1"/>
          </p:nvPr>
        </p:nvSpPr>
        <p:spPr>
          <a:xfrm>
            <a:off x="179512" y="755285"/>
            <a:ext cx="8784976" cy="4373563"/>
          </a:xfrm>
        </p:spPr>
        <p:txBody>
          <a:bodyPr>
            <a:normAutofit/>
          </a:bodyPr>
          <a:lstStyle/>
          <a:p>
            <a:r>
              <a:rPr lang="da-DK" sz="2000" b="0" dirty="0" smtClean="0"/>
              <a:t>STORM </a:t>
            </a:r>
            <a:r>
              <a:rPr lang="da-DK" sz="2000" b="0" dirty="0" err="1" smtClean="0"/>
              <a:t>guarantees</a:t>
            </a:r>
            <a:r>
              <a:rPr lang="da-DK" sz="2000" b="0" dirty="0" smtClean="0"/>
              <a:t> at-</a:t>
            </a:r>
            <a:r>
              <a:rPr lang="da-DK" sz="2000" b="0" dirty="0" err="1" smtClean="0"/>
              <a:t>least</a:t>
            </a:r>
            <a:r>
              <a:rPr lang="da-DK" sz="2000" b="0" dirty="0" smtClean="0"/>
              <a:t>-</a:t>
            </a:r>
            <a:r>
              <a:rPr lang="da-DK" sz="2000" b="0" dirty="0" err="1" smtClean="0"/>
              <a:t>once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processing</a:t>
            </a:r>
            <a:r>
              <a:rPr lang="da-DK" sz="2000" b="0" dirty="0" smtClean="0"/>
              <a:t> of </a:t>
            </a:r>
            <a:r>
              <a:rPr lang="da-DK" sz="2000" b="0" dirty="0" err="1" smtClean="0"/>
              <a:t>tuples</a:t>
            </a:r>
            <a:r>
              <a:rPr lang="da-DK" sz="2000" b="0" dirty="0" smtClean="0"/>
              <a:t>.</a:t>
            </a:r>
          </a:p>
          <a:p>
            <a:r>
              <a:rPr lang="da-DK" sz="2000" b="1" dirty="0" smtClean="0">
                <a:solidFill>
                  <a:srgbClr val="C00000"/>
                </a:solidFill>
              </a:rPr>
              <a:t>Message id</a:t>
            </a:r>
            <a:r>
              <a:rPr lang="da-DK" sz="2000" b="0" dirty="0" smtClean="0"/>
              <a:t>, </a:t>
            </a:r>
            <a:r>
              <a:rPr lang="da-DK" sz="2000" b="0" dirty="0" err="1" smtClean="0"/>
              <a:t>gets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assigned</a:t>
            </a:r>
            <a:r>
              <a:rPr lang="da-DK" sz="2000" b="0" dirty="0" smtClean="0"/>
              <a:t> to a </a:t>
            </a:r>
            <a:r>
              <a:rPr lang="da-DK" sz="2000" b="0" dirty="0" err="1" smtClean="0"/>
              <a:t>tuple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when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emitting</a:t>
            </a:r>
            <a:r>
              <a:rPr lang="da-DK" sz="2000" b="0" dirty="0" smtClean="0"/>
              <a:t> from </a:t>
            </a:r>
            <a:r>
              <a:rPr lang="da-DK" sz="2000" b="0" dirty="0" err="1" smtClean="0"/>
              <a:t>spout</a:t>
            </a:r>
            <a:r>
              <a:rPr lang="da-DK" sz="2000" b="0" dirty="0" smtClean="0"/>
              <a:t> or bolt. Is 64 bits long</a:t>
            </a:r>
          </a:p>
          <a:p>
            <a:r>
              <a:rPr lang="da-DK" sz="2000" b="1" dirty="0" err="1" smtClean="0">
                <a:solidFill>
                  <a:srgbClr val="C00000"/>
                </a:solidFill>
              </a:rPr>
              <a:t>Tree</a:t>
            </a:r>
            <a:r>
              <a:rPr lang="da-DK" sz="2000" b="1" dirty="0" smtClean="0">
                <a:solidFill>
                  <a:srgbClr val="C00000"/>
                </a:solidFill>
              </a:rPr>
              <a:t> of </a:t>
            </a:r>
            <a:r>
              <a:rPr lang="da-DK" sz="2000" b="1" dirty="0" err="1" smtClean="0">
                <a:solidFill>
                  <a:srgbClr val="C00000"/>
                </a:solidFill>
              </a:rPr>
              <a:t>tuples</a:t>
            </a:r>
            <a:r>
              <a:rPr lang="da-DK" sz="2000" b="1" dirty="0" smtClean="0">
                <a:solidFill>
                  <a:srgbClr val="C00000"/>
                </a:solidFill>
              </a:rPr>
              <a:t> </a:t>
            </a:r>
            <a:r>
              <a:rPr lang="da-DK" sz="2000" b="0" dirty="0" smtClean="0"/>
              <a:t>is the </a:t>
            </a:r>
            <a:r>
              <a:rPr lang="da-DK" sz="2000" b="0" dirty="0" err="1" smtClean="0"/>
              <a:t>tuples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generated</a:t>
            </a:r>
            <a:r>
              <a:rPr lang="da-DK" sz="2000" b="0" dirty="0" smtClean="0"/>
              <a:t> (</a:t>
            </a:r>
            <a:r>
              <a:rPr lang="da-DK" sz="2000" b="0" dirty="0" err="1" smtClean="0"/>
              <a:t>directly</a:t>
            </a:r>
            <a:r>
              <a:rPr lang="da-DK" sz="2000" b="0" dirty="0" smtClean="0"/>
              <a:t> and </a:t>
            </a:r>
            <a:r>
              <a:rPr lang="da-DK" sz="2000" b="0" dirty="0" err="1" smtClean="0"/>
              <a:t>indirectly</a:t>
            </a:r>
            <a:r>
              <a:rPr lang="da-DK" sz="2000" b="0" dirty="0" smtClean="0"/>
              <a:t>) from a </a:t>
            </a:r>
            <a:r>
              <a:rPr lang="da-DK" sz="2000" b="0" dirty="0" err="1" smtClean="0"/>
              <a:t>spout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tuple</a:t>
            </a:r>
            <a:r>
              <a:rPr lang="da-DK" sz="2000" b="0" dirty="0" smtClean="0"/>
              <a:t>.</a:t>
            </a:r>
            <a:endParaRPr lang="da-DK" sz="2000" b="0" dirty="0"/>
          </a:p>
          <a:p>
            <a:r>
              <a:rPr lang="da-DK" sz="2000" b="1" dirty="0" err="1" smtClean="0">
                <a:solidFill>
                  <a:srgbClr val="C00000"/>
                </a:solidFill>
              </a:rPr>
              <a:t>Ack</a:t>
            </a:r>
            <a:r>
              <a:rPr lang="da-DK" sz="2000" b="0" dirty="0" smtClean="0"/>
              <a:t> is </a:t>
            </a:r>
            <a:r>
              <a:rPr lang="da-DK" sz="2000" b="0" dirty="0" err="1" smtClean="0"/>
              <a:t>called</a:t>
            </a:r>
            <a:r>
              <a:rPr lang="da-DK" sz="2000" b="0" dirty="0" smtClean="0"/>
              <a:t> on </a:t>
            </a:r>
            <a:r>
              <a:rPr lang="da-DK" sz="2000" b="0" dirty="0" err="1" smtClean="0"/>
              <a:t>spout</a:t>
            </a:r>
            <a:r>
              <a:rPr lang="da-DK" sz="2000" b="0" dirty="0" smtClean="0"/>
              <a:t>, </a:t>
            </a:r>
            <a:r>
              <a:rPr lang="da-DK" sz="2000" b="0" dirty="0" err="1" smtClean="0"/>
              <a:t>when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tree</a:t>
            </a:r>
            <a:r>
              <a:rPr lang="da-DK" sz="2000" b="0" dirty="0" smtClean="0"/>
              <a:t> of </a:t>
            </a:r>
            <a:r>
              <a:rPr lang="da-DK" sz="2000" b="0" dirty="0" err="1" smtClean="0"/>
              <a:t>tuples</a:t>
            </a:r>
            <a:r>
              <a:rPr lang="da-DK" sz="2000" b="0" dirty="0" smtClean="0"/>
              <a:t> for </a:t>
            </a:r>
            <a:r>
              <a:rPr lang="da-DK" sz="2000" b="0" dirty="0" err="1" smtClean="0"/>
              <a:t>spout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tuple</a:t>
            </a:r>
            <a:r>
              <a:rPr lang="da-DK" sz="2000" b="0" dirty="0" smtClean="0"/>
              <a:t> is </a:t>
            </a:r>
            <a:r>
              <a:rPr lang="da-DK" sz="2000" b="0" dirty="0" err="1" smtClean="0"/>
              <a:t>fully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processed</a:t>
            </a:r>
            <a:r>
              <a:rPr lang="da-DK" sz="2000" b="0" dirty="0" smtClean="0"/>
              <a:t>. </a:t>
            </a:r>
          </a:p>
          <a:p>
            <a:r>
              <a:rPr lang="da-DK" sz="2000" b="1" dirty="0" err="1" smtClean="0">
                <a:solidFill>
                  <a:srgbClr val="C00000"/>
                </a:solidFill>
              </a:rPr>
              <a:t>Fail</a:t>
            </a:r>
            <a:r>
              <a:rPr lang="da-DK" sz="2000" b="0" dirty="0" smtClean="0"/>
              <a:t> is </a:t>
            </a:r>
            <a:r>
              <a:rPr lang="da-DK" sz="2000" b="0" dirty="0" err="1" smtClean="0"/>
              <a:t>called</a:t>
            </a:r>
            <a:r>
              <a:rPr lang="da-DK" sz="2000" b="0" dirty="0" smtClean="0"/>
              <a:t> on </a:t>
            </a:r>
            <a:r>
              <a:rPr lang="da-DK" sz="2000" b="0" dirty="0" err="1" smtClean="0"/>
              <a:t>spout</a:t>
            </a:r>
            <a:r>
              <a:rPr lang="da-DK" sz="2000" b="0" dirty="0" smtClean="0"/>
              <a:t>, </a:t>
            </a:r>
            <a:r>
              <a:rPr lang="da-DK" sz="2000" b="0" dirty="0" err="1" smtClean="0"/>
              <a:t>if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one</a:t>
            </a:r>
            <a:r>
              <a:rPr lang="da-DK" sz="2000" b="0" dirty="0" smtClean="0"/>
              <a:t> of the </a:t>
            </a:r>
            <a:r>
              <a:rPr lang="da-DK" sz="2000" b="0" dirty="0" err="1" smtClean="0"/>
              <a:t>tuples</a:t>
            </a:r>
            <a:r>
              <a:rPr lang="da-DK" sz="2000" b="0" dirty="0" smtClean="0"/>
              <a:t> in the </a:t>
            </a:r>
            <a:r>
              <a:rPr lang="da-DK" sz="2000" b="0" dirty="0" err="1" smtClean="0"/>
              <a:t>tree</a:t>
            </a:r>
            <a:r>
              <a:rPr lang="da-DK" sz="2000" b="0" dirty="0" smtClean="0"/>
              <a:t> of </a:t>
            </a:r>
            <a:r>
              <a:rPr lang="da-DK" sz="2000" b="0" dirty="0" err="1" smtClean="0"/>
              <a:t>tuples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fails</a:t>
            </a:r>
            <a:r>
              <a:rPr lang="da-DK" sz="2000" b="0" dirty="0" smtClean="0"/>
              <a:t> or the </a:t>
            </a:r>
            <a:r>
              <a:rPr lang="da-DK" sz="2000" b="0" dirty="0" err="1" smtClean="0"/>
              <a:t>tree</a:t>
            </a:r>
            <a:r>
              <a:rPr lang="da-DK" sz="2000" b="0" dirty="0" smtClean="0"/>
              <a:t> of </a:t>
            </a:r>
            <a:r>
              <a:rPr lang="da-DK" sz="2000" b="0" dirty="0" err="1" smtClean="0"/>
              <a:t>tuples</a:t>
            </a:r>
            <a:r>
              <a:rPr lang="da-DK" sz="2000" b="0" dirty="0" smtClean="0"/>
              <a:t> is not </a:t>
            </a:r>
            <a:r>
              <a:rPr lang="da-DK" sz="2000" b="0" dirty="0" err="1" smtClean="0"/>
              <a:t>fully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processed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within</a:t>
            </a:r>
            <a:r>
              <a:rPr lang="da-DK" sz="2000" b="0" dirty="0" smtClean="0"/>
              <a:t> a </a:t>
            </a:r>
            <a:r>
              <a:rPr lang="da-DK" sz="2000" b="0" dirty="0" err="1" smtClean="0"/>
              <a:t>specified</a:t>
            </a:r>
            <a:r>
              <a:rPr lang="da-DK" sz="2000" b="0" dirty="0" smtClean="0"/>
              <a:t> timeout (default is 30 </a:t>
            </a:r>
            <a:r>
              <a:rPr lang="da-DK" sz="2000" b="0" dirty="0" err="1" smtClean="0"/>
              <a:t>seconds</a:t>
            </a:r>
            <a:r>
              <a:rPr lang="da-DK" sz="2000" b="0" dirty="0" smtClean="0"/>
              <a:t>).</a:t>
            </a:r>
          </a:p>
          <a:p>
            <a:r>
              <a:rPr lang="da-DK" sz="2000" b="0" dirty="0" smtClean="0"/>
              <a:t>It is </a:t>
            </a:r>
            <a:r>
              <a:rPr lang="da-DK" sz="2000" b="0" dirty="0" err="1" smtClean="0"/>
              <a:t>possible</a:t>
            </a:r>
            <a:r>
              <a:rPr lang="da-DK" sz="2000" b="0" dirty="0" smtClean="0"/>
              <a:t> to </a:t>
            </a:r>
            <a:r>
              <a:rPr lang="da-DK" sz="2000" b="0" dirty="0" err="1" smtClean="0"/>
              <a:t>specify</a:t>
            </a:r>
            <a:r>
              <a:rPr lang="da-DK" sz="2000" b="0" dirty="0" smtClean="0"/>
              <a:t> the </a:t>
            </a:r>
            <a:r>
              <a:rPr lang="da-DK" sz="2000" b="0" dirty="0" err="1" smtClean="0"/>
              <a:t>message</a:t>
            </a:r>
            <a:r>
              <a:rPr lang="da-DK" sz="2000" b="0" dirty="0" smtClean="0"/>
              <a:t> id, </a:t>
            </a:r>
            <a:r>
              <a:rPr lang="da-DK" sz="2000" b="0" dirty="0" err="1" smtClean="0"/>
              <a:t>when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emitting</a:t>
            </a:r>
            <a:r>
              <a:rPr lang="da-DK" sz="2000" b="0" dirty="0" smtClean="0"/>
              <a:t> a </a:t>
            </a:r>
            <a:r>
              <a:rPr lang="da-DK" sz="2000" b="0" dirty="0" err="1" smtClean="0"/>
              <a:t>tuple</a:t>
            </a:r>
            <a:r>
              <a:rPr lang="da-DK" sz="2000" b="0" dirty="0" smtClean="0"/>
              <a:t>. This </a:t>
            </a:r>
            <a:r>
              <a:rPr lang="da-DK" sz="2000" b="0" dirty="0" err="1" smtClean="0"/>
              <a:t>might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be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useful</a:t>
            </a:r>
            <a:r>
              <a:rPr lang="da-DK" sz="2000" b="0" dirty="0" smtClean="0"/>
              <a:t> for </a:t>
            </a:r>
            <a:r>
              <a:rPr lang="da-DK" sz="2000" b="0" dirty="0" err="1" smtClean="0"/>
              <a:t>replaying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tuples</a:t>
            </a:r>
            <a:r>
              <a:rPr lang="da-DK" sz="2000" b="0" dirty="0" smtClean="0"/>
              <a:t> from a </a:t>
            </a:r>
            <a:r>
              <a:rPr lang="da-DK" sz="2000" b="0" dirty="0" err="1" smtClean="0"/>
              <a:t>queue</a:t>
            </a:r>
            <a:r>
              <a:rPr lang="da-DK" sz="2000" b="0" dirty="0" smtClean="0"/>
              <a:t>.</a:t>
            </a:r>
          </a:p>
          <a:p>
            <a:endParaRPr lang="da-DK" sz="2000" b="0" dirty="0" smtClean="0"/>
          </a:p>
        </p:txBody>
      </p:sp>
      <p:sp>
        <p:nvSpPr>
          <p:cNvPr id="8" name="Tekstboks 10"/>
          <p:cNvSpPr txBox="1"/>
          <p:nvPr/>
        </p:nvSpPr>
        <p:spPr>
          <a:xfrm>
            <a:off x="1870391" y="4870792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Ack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</a:t>
            </a:r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fail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method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called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when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tree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of </a:t>
            </a:r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tuples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have </a:t>
            </a:r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been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fully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processed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or </a:t>
            </a:r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failed</a:t>
            </a:r>
            <a:r>
              <a:rPr lang="da-DK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 </a:t>
            </a:r>
            <a:r>
              <a:rPr lang="da-DK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timed</a:t>
            </a:r>
            <a:r>
              <a:rPr lang="da-DK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-out</a:t>
            </a:r>
            <a:endParaRPr lang="da-DK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8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AT Least once processing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Pladsholder til indhold 2"/>
          <p:cNvSpPr>
            <a:spLocks noGrp="1"/>
          </p:cNvSpPr>
          <p:nvPr>
            <p:ph idx="1"/>
          </p:nvPr>
        </p:nvSpPr>
        <p:spPr>
          <a:xfrm>
            <a:off x="318356" y="916010"/>
            <a:ext cx="8507288" cy="4373563"/>
          </a:xfrm>
        </p:spPr>
        <p:txBody>
          <a:bodyPr>
            <a:normAutofit/>
          </a:bodyPr>
          <a:lstStyle/>
          <a:p>
            <a:r>
              <a:rPr lang="da-DK" sz="2200" b="1" dirty="0" err="1">
                <a:solidFill>
                  <a:srgbClr val="C00000"/>
                </a:solidFill>
              </a:rPr>
              <a:t>Anchoring</a:t>
            </a:r>
            <a:r>
              <a:rPr lang="da-DK" sz="2200" b="0" dirty="0"/>
              <a:t> is </a:t>
            </a:r>
            <a:r>
              <a:rPr lang="da-DK" sz="2200" b="0" dirty="0" err="1"/>
              <a:t>used</a:t>
            </a:r>
            <a:r>
              <a:rPr lang="da-DK" sz="2200" b="0" dirty="0"/>
              <a:t> to </a:t>
            </a:r>
            <a:r>
              <a:rPr lang="da-DK" sz="2200" b="0" dirty="0" err="1" smtClean="0"/>
              <a:t>copy</a:t>
            </a:r>
            <a:r>
              <a:rPr lang="da-DK" sz="2200" b="0" dirty="0" smtClean="0"/>
              <a:t> </a:t>
            </a:r>
            <a:r>
              <a:rPr lang="da-DK" sz="2200" b="0" dirty="0"/>
              <a:t>the </a:t>
            </a:r>
            <a:r>
              <a:rPr lang="da-DK" sz="2200" b="0" dirty="0" err="1"/>
              <a:t>spout</a:t>
            </a:r>
            <a:r>
              <a:rPr lang="da-DK" sz="2200" b="0" dirty="0"/>
              <a:t> </a:t>
            </a:r>
            <a:r>
              <a:rPr lang="da-DK" sz="2200" b="0" dirty="0" err="1"/>
              <a:t>tuple</a:t>
            </a:r>
            <a:r>
              <a:rPr lang="da-DK" sz="2200" b="0" dirty="0"/>
              <a:t> </a:t>
            </a:r>
            <a:r>
              <a:rPr lang="da-DK" sz="2200" b="0" dirty="0" err="1" smtClean="0"/>
              <a:t>message</a:t>
            </a:r>
            <a:r>
              <a:rPr lang="da-DK" sz="2200" b="0" dirty="0" smtClean="0"/>
              <a:t> id(s</a:t>
            </a:r>
            <a:r>
              <a:rPr lang="da-DK" sz="2200" b="0" dirty="0"/>
              <a:t>) to the new </a:t>
            </a:r>
            <a:r>
              <a:rPr lang="da-DK" sz="2200" b="0" dirty="0" err="1" smtClean="0"/>
              <a:t>tuples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generated</a:t>
            </a:r>
            <a:r>
              <a:rPr lang="da-DK" sz="2200" b="0" dirty="0" smtClean="0"/>
              <a:t>. </a:t>
            </a:r>
            <a:r>
              <a:rPr lang="da-DK" sz="2200" b="0" dirty="0"/>
              <a:t>In </a:t>
            </a:r>
            <a:r>
              <a:rPr lang="da-DK" sz="2200" b="0" dirty="0" err="1"/>
              <a:t>this</a:t>
            </a:r>
            <a:r>
              <a:rPr lang="da-DK" sz="2200" b="0" dirty="0"/>
              <a:t> </a:t>
            </a:r>
            <a:r>
              <a:rPr lang="da-DK" sz="2200" b="0" dirty="0" err="1"/>
              <a:t>way</a:t>
            </a:r>
            <a:r>
              <a:rPr lang="da-DK" sz="2200" b="0" dirty="0"/>
              <a:t>, </a:t>
            </a:r>
            <a:r>
              <a:rPr lang="da-DK" sz="2200" b="0" dirty="0" err="1"/>
              <a:t>every</a:t>
            </a:r>
            <a:r>
              <a:rPr lang="da-DK" sz="2200" b="0" dirty="0"/>
              <a:t> </a:t>
            </a:r>
            <a:r>
              <a:rPr lang="da-DK" sz="2200" b="0" dirty="0" err="1"/>
              <a:t>tuple</a:t>
            </a:r>
            <a:r>
              <a:rPr lang="da-DK" sz="2200" b="0" dirty="0"/>
              <a:t> </a:t>
            </a:r>
            <a:r>
              <a:rPr lang="da-DK" sz="2200" b="0" dirty="0" err="1"/>
              <a:t>knows</a:t>
            </a:r>
            <a:r>
              <a:rPr lang="da-DK" sz="2200" b="0" dirty="0"/>
              <a:t> the </a:t>
            </a:r>
            <a:r>
              <a:rPr lang="da-DK" sz="2200" b="0" dirty="0" err="1" smtClean="0"/>
              <a:t>message</a:t>
            </a:r>
            <a:r>
              <a:rPr lang="da-DK" sz="2200" b="0" dirty="0" smtClean="0"/>
              <a:t> id(s) </a:t>
            </a:r>
            <a:r>
              <a:rPr lang="da-DK" sz="2200" b="0" dirty="0"/>
              <a:t>of all </a:t>
            </a:r>
            <a:r>
              <a:rPr lang="da-DK" sz="2200" b="0" dirty="0" err="1"/>
              <a:t>spout</a:t>
            </a:r>
            <a:r>
              <a:rPr lang="da-DK" sz="2200" b="0" dirty="0"/>
              <a:t> </a:t>
            </a:r>
            <a:r>
              <a:rPr lang="da-DK" sz="2200" b="0" dirty="0" err="1" smtClean="0"/>
              <a:t>tuples</a:t>
            </a:r>
            <a:r>
              <a:rPr lang="da-DK" sz="2200" b="0" dirty="0" smtClean="0"/>
              <a:t>.</a:t>
            </a:r>
            <a:endParaRPr lang="da-DK" sz="2200" b="0" dirty="0"/>
          </a:p>
          <a:p>
            <a:r>
              <a:rPr lang="da-DK" sz="2200" b="1" dirty="0" err="1" smtClean="0">
                <a:solidFill>
                  <a:srgbClr val="C00000"/>
                </a:solidFill>
              </a:rPr>
              <a:t>Multi-anchoring</a:t>
            </a:r>
            <a:r>
              <a:rPr lang="da-DK" sz="2200" b="0" dirty="0" smtClean="0"/>
              <a:t> is </a:t>
            </a:r>
            <a:r>
              <a:rPr lang="da-DK" sz="2200" b="0" dirty="0" err="1" smtClean="0"/>
              <a:t>when</a:t>
            </a:r>
            <a:r>
              <a:rPr lang="da-DK" sz="2200" b="0" dirty="0" smtClean="0"/>
              <a:t> multiple </a:t>
            </a:r>
            <a:r>
              <a:rPr lang="da-DK" sz="2200" b="0" dirty="0" err="1" smtClean="0"/>
              <a:t>tuples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are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anchored</a:t>
            </a:r>
            <a:r>
              <a:rPr lang="da-DK" sz="2200" b="0" dirty="0" smtClean="0"/>
              <a:t>. If the </a:t>
            </a:r>
            <a:r>
              <a:rPr lang="da-DK" sz="2200" b="0" dirty="0" err="1" smtClean="0"/>
              <a:t>tuple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tree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fails</a:t>
            </a:r>
            <a:r>
              <a:rPr lang="da-DK" sz="2200" b="0" dirty="0" smtClean="0"/>
              <a:t>, </a:t>
            </a:r>
            <a:r>
              <a:rPr lang="da-DK" sz="2200" b="0" dirty="0" err="1" smtClean="0"/>
              <a:t>then</a:t>
            </a:r>
            <a:r>
              <a:rPr lang="da-DK" sz="2200" b="0" dirty="0" smtClean="0"/>
              <a:t> multiple </a:t>
            </a:r>
            <a:r>
              <a:rPr lang="da-DK" sz="2200" b="0" dirty="0" err="1" smtClean="0"/>
              <a:t>spout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tuples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will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be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replayed</a:t>
            </a:r>
            <a:r>
              <a:rPr lang="da-DK" sz="2200" b="0" dirty="0" smtClean="0"/>
              <a:t>. </a:t>
            </a:r>
            <a:r>
              <a:rPr lang="da-DK" sz="2200" b="0" dirty="0" err="1" smtClean="0"/>
              <a:t>Useful</a:t>
            </a:r>
            <a:r>
              <a:rPr lang="da-DK" sz="2200" b="0" dirty="0" smtClean="0"/>
              <a:t> for </a:t>
            </a:r>
            <a:r>
              <a:rPr lang="da-DK" sz="2200" b="0" dirty="0" err="1" smtClean="0"/>
              <a:t>doing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streaming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joins</a:t>
            </a:r>
            <a:r>
              <a:rPr lang="da-DK" sz="2200" b="0" dirty="0" smtClean="0"/>
              <a:t> and more.</a:t>
            </a:r>
          </a:p>
          <a:p>
            <a:r>
              <a:rPr lang="da-DK" sz="2200" dirty="0"/>
              <a:t>Ack </a:t>
            </a:r>
            <a:r>
              <a:rPr lang="da-DK" sz="2200" b="0" dirty="0" smtClean="0"/>
              <a:t>called from a bolt, indicates the tuple has been processed as intented</a:t>
            </a:r>
          </a:p>
          <a:p>
            <a:r>
              <a:rPr lang="da-DK" sz="2200" dirty="0" smtClean="0"/>
              <a:t>Fail</a:t>
            </a:r>
            <a:r>
              <a:rPr lang="da-DK" sz="2200" b="0" dirty="0" smtClean="0"/>
              <a:t> called from a bolt, replays </a:t>
            </a:r>
            <a:r>
              <a:rPr lang="da-DK" sz="2200" b="0" dirty="0"/>
              <a:t>the </a:t>
            </a:r>
            <a:r>
              <a:rPr lang="da-DK" sz="2200" b="0" dirty="0" smtClean="0"/>
              <a:t>spout tuple(s)</a:t>
            </a:r>
            <a:endParaRPr lang="da-DK" sz="2200" b="0" dirty="0"/>
          </a:p>
          <a:p>
            <a:r>
              <a:rPr lang="da-DK" sz="2200" b="0" dirty="0" err="1" smtClean="0"/>
              <a:t>Every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tuple</a:t>
            </a:r>
            <a:r>
              <a:rPr lang="da-DK" sz="2200" b="0" dirty="0" smtClean="0"/>
              <a:t> must </a:t>
            </a:r>
            <a:r>
              <a:rPr lang="da-DK" sz="2200" b="0" dirty="0" err="1" smtClean="0"/>
              <a:t>be</a:t>
            </a:r>
            <a:r>
              <a:rPr lang="da-DK" sz="2200" b="0" dirty="0" smtClean="0"/>
              <a:t> </a:t>
            </a:r>
            <a:r>
              <a:rPr lang="da-DK" sz="2200" b="0" dirty="0" err="1" smtClean="0"/>
              <a:t>acked</a:t>
            </a:r>
            <a:r>
              <a:rPr lang="da-DK" sz="2200" b="0" dirty="0" smtClean="0"/>
              <a:t>/</a:t>
            </a:r>
            <a:r>
              <a:rPr lang="da-DK" sz="2200" b="0" dirty="0" err="1" smtClean="0"/>
              <a:t>failed</a:t>
            </a:r>
            <a:r>
              <a:rPr lang="da-DK" sz="2200" b="0" dirty="0" smtClean="0"/>
              <a:t> or the </a:t>
            </a:r>
            <a:r>
              <a:rPr lang="da-DK" sz="2200" b="0" dirty="0" err="1"/>
              <a:t>task</a:t>
            </a:r>
            <a:r>
              <a:rPr lang="da-DK" sz="2200" b="0" dirty="0"/>
              <a:t> </a:t>
            </a:r>
            <a:r>
              <a:rPr lang="da-DK" sz="2200" b="0" dirty="0" err="1"/>
              <a:t>will</a:t>
            </a:r>
            <a:r>
              <a:rPr lang="da-DK" sz="2200" b="0" dirty="0"/>
              <a:t> run out of </a:t>
            </a:r>
            <a:r>
              <a:rPr lang="da-DK" sz="2200" b="0" dirty="0" err="1"/>
              <a:t>memory</a:t>
            </a:r>
            <a:r>
              <a:rPr lang="da-DK" sz="2200" b="0" dirty="0"/>
              <a:t> at </a:t>
            </a:r>
            <a:r>
              <a:rPr lang="da-DK" sz="2200" b="0" dirty="0" err="1"/>
              <a:t>some</a:t>
            </a:r>
            <a:r>
              <a:rPr lang="da-DK" sz="2200" b="0" dirty="0"/>
              <a:t> point.</a:t>
            </a:r>
          </a:p>
          <a:p>
            <a:endParaRPr lang="da-DK" sz="2000" dirty="0"/>
          </a:p>
          <a:p>
            <a:endParaRPr lang="da-DK" sz="2000" b="0" dirty="0" smtClean="0"/>
          </a:p>
        </p:txBody>
      </p:sp>
      <p:sp>
        <p:nvSpPr>
          <p:cNvPr id="7" name="Æseløre 4"/>
          <p:cNvSpPr/>
          <p:nvPr/>
        </p:nvSpPr>
        <p:spPr>
          <a:xfrm>
            <a:off x="1043608" y="4941168"/>
            <a:ext cx="6840760" cy="1218446"/>
          </a:xfrm>
          <a:prstGeom prst="foldedCorner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da-DK" b="1" dirty="0"/>
              <a:t>_</a:t>
            </a:r>
            <a:r>
              <a:rPr lang="da-DK" b="1" dirty="0" err="1"/>
              <a:t>collector.emit</a:t>
            </a:r>
            <a:r>
              <a:rPr lang="da-DK" b="1" dirty="0"/>
              <a:t>(</a:t>
            </a:r>
            <a:r>
              <a:rPr lang="da-DK" b="1" dirty="0" err="1"/>
              <a:t>tuple</a:t>
            </a:r>
            <a:r>
              <a:rPr lang="da-DK" b="1" dirty="0"/>
              <a:t>, new Values(</a:t>
            </a:r>
            <a:r>
              <a:rPr lang="da-DK" b="1" dirty="0" err="1"/>
              <a:t>word</a:t>
            </a:r>
            <a:r>
              <a:rPr lang="da-DK" b="1" dirty="0"/>
              <a:t>)); 	</a:t>
            </a:r>
            <a:r>
              <a:rPr lang="da-DK" b="1" dirty="0">
                <a:sym typeface="Wingdings" pitchFamily="2" charset="2"/>
              </a:rPr>
              <a:t> </a:t>
            </a:r>
            <a:r>
              <a:rPr lang="da-DK" b="1" dirty="0" err="1">
                <a:sym typeface="Wingdings" pitchFamily="2" charset="2"/>
              </a:rPr>
              <a:t>Uses</a:t>
            </a:r>
            <a:r>
              <a:rPr lang="da-DK" b="1" dirty="0">
                <a:sym typeface="Wingdings" pitchFamily="2" charset="2"/>
              </a:rPr>
              <a:t> </a:t>
            </a:r>
            <a:r>
              <a:rPr lang="da-DK" b="1" dirty="0" err="1">
                <a:sym typeface="Wingdings" pitchFamily="2" charset="2"/>
              </a:rPr>
              <a:t>anchoring</a:t>
            </a:r>
            <a:endParaRPr lang="da-DK" b="1" dirty="0"/>
          </a:p>
          <a:p>
            <a:pPr>
              <a:lnSpc>
                <a:spcPct val="200000"/>
              </a:lnSpc>
            </a:pPr>
            <a:r>
              <a:rPr lang="da-DK" b="1" dirty="0"/>
              <a:t>_collector.emit(new Values(word));	</a:t>
            </a:r>
            <a:r>
              <a:rPr lang="da-DK" b="1" dirty="0" smtClean="0">
                <a:sym typeface="Wingdings" pitchFamily="2" charset="2"/>
              </a:rPr>
              <a:t> </a:t>
            </a:r>
            <a:r>
              <a:rPr lang="da-DK" b="1" dirty="0">
                <a:sym typeface="Wingdings" pitchFamily="2" charset="2"/>
              </a:rPr>
              <a:t>Does NOT use anchoring</a:t>
            </a:r>
            <a:endParaRPr lang="da-DK" b="1" dirty="0"/>
          </a:p>
        </p:txBody>
      </p:sp>
    </p:spTree>
    <p:extLst>
      <p:ext uri="{BB962C8B-B14F-4D97-AF65-F5344CB8AC3E}">
        <p14:creationId xmlns:p14="http://schemas.microsoft.com/office/powerpoint/2010/main" val="37683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exactly once processing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Pladsholder til indhold 2"/>
          <p:cNvSpPr>
            <a:spLocks noGrp="1"/>
          </p:cNvSpPr>
          <p:nvPr>
            <p:ph idx="1"/>
          </p:nvPr>
        </p:nvSpPr>
        <p:spPr>
          <a:xfrm>
            <a:off x="318356" y="916010"/>
            <a:ext cx="8507288" cy="4373563"/>
          </a:xfrm>
        </p:spPr>
        <p:txBody>
          <a:bodyPr>
            <a:normAutofit/>
          </a:bodyPr>
          <a:lstStyle/>
          <a:p>
            <a:r>
              <a:rPr lang="da-DK" sz="2000" b="1" dirty="0" smtClean="0"/>
              <a:t>Transactional topologies (TT) </a:t>
            </a:r>
            <a:r>
              <a:rPr lang="da-DK" sz="2000" b="0" dirty="0" smtClean="0"/>
              <a:t>is an abstraction built on STORM primitives.</a:t>
            </a:r>
          </a:p>
          <a:p>
            <a:r>
              <a:rPr lang="da-DK" sz="2000" b="0" dirty="0" smtClean="0"/>
              <a:t>TT guarantees exactly-once-processing of tuples.</a:t>
            </a:r>
          </a:p>
          <a:p>
            <a:r>
              <a:rPr lang="da-DK" sz="2000" b="0" dirty="0" smtClean="0"/>
              <a:t>Acking is optimized in TT, no need to do anchoring or acking manually.</a:t>
            </a:r>
          </a:p>
          <a:p>
            <a:r>
              <a:rPr lang="da-DK" sz="2000" b="0" dirty="0" smtClean="0"/>
              <a:t>Bolts execute as new instances per attempt of processing a batch</a:t>
            </a:r>
          </a:p>
          <a:p>
            <a:endParaRPr lang="da-DK" sz="2000" dirty="0" smtClean="0"/>
          </a:p>
          <a:p>
            <a:r>
              <a:rPr lang="da-DK" sz="2000" b="1" dirty="0" smtClean="0"/>
              <a:t>Example</a:t>
            </a:r>
          </a:p>
          <a:p>
            <a:endParaRPr lang="da-DK" sz="2000" dirty="0"/>
          </a:p>
          <a:p>
            <a:endParaRPr lang="da-DK" sz="2000" b="0" dirty="0" smtClean="0"/>
          </a:p>
        </p:txBody>
      </p:sp>
      <p:grpSp>
        <p:nvGrpSpPr>
          <p:cNvPr id="2" name="Group 1"/>
          <p:cNvGrpSpPr/>
          <p:nvPr/>
        </p:nvGrpSpPr>
        <p:grpSpPr>
          <a:xfrm>
            <a:off x="318356" y="3573016"/>
            <a:ext cx="3293647" cy="2160240"/>
            <a:chOff x="662565" y="4063346"/>
            <a:chExt cx="2949438" cy="1669910"/>
          </a:xfrm>
        </p:grpSpPr>
        <p:sp>
          <p:nvSpPr>
            <p:cNvPr id="8" name="Rektangel 4"/>
            <p:cNvSpPr/>
            <p:nvPr/>
          </p:nvSpPr>
          <p:spPr>
            <a:xfrm>
              <a:off x="662565" y="4653136"/>
              <a:ext cx="1080120" cy="504056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da-DK" sz="1400" u="sng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Spout</a:t>
              </a:r>
              <a:endParaRPr lang="da-DK" sz="1400" u="sng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da-DK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Task</a:t>
              </a:r>
              <a:r>
                <a:rPr lang="da-DK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: 1</a:t>
              </a:r>
              <a:endParaRPr lang="da-DK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Ellipse 5"/>
            <p:cNvSpPr/>
            <p:nvPr/>
          </p:nvSpPr>
          <p:spPr>
            <a:xfrm>
              <a:off x="2531883" y="4077072"/>
              <a:ext cx="1080120" cy="504056"/>
            </a:xfrm>
            <a:prstGeom prst="ellipse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da-DK" sz="1400" u="sng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Bolt</a:t>
              </a:r>
            </a:p>
            <a:p>
              <a:pPr algn="r"/>
              <a:r>
                <a:rPr lang="da-DK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Task</a:t>
              </a:r>
              <a:r>
                <a:rPr lang="da-DK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: 2</a:t>
              </a:r>
              <a:endParaRPr lang="da-DK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0" name="Lige pilforbindelse 6"/>
            <p:cNvCxnSpPr>
              <a:stCxn id="8" idx="3"/>
              <a:endCxn id="9" idx="2"/>
            </p:cNvCxnSpPr>
            <p:nvPr/>
          </p:nvCxnSpPr>
          <p:spPr>
            <a:xfrm flipV="1">
              <a:off x="1742685" y="4329100"/>
              <a:ext cx="789198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Ellipse 7"/>
            <p:cNvSpPr/>
            <p:nvPr/>
          </p:nvSpPr>
          <p:spPr>
            <a:xfrm>
              <a:off x="2521217" y="5229200"/>
              <a:ext cx="1080120" cy="504056"/>
            </a:xfrm>
            <a:prstGeom prst="ellipse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da-DK" sz="1400" u="sng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Bolt</a:t>
              </a:r>
            </a:p>
            <a:p>
              <a:pPr algn="r"/>
              <a:r>
                <a:rPr lang="da-DK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Task</a:t>
              </a:r>
              <a:r>
                <a:rPr lang="da-DK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: 3</a:t>
              </a:r>
              <a:endParaRPr lang="da-DK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2" name="Lige pilforbindelse 8"/>
            <p:cNvCxnSpPr>
              <a:stCxn id="8" idx="3"/>
              <a:endCxn id="11" idx="2"/>
            </p:cNvCxnSpPr>
            <p:nvPr/>
          </p:nvCxnSpPr>
          <p:spPr>
            <a:xfrm>
              <a:off x="1742685" y="4905164"/>
              <a:ext cx="778532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kstboks 9"/>
            <p:cNvSpPr txBox="1"/>
            <p:nvPr/>
          </p:nvSpPr>
          <p:spPr>
            <a:xfrm>
              <a:off x="997825" y="4063346"/>
              <a:ext cx="11341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All </a:t>
              </a:r>
              <a:r>
                <a:rPr lang="da-DK" sz="14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grouping</a:t>
              </a:r>
              <a:endParaRPr lang="da-DK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4" name="Lige pilforbindelse 10"/>
            <p:cNvCxnSpPr>
              <a:stCxn id="13" idx="2"/>
            </p:cNvCxnSpPr>
            <p:nvPr/>
          </p:nvCxnSpPr>
          <p:spPr>
            <a:xfrm>
              <a:off x="1564888" y="4371123"/>
              <a:ext cx="472552" cy="17972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5" name="Tekstboks 11"/>
          <p:cNvSpPr txBox="1"/>
          <p:nvPr/>
        </p:nvSpPr>
        <p:spPr>
          <a:xfrm>
            <a:off x="3828880" y="3590772"/>
            <a:ext cx="529920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 A </a:t>
            </a:r>
            <a:r>
              <a:rPr lang="da-DK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spout</a:t>
            </a:r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a-DK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tuple</a:t>
            </a:r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is </a:t>
            </a:r>
            <a:r>
              <a:rPr lang="da-DK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emitted</a:t>
            </a:r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to </a:t>
            </a:r>
            <a:r>
              <a:rPr lang="da-DK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task</a:t>
            </a:r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2 and 3</a:t>
            </a:r>
            <a:endParaRPr lang="da-DK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 </a:t>
            </a:r>
            <a:r>
              <a:rPr lang="da-DK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Worker</a:t>
            </a:r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a-DK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responsible</a:t>
            </a:r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for </a:t>
            </a:r>
            <a:r>
              <a:rPr lang="da-DK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task</a:t>
            </a:r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3 </a:t>
            </a:r>
            <a:r>
              <a:rPr lang="da-DK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fails</a:t>
            </a:r>
            <a:endParaRPr lang="da-DK" sz="1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3. Supervisor restarts </a:t>
            </a:r>
            <a:r>
              <a:rPr lang="da-DK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worker</a:t>
            </a:r>
            <a:endParaRPr lang="da-DK" sz="1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4. Spout tuple is replayed and emitted to task </a:t>
            </a:r>
          </a:p>
          <a:p>
            <a:r>
              <a:rPr lang="da-DK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2 and 3</a:t>
            </a:r>
          </a:p>
          <a:p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5. Task 2 and 3 initiate new bolts because of new </a:t>
            </a:r>
          </a:p>
          <a:p>
            <a:r>
              <a:rPr lang="da-DK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attempt</a:t>
            </a:r>
          </a:p>
          <a:p>
            <a:r>
              <a:rPr lang="da-DK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Now there is no problem</a:t>
            </a:r>
            <a:endParaRPr lang="da-DK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78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6" name="Picture 2" descr="C:\Users\petar.kostov\Desktop\Storm presentation\drpc-workfl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00434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5768715"/>
            <a:ext cx="8076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Distributed RPC Architecture</a:t>
            </a:r>
            <a:endParaRPr lang="en-GB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63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What led to storm . . 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48680"/>
            <a:ext cx="9143999" cy="5919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356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WHY DRPC ?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5256" y="764704"/>
            <a:ext cx="89289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800" dirty="0">
              <a:latin typeface="Times New Roman" panose="02020603050405020304" pitchFamily="18" charset="0"/>
            </a:endParaRPr>
          </a:p>
          <a:p>
            <a:endParaRPr lang="en-GB" sz="2800" dirty="0">
              <a:latin typeface="Times New Roman" panose="02020603050405020304" pitchFamily="18" charset="0"/>
            </a:endParaRPr>
          </a:p>
          <a:p>
            <a:pPr marR="26490"/>
            <a:r>
              <a:rPr lang="en-GB" sz="2800" dirty="0">
                <a:solidFill>
                  <a:srgbClr val="4C4C4D"/>
                </a:solidFill>
                <a:latin typeface="Arial" panose="020B0604020202020204" pitchFamily="34" charset="0"/>
              </a:rPr>
              <a:t>Before Distributed </a:t>
            </a:r>
            <a:r>
              <a:rPr lang="en-GB" sz="2800" dirty="0" smtClean="0">
                <a:solidFill>
                  <a:srgbClr val="4C4C4D"/>
                </a:solidFill>
                <a:latin typeface="Arial" panose="020B0604020202020204" pitchFamily="34" charset="0"/>
              </a:rPr>
              <a:t>RPC, time-sensitive queries </a:t>
            </a:r>
            <a:r>
              <a:rPr lang="en-GB" sz="2800" dirty="0">
                <a:solidFill>
                  <a:srgbClr val="4C4C4D"/>
                </a:solidFill>
                <a:latin typeface="Arial" panose="020B0604020202020204" pitchFamily="34" charset="0"/>
              </a:rPr>
              <a:t>relied on </a:t>
            </a:r>
            <a:r>
              <a:rPr lang="en-GB" sz="2800" dirty="0" smtClean="0">
                <a:solidFill>
                  <a:srgbClr val="4C4C4D"/>
                </a:solidFill>
                <a:latin typeface="Arial" panose="020B0604020202020204" pitchFamily="34" charset="0"/>
              </a:rPr>
              <a:t>a pre-computed index</a:t>
            </a:r>
          </a:p>
          <a:p>
            <a:pPr marR="26490"/>
            <a:endParaRPr lang="en-GB" sz="2800" dirty="0">
              <a:solidFill>
                <a:srgbClr val="4C4C4D"/>
              </a:solidFill>
              <a:latin typeface="Arial" panose="020B0604020202020204" pitchFamily="34" charset="0"/>
            </a:endParaRPr>
          </a:p>
          <a:p>
            <a:pPr marR="26490"/>
            <a:r>
              <a:rPr lang="en-GB" sz="2800" dirty="0" smtClean="0">
                <a:solidFill>
                  <a:srgbClr val="4C4C4D"/>
                </a:solidFill>
                <a:latin typeface="Arial" panose="020B0604020202020204" pitchFamily="34" charset="0"/>
              </a:rPr>
              <a:t>Storm Does away with the indexing !!</a:t>
            </a:r>
          </a:p>
          <a:p>
            <a:pPr marR="26490"/>
            <a:endParaRPr lang="en-GB" sz="2800" dirty="0">
              <a:solidFill>
                <a:srgbClr val="4C4C4D"/>
              </a:solidFill>
              <a:latin typeface="Arial" panose="020B0604020202020204" pitchFamily="34" charset="0"/>
            </a:endParaRPr>
          </a:p>
          <a:p>
            <a:pPr marR="26490"/>
            <a:endParaRPr lang="en-GB" sz="2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" r="51527"/>
          <a:stretch/>
        </p:blipFill>
        <p:spPr bwMode="auto">
          <a:xfrm>
            <a:off x="288000" y="3789040"/>
            <a:ext cx="8856000" cy="1220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351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 example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484784"/>
            <a:ext cx="83529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Calculating the “Reach” of URL on the fly (in real time ! 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Written by Nathan </a:t>
            </a:r>
            <a:r>
              <a:rPr lang="en-GB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Marz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to implement storm 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Real World Application of Storm , open source, available at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http://github.com/nathanmarz/storm</a:t>
            </a:r>
            <a:endParaRPr lang="en-GB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FF0000"/>
                </a:solidFill>
              </a:rPr>
              <a:t>Reach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the number of unique people exposed to a URL (tweet) on twitter at any given time.</a:t>
            </a:r>
            <a:endParaRPr lang="en-GB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15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 &gt;&gt; computing reach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8680"/>
            <a:ext cx="9144000" cy="591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95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 &gt;&gt; Reach topology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124744"/>
            <a:ext cx="7504333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4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 &gt;&gt; Reach topology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2" y="1416147"/>
            <a:ext cx="9144000" cy="20666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592" y="4437112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Create the Topology for the DRPC Implementation of Reach Computation</a:t>
            </a:r>
            <a:endParaRPr lang="en-GB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59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48680"/>
            <a:ext cx="9144001" cy="571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9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33388"/>
            <a:ext cx="9144001" cy="584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65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8680"/>
            <a:ext cx="9144000" cy="591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31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abstraction : DRPC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8680"/>
            <a:ext cx="9144000" cy="591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0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guaranteeing message processing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914008"/>
            <a:ext cx="6480720" cy="51476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3226208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Tuple Tree</a:t>
            </a:r>
            <a:endParaRPr lang="en-GB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97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Problems . . .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1022920" y="141277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Scale is painful</a:t>
            </a:r>
          </a:p>
          <a:p>
            <a:r>
              <a:rPr lang="en-US" altLang="zh-TW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Poor fault-tolerance</a:t>
            </a:r>
          </a:p>
          <a:p>
            <a:pPr lvl="1"/>
            <a:r>
              <a:rPr lang="en-US" altLang="zh-TW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Hadoop</a:t>
            </a:r>
            <a:r>
              <a:rPr lang="en-US" altLang="zh-TW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is </a:t>
            </a:r>
            <a:r>
              <a:rPr lang="en-US" altLang="zh-TW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stateful</a:t>
            </a:r>
            <a:r>
              <a:rPr lang="en-US" altLang="zh-TW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r>
              <a:rPr lang="en-US" altLang="zh-TW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Coding is tedious </a:t>
            </a:r>
          </a:p>
          <a:p>
            <a:r>
              <a:rPr lang="en-US" altLang="zh-TW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Batch processing</a:t>
            </a:r>
          </a:p>
          <a:p>
            <a:pPr lvl="1"/>
            <a:r>
              <a:rPr lang="en-US" altLang="zh-TW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Long latency</a:t>
            </a:r>
          </a:p>
          <a:p>
            <a:pPr lvl="1"/>
            <a:r>
              <a:rPr lang="en-US" altLang="zh-TW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no </a:t>
            </a:r>
            <a:r>
              <a:rPr lang="en-US" altLang="zh-TW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realtime</a:t>
            </a:r>
            <a:r>
              <a:rPr lang="en-US" altLang="zh-TW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588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Guaranteeing message processing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772816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spout tuple is not fully processed until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all tuples 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 the tree have been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completed.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If the tuple tree is not completed within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 specified 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timeout, the spout tuple is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replayed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Use of an inherent tool called the Reliability API</a:t>
            </a:r>
            <a:endParaRPr lang="en-GB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3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Guaranteeing message processing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980728"/>
            <a:ext cx="8177734" cy="2448272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419872" y="1844824"/>
            <a:ext cx="2088232" cy="720080"/>
          </a:xfrm>
          <a:prstGeom prst="ellipse">
            <a:avLst/>
          </a:prstGeom>
          <a:noFill/>
          <a:ln w="38100">
            <a:solidFill>
              <a:srgbClr val="003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chemeClr val="tx2"/>
                </a:solidFill>
              </a:ln>
              <a:noFill/>
            </a:endParaRPr>
          </a:p>
        </p:txBody>
      </p:sp>
      <p:sp>
        <p:nvSpPr>
          <p:cNvPr id="6" name="Oval 5"/>
          <p:cNvSpPr/>
          <p:nvPr/>
        </p:nvSpPr>
        <p:spPr>
          <a:xfrm>
            <a:off x="2339752" y="2564780"/>
            <a:ext cx="2448272" cy="8640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/>
          <p:cNvCxnSpPr>
            <a:stCxn id="3" idx="5"/>
          </p:cNvCxnSpPr>
          <p:nvPr/>
        </p:nvCxnSpPr>
        <p:spPr>
          <a:xfrm>
            <a:off x="5202290" y="2459451"/>
            <a:ext cx="1025894" cy="1041557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4"/>
          </p:cNvCxnSpPr>
          <p:nvPr/>
        </p:nvCxnSpPr>
        <p:spPr>
          <a:xfrm flipH="1">
            <a:off x="2699792" y="3428876"/>
            <a:ext cx="864096" cy="8642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615608" y="3574577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tx2"/>
                </a:solidFill>
              </a:rPr>
              <a:t>“ Anchoring “ creates a new edge in the tuple tree </a:t>
            </a:r>
            <a:endParaRPr lang="en-GB" sz="2400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4292848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FF0000"/>
                </a:solidFill>
              </a:rPr>
              <a:t>Marks a single node in the tree as complete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9532" y="5755985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Storm tracks tuple trees for you in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 extremely 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efficient way</a:t>
            </a:r>
          </a:p>
        </p:txBody>
      </p:sp>
    </p:spTree>
    <p:extLst>
      <p:ext uri="{BB962C8B-B14F-4D97-AF65-F5344CB8AC3E}">
        <p14:creationId xmlns:p14="http://schemas.microsoft.com/office/powerpoint/2010/main" val="26367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Running a storm application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57200" y="124887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Local Mode </a:t>
            </a: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Runs on a single JVM</a:t>
            </a:r>
            <a:endParaRPr lang="en-US" altLang="zh-TW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Used for development testing and debugging</a:t>
            </a:r>
          </a:p>
          <a:p>
            <a:pPr lvl="1"/>
            <a:endParaRPr lang="en-US" altLang="zh-TW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altLang="zh-TW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Remote Mode</a:t>
            </a:r>
            <a:endParaRPr lang="en-US" altLang="zh-TW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Submit our processes to Storm Cluster which has many processes running on different machines.</a:t>
            </a:r>
            <a:endParaRPr lang="en-US" altLang="zh-TW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Doesn’t show debugging info, hence it is considered Production Mode.</a:t>
            </a:r>
          </a:p>
          <a:p>
            <a:pPr marL="342900" lvl="1" indent="0">
              <a:buNone/>
            </a:pPr>
            <a:endParaRPr lang="en-US" altLang="zh-TW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39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storm </a:t>
            </a:r>
            <a:r>
              <a:rPr lang="en-GB" sz="1875" dirty="0" err="1" smtClean="0">
                <a:solidFill>
                  <a:prstClr val="white"/>
                </a:solidFill>
                <a:latin typeface="Perpetua Titling MT" panose="02020502060505020804" pitchFamily="18" charset="0"/>
              </a:rPr>
              <a:t>ui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65" y="908720"/>
            <a:ext cx="9035439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87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Documentation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17362"/>
            <a:ext cx="7848872" cy="585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34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STORM LIBRARIES . . 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Pladsholder til indhold 2"/>
          <p:cNvSpPr>
            <a:spLocks noGrp="1"/>
          </p:cNvSpPr>
          <p:nvPr>
            <p:ph idx="1"/>
          </p:nvPr>
        </p:nvSpPr>
        <p:spPr>
          <a:xfrm>
            <a:off x="683568" y="1268760"/>
            <a:ext cx="7620000" cy="4373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2000" b="0" dirty="0" smtClean="0"/>
              <a:t>STORM </a:t>
            </a:r>
            <a:r>
              <a:rPr lang="da-DK" sz="2000" b="0" dirty="0" err="1" smtClean="0"/>
              <a:t>uses</a:t>
            </a:r>
            <a:r>
              <a:rPr lang="da-DK" sz="2000" b="0" dirty="0" smtClean="0"/>
              <a:t> a </a:t>
            </a:r>
            <a:r>
              <a:rPr lang="da-DK" sz="2000" b="0" dirty="0" err="1" smtClean="0"/>
              <a:t>lot</a:t>
            </a:r>
            <a:r>
              <a:rPr lang="da-DK" sz="2000" b="0" dirty="0" smtClean="0"/>
              <a:t> of </a:t>
            </a:r>
            <a:r>
              <a:rPr lang="da-DK" sz="2000" b="0" dirty="0" err="1" smtClean="0"/>
              <a:t>libraries</a:t>
            </a:r>
            <a:r>
              <a:rPr lang="da-DK" sz="2000" b="0" dirty="0" smtClean="0"/>
              <a:t>. The most prominent </a:t>
            </a:r>
            <a:r>
              <a:rPr lang="da-DK" sz="2000" b="0" dirty="0" err="1" smtClean="0"/>
              <a:t>are</a:t>
            </a:r>
            <a:endParaRPr lang="da-DK" sz="2000" b="0" dirty="0" smtClean="0"/>
          </a:p>
          <a:p>
            <a:r>
              <a:rPr lang="da-DK" sz="2000" b="1" dirty="0" err="1" smtClean="0">
                <a:solidFill>
                  <a:srgbClr val="C00000"/>
                </a:solidFill>
              </a:rPr>
              <a:t>Clojure</a:t>
            </a:r>
            <a:r>
              <a:rPr lang="da-DK" sz="2000" dirty="0" smtClean="0"/>
              <a:t> 	   </a:t>
            </a:r>
            <a:r>
              <a:rPr lang="da-DK" sz="2000" b="0" dirty="0" smtClean="0"/>
              <a:t>a new </a:t>
            </a:r>
            <a:r>
              <a:rPr lang="da-DK" sz="2000" b="0" dirty="0" err="1" smtClean="0"/>
              <a:t>lisp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programming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language</a:t>
            </a:r>
            <a:r>
              <a:rPr lang="da-DK" sz="2000" b="0" dirty="0" smtClean="0"/>
              <a:t>. </a:t>
            </a:r>
            <a:r>
              <a:rPr lang="da-DK" sz="2000" b="0" dirty="0" err="1" smtClean="0"/>
              <a:t>Crash-course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follows</a:t>
            </a:r>
            <a:endParaRPr lang="da-DK" sz="2000" b="0" dirty="0" smtClean="0"/>
          </a:p>
          <a:p>
            <a:r>
              <a:rPr lang="da-DK" sz="2000" b="1" dirty="0" err="1" smtClean="0">
                <a:solidFill>
                  <a:srgbClr val="C00000"/>
                </a:solidFill>
              </a:rPr>
              <a:t>Jetty</a:t>
            </a:r>
            <a:r>
              <a:rPr lang="da-DK" sz="2000" b="1" dirty="0">
                <a:solidFill>
                  <a:srgbClr val="C00000"/>
                </a:solidFill>
              </a:rPr>
              <a:t> </a:t>
            </a:r>
            <a:r>
              <a:rPr lang="da-DK" sz="2000" b="0" dirty="0" smtClean="0"/>
              <a:t>	   an </a:t>
            </a:r>
            <a:r>
              <a:rPr lang="da-DK" sz="2000" b="0" dirty="0" err="1" smtClean="0"/>
              <a:t>embedded</a:t>
            </a:r>
            <a:r>
              <a:rPr lang="da-DK" sz="2000" b="0" dirty="0" smtClean="0"/>
              <a:t> webserver. </a:t>
            </a:r>
            <a:r>
              <a:rPr lang="da-DK" sz="2000" b="0" dirty="0" err="1" smtClean="0"/>
              <a:t>Used</a:t>
            </a:r>
            <a:r>
              <a:rPr lang="da-DK" sz="2000" b="0" dirty="0" smtClean="0"/>
              <a:t> to host the UI of Nimbus.</a:t>
            </a:r>
          </a:p>
          <a:p>
            <a:r>
              <a:rPr lang="da-DK" sz="2000" b="1" dirty="0" smtClean="0">
                <a:solidFill>
                  <a:srgbClr val="C00000"/>
                </a:solidFill>
              </a:rPr>
              <a:t>Kryo</a:t>
            </a:r>
            <a:r>
              <a:rPr lang="da-DK" sz="2000" b="1" dirty="0">
                <a:solidFill>
                  <a:srgbClr val="C00000"/>
                </a:solidFill>
              </a:rPr>
              <a:t>	</a:t>
            </a:r>
            <a:r>
              <a:rPr lang="da-DK" sz="2000" b="0" dirty="0" smtClean="0"/>
              <a:t>               a fast serializer, used when sending tuples</a:t>
            </a:r>
            <a:endParaRPr lang="da-DK" sz="2000" dirty="0" smtClean="0"/>
          </a:p>
          <a:p>
            <a:r>
              <a:rPr lang="da-DK" sz="2000" b="1" dirty="0" err="1" smtClean="0">
                <a:solidFill>
                  <a:srgbClr val="C00000"/>
                </a:solidFill>
              </a:rPr>
              <a:t>Thrift</a:t>
            </a:r>
            <a:r>
              <a:rPr lang="da-DK" sz="2000" b="0" dirty="0" smtClean="0"/>
              <a:t>	   a </a:t>
            </a:r>
            <a:r>
              <a:rPr lang="da-DK" sz="2000" b="0" dirty="0" err="1" smtClean="0"/>
              <a:t>framework</a:t>
            </a:r>
            <a:r>
              <a:rPr lang="da-DK" sz="2000" b="0" dirty="0" smtClean="0"/>
              <a:t> to </a:t>
            </a:r>
            <a:r>
              <a:rPr lang="da-DK" sz="2000" b="0" dirty="0" err="1" smtClean="0"/>
              <a:t>build</a:t>
            </a:r>
            <a:r>
              <a:rPr lang="da-DK" sz="2000" b="0" dirty="0" smtClean="0"/>
              <a:t> services. Nimbus is a </a:t>
            </a:r>
            <a:r>
              <a:rPr lang="da-DK" sz="2000" b="0" dirty="0" err="1" smtClean="0"/>
              <a:t>thrift</a:t>
            </a:r>
            <a:r>
              <a:rPr lang="da-DK" sz="2000" b="0" dirty="0" smtClean="0"/>
              <a:t> </a:t>
            </a:r>
            <a:r>
              <a:rPr lang="da-DK" sz="2000" b="0" dirty="0" err="1" smtClean="0"/>
              <a:t>daemon</a:t>
            </a:r>
            <a:endParaRPr lang="da-DK" sz="2000" dirty="0" smtClean="0"/>
          </a:p>
          <a:p>
            <a:r>
              <a:rPr lang="da-DK" sz="2000" b="1" dirty="0" err="1" smtClean="0">
                <a:solidFill>
                  <a:srgbClr val="C00000"/>
                </a:solidFill>
              </a:rPr>
              <a:t>ZeroMQ</a:t>
            </a:r>
            <a:r>
              <a:rPr lang="da-DK" sz="2000" b="0" dirty="0"/>
              <a:t>	   a </a:t>
            </a:r>
            <a:r>
              <a:rPr lang="da-DK" sz="2000" b="0" dirty="0" err="1"/>
              <a:t>very</a:t>
            </a:r>
            <a:r>
              <a:rPr lang="da-DK" sz="2000" b="0" dirty="0"/>
              <a:t> fast </a:t>
            </a:r>
            <a:r>
              <a:rPr lang="da-DK" sz="2000" b="0" dirty="0" err="1"/>
              <a:t>transportation</a:t>
            </a:r>
            <a:r>
              <a:rPr lang="da-DK" sz="2000" b="0" dirty="0"/>
              <a:t> </a:t>
            </a:r>
            <a:r>
              <a:rPr lang="da-DK" sz="2000" b="0" dirty="0" err="1" smtClean="0"/>
              <a:t>layer</a:t>
            </a:r>
            <a:endParaRPr lang="da-DK" sz="2000" b="0" dirty="0" smtClean="0"/>
          </a:p>
          <a:p>
            <a:r>
              <a:rPr lang="da-DK" sz="2000" b="1" dirty="0" smtClean="0">
                <a:solidFill>
                  <a:srgbClr val="C00000"/>
                </a:solidFill>
              </a:rPr>
              <a:t>Zookeeper    </a:t>
            </a:r>
            <a:r>
              <a:rPr lang="da-DK" sz="2000" b="0" dirty="0" smtClean="0"/>
              <a:t> </a:t>
            </a:r>
            <a:r>
              <a:rPr lang="da-DK" sz="2000" b="0" dirty="0"/>
              <a:t>a distributed system for storing metadata</a:t>
            </a:r>
          </a:p>
          <a:p>
            <a:endParaRPr lang="da-DK" sz="1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096" y="5177408"/>
            <a:ext cx="1368152" cy="940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568" y="5177408"/>
            <a:ext cx="1824200" cy="52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336" y="5177408"/>
            <a:ext cx="1368152" cy="52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96" y="5105400"/>
            <a:ext cx="100811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26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References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57200" y="124887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Twitter Storm </a:t>
            </a:r>
          </a:p>
          <a:p>
            <a:pPr lvl="1"/>
            <a:r>
              <a:rPr lang="en-US" altLang="zh-TW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Mathan</a:t>
            </a:r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TW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Marz</a:t>
            </a:r>
            <a:endParaRPr lang="en-US" altLang="zh-TW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http://www.storm-project.org</a:t>
            </a:r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lvl="1"/>
            <a:endParaRPr lang="en-US" altLang="zh-TW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altLang="zh-TW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Storm</a:t>
            </a:r>
          </a:p>
          <a:p>
            <a:pPr lvl="1"/>
            <a:r>
              <a:rPr lang="en-US" altLang="zh-TW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nathanmarz@github</a:t>
            </a:r>
            <a:endParaRPr lang="en-US" altLang="zh-TW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3"/>
              </a:rPr>
              <a:t>http://www.github.com/nathanmarz/storm</a:t>
            </a:r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lvl="1"/>
            <a:endParaRPr lang="en-US" altLang="zh-TW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altLang="zh-TW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Realtime</a:t>
            </a:r>
            <a:r>
              <a:rPr lang="en-US" altLang="zh-TW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Analytics with Storm and </a:t>
            </a:r>
            <a:r>
              <a:rPr lang="en-US" altLang="zh-TW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Hadoop</a:t>
            </a:r>
            <a:endParaRPr lang="en-US" altLang="zh-TW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altLang="zh-TW" dirty="0" err="1" smtClean="0">
                <a:solidFill>
                  <a:schemeClr val="tx1">
                    <a:lumMod val="85000"/>
                    <a:lumOff val="15000"/>
                  </a:schemeClr>
                </a:solidFill>
                <a:hlinkClick r:id="rId4"/>
              </a:rPr>
              <a:t>Hadoop_Summit</a:t>
            </a:r>
            <a:endParaRPr lang="en-US" altLang="zh-TW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65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57200" y="1248872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TW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Thank You</a:t>
            </a:r>
            <a:endParaRPr lang="en-US" altLang="zh-TW" sz="5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08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   Storm . . .Problems Solved !!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683568" y="1124744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Scalable and robust</a:t>
            </a: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No persistent layer</a:t>
            </a:r>
          </a:p>
          <a:p>
            <a:r>
              <a:rPr lang="en-US" altLang="zh-TW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Guarantees  no data loss</a:t>
            </a:r>
          </a:p>
          <a:p>
            <a:r>
              <a:rPr lang="en-US" altLang="zh-TW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Fault-tolerant</a:t>
            </a:r>
          </a:p>
          <a:p>
            <a:r>
              <a:rPr lang="en-US" altLang="zh-TW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Programming language agnostic</a:t>
            </a:r>
          </a:p>
          <a:p>
            <a:r>
              <a:rPr lang="en-US" altLang="zh-TW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Use case</a:t>
            </a: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Stream processing</a:t>
            </a: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Distributed RPC</a:t>
            </a:r>
          </a:p>
          <a:p>
            <a:pPr lvl="1"/>
            <a:r>
              <a:rPr lang="en-US" altLang="zh-TW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Continues computation </a:t>
            </a:r>
            <a:endParaRPr lang="zh-TW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00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STORM FEATURES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79"/>
            <a:ext cx="9144000" cy="591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8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  <a:r>
              <a:rPr lang="en-GB" sz="1875" dirty="0" smtClean="0">
                <a:solidFill>
                  <a:prstClr val="white"/>
                </a:solidFill>
                <a:latin typeface="Perpetua Titling MT" panose="02020502060505020804" pitchFamily="18" charset="0"/>
              </a:rPr>
              <a:t>Storm’s edge over </a:t>
            </a:r>
            <a:r>
              <a:rPr lang="en-GB" sz="1875" dirty="0" err="1" smtClean="0">
                <a:solidFill>
                  <a:prstClr val="white"/>
                </a:solidFill>
                <a:latin typeface="Perpetua Titling MT" panose="02020502060505020804" pitchFamily="18" charset="0"/>
              </a:rPr>
              <a:t>hadoop</a:t>
            </a:r>
            <a:endParaRPr lang="en-GB" sz="1875" dirty="0">
              <a:solidFill>
                <a:prstClr val="white"/>
              </a:solidFill>
              <a:latin typeface="Perpetua Titling MT" panose="020205020605050208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6" name="Pladsholder til indhold 2"/>
          <p:cNvSpPr>
            <a:spLocks noGrp="1"/>
          </p:cNvSpPr>
          <p:nvPr>
            <p:ph idx="1"/>
          </p:nvPr>
        </p:nvSpPr>
        <p:spPr>
          <a:xfrm>
            <a:off x="467544" y="1693221"/>
            <a:ext cx="4176464" cy="4400075"/>
          </a:xfrm>
        </p:spPr>
        <p:txBody>
          <a:bodyPr>
            <a:normAutofit/>
          </a:bodyPr>
          <a:lstStyle/>
          <a:p>
            <a:r>
              <a:rPr lang="da-DK" dirty="0" smtClean="0"/>
              <a:t>Batch </a:t>
            </a:r>
            <a:r>
              <a:rPr lang="en-US" dirty="0" smtClean="0"/>
              <a:t>processing</a:t>
            </a:r>
          </a:p>
          <a:p>
            <a:r>
              <a:rPr lang="da-DK" dirty="0" smtClean="0"/>
              <a:t>Jobs runs to </a:t>
            </a:r>
            <a:r>
              <a:rPr lang="da-DK" dirty="0" err="1" smtClean="0"/>
              <a:t>completion</a:t>
            </a:r>
            <a:endParaRPr lang="da-DK" dirty="0" smtClean="0"/>
          </a:p>
          <a:p>
            <a:r>
              <a:rPr lang="da-DK" dirty="0" err="1" smtClean="0"/>
              <a:t>JobTracker</a:t>
            </a:r>
            <a:r>
              <a:rPr lang="da-DK" dirty="0" smtClean="0"/>
              <a:t> is SPOF*</a:t>
            </a:r>
          </a:p>
          <a:p>
            <a:r>
              <a:rPr lang="da-DK" dirty="0" err="1" smtClean="0"/>
              <a:t>Stateful</a:t>
            </a:r>
            <a:r>
              <a:rPr lang="da-DK" dirty="0" smtClean="0"/>
              <a:t> nodes</a:t>
            </a:r>
          </a:p>
          <a:p>
            <a:endParaRPr lang="da-DK" dirty="0" smtClean="0"/>
          </a:p>
          <a:p>
            <a:endParaRPr lang="da-DK" dirty="0" smtClean="0"/>
          </a:p>
          <a:p>
            <a:r>
              <a:rPr lang="da-DK" dirty="0" smtClean="0"/>
              <a:t>Scalable</a:t>
            </a:r>
          </a:p>
          <a:p>
            <a:r>
              <a:rPr lang="da-DK" dirty="0" err="1" smtClean="0"/>
              <a:t>Guarantees</a:t>
            </a:r>
            <a:r>
              <a:rPr lang="da-DK" dirty="0" smtClean="0"/>
              <a:t> </a:t>
            </a:r>
            <a:r>
              <a:rPr lang="da-DK" dirty="0" err="1" smtClean="0"/>
              <a:t>no</a:t>
            </a:r>
            <a:r>
              <a:rPr lang="da-DK" dirty="0" smtClean="0"/>
              <a:t> data </a:t>
            </a:r>
            <a:r>
              <a:rPr lang="da-DK" dirty="0" err="1" smtClean="0"/>
              <a:t>loss</a:t>
            </a:r>
            <a:endParaRPr lang="da-DK" dirty="0" smtClean="0"/>
          </a:p>
          <a:p>
            <a:r>
              <a:rPr lang="da-DK" dirty="0" smtClean="0"/>
              <a:t>Open source</a:t>
            </a:r>
          </a:p>
          <a:p>
            <a:endParaRPr lang="da-DK" dirty="0"/>
          </a:p>
          <a:p>
            <a:endParaRPr lang="da-DK" dirty="0" smtClean="0"/>
          </a:p>
          <a:p>
            <a:endParaRPr lang="da-DK" dirty="0"/>
          </a:p>
        </p:txBody>
      </p:sp>
      <p:sp>
        <p:nvSpPr>
          <p:cNvPr id="7" name="Pladsholder til indhold 2"/>
          <p:cNvSpPr txBox="1">
            <a:spLocks/>
          </p:cNvSpPr>
          <p:nvPr/>
        </p:nvSpPr>
        <p:spPr>
          <a:xfrm>
            <a:off x="4644008" y="1695007"/>
            <a:ext cx="3672408" cy="3822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a-DK" dirty="0" smtClean="0"/>
              <a:t>Real-time </a:t>
            </a:r>
            <a:r>
              <a:rPr lang="en-US" dirty="0" smtClean="0"/>
              <a:t>processing</a:t>
            </a:r>
          </a:p>
          <a:p>
            <a:pPr algn="r"/>
            <a:r>
              <a:rPr lang="da-DK" dirty="0" err="1" smtClean="0"/>
              <a:t>Topologies</a:t>
            </a:r>
            <a:r>
              <a:rPr lang="da-DK" dirty="0" smtClean="0"/>
              <a:t> run </a:t>
            </a:r>
            <a:r>
              <a:rPr lang="da-DK" dirty="0" err="1" smtClean="0"/>
              <a:t>forever</a:t>
            </a:r>
            <a:endParaRPr lang="da-DK" dirty="0" smtClean="0"/>
          </a:p>
          <a:p>
            <a:pPr algn="r"/>
            <a:r>
              <a:rPr lang="da-DK" dirty="0" smtClean="0"/>
              <a:t>No single point of </a:t>
            </a:r>
            <a:r>
              <a:rPr lang="da-DK" dirty="0" err="1" smtClean="0"/>
              <a:t>failure</a:t>
            </a:r>
            <a:endParaRPr lang="da-DK" dirty="0" smtClean="0"/>
          </a:p>
          <a:p>
            <a:pPr algn="r"/>
            <a:r>
              <a:rPr lang="da-DK" dirty="0" err="1" smtClean="0"/>
              <a:t>Stateless</a:t>
            </a:r>
            <a:r>
              <a:rPr lang="da-DK" dirty="0" smtClean="0"/>
              <a:t> nodes</a:t>
            </a:r>
          </a:p>
          <a:p>
            <a:pPr algn="r"/>
            <a:endParaRPr lang="da-DK" dirty="0" smtClean="0"/>
          </a:p>
          <a:p>
            <a:pPr algn="r"/>
            <a:r>
              <a:rPr lang="da-DK" dirty="0" smtClean="0"/>
              <a:t>Scalable</a:t>
            </a:r>
          </a:p>
          <a:p>
            <a:pPr algn="r"/>
            <a:r>
              <a:rPr lang="da-DK" dirty="0" err="1" smtClean="0"/>
              <a:t>Guarantees</a:t>
            </a:r>
            <a:r>
              <a:rPr lang="da-DK" dirty="0" smtClean="0"/>
              <a:t> </a:t>
            </a:r>
            <a:r>
              <a:rPr lang="da-DK" dirty="0" err="1" smtClean="0"/>
              <a:t>no</a:t>
            </a:r>
            <a:r>
              <a:rPr lang="da-DK" dirty="0" smtClean="0"/>
              <a:t> data </a:t>
            </a:r>
            <a:r>
              <a:rPr lang="da-DK" dirty="0" err="1" smtClean="0"/>
              <a:t>loss</a:t>
            </a:r>
            <a:endParaRPr lang="da-DK" dirty="0" smtClean="0"/>
          </a:p>
          <a:p>
            <a:pPr algn="r"/>
            <a:r>
              <a:rPr lang="da-DK" dirty="0" smtClean="0"/>
              <a:t>Open source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24012"/>
            <a:ext cx="864096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Lige forbindelse 6"/>
          <p:cNvCxnSpPr/>
          <p:nvPr/>
        </p:nvCxnSpPr>
        <p:spPr>
          <a:xfrm>
            <a:off x="539552" y="3717032"/>
            <a:ext cx="7704856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boks 9"/>
          <p:cNvSpPr txBox="1"/>
          <p:nvPr/>
        </p:nvSpPr>
        <p:spPr>
          <a:xfrm>
            <a:off x="22534" y="5805264"/>
            <a:ext cx="35413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 smtClean="0"/>
              <a:t>* </a:t>
            </a:r>
            <a:r>
              <a:rPr lang="da-DK" sz="1400" dirty="0" smtClean="0"/>
              <a:t>Hadoop 0.21 </a:t>
            </a:r>
            <a:r>
              <a:rPr lang="da-DK" sz="1400" dirty="0" err="1" smtClean="0"/>
              <a:t>added</a:t>
            </a:r>
            <a:r>
              <a:rPr lang="da-DK" sz="1400" dirty="0" smtClean="0"/>
              <a:t> </a:t>
            </a:r>
            <a:r>
              <a:rPr lang="da-DK" sz="1400" dirty="0" err="1" smtClean="0"/>
              <a:t>some</a:t>
            </a:r>
            <a:r>
              <a:rPr lang="da-DK" sz="1400" dirty="0" smtClean="0"/>
              <a:t> </a:t>
            </a:r>
            <a:r>
              <a:rPr lang="da-DK" sz="1400" dirty="0" err="1" smtClean="0"/>
              <a:t>checkpointing</a:t>
            </a:r>
            <a:endParaRPr lang="da-DK" sz="1400" dirty="0" smtClean="0"/>
          </a:p>
          <a:p>
            <a:r>
              <a:rPr lang="da-DK" sz="1400" dirty="0" smtClean="0"/>
              <a:t>   SPOF: Single Point Of </a:t>
            </a:r>
            <a:r>
              <a:rPr lang="da-DK" sz="1400" dirty="0" err="1" smtClean="0"/>
              <a:t>Failure</a:t>
            </a:r>
            <a:endParaRPr lang="da-DK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908720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spc="300" dirty="0" smtClean="0"/>
              <a:t>HADOOP</a:t>
            </a:r>
            <a:endParaRPr lang="en-GB" sz="2800" spc="300" dirty="0"/>
          </a:p>
        </p:txBody>
      </p:sp>
      <p:sp>
        <p:nvSpPr>
          <p:cNvPr id="11" name="TextBox 10"/>
          <p:cNvSpPr txBox="1"/>
          <p:nvPr/>
        </p:nvSpPr>
        <p:spPr>
          <a:xfrm>
            <a:off x="6084168" y="908720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spc="300" dirty="0" smtClean="0"/>
              <a:t>STORM</a:t>
            </a:r>
            <a:endParaRPr lang="en-GB" sz="2800" spc="300" dirty="0"/>
          </a:p>
        </p:txBody>
      </p:sp>
    </p:spTree>
    <p:extLst>
      <p:ext uri="{BB962C8B-B14F-4D97-AF65-F5344CB8AC3E}">
        <p14:creationId xmlns:p14="http://schemas.microsoft.com/office/powerpoint/2010/main" val="160690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5760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875" dirty="0">
                <a:solidFill>
                  <a:prstClr val="white"/>
                </a:solidFill>
                <a:latin typeface="Perpetua Titling MT" panose="02020502060505020804" pitchFamily="18" charset="0"/>
              </a:rPr>
              <a:t>    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468628"/>
            <a:ext cx="9144000" cy="41675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3149437"/>
            <a:ext cx="4572000" cy="55912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GB" sz="800" dirty="0">
              <a:latin typeface="Times New Roman" panose="02020603050405020304" pitchFamily="18" charset="0"/>
            </a:endParaRPr>
          </a:p>
          <a:p>
            <a:endParaRPr lang="en-GB" sz="100" dirty="0">
              <a:latin typeface="Times New Roman" panose="02020603050405020304" pitchFamily="18" charset="0"/>
            </a:endParaRPr>
          </a:p>
          <a:p>
            <a:pPr marR="27880"/>
            <a:r>
              <a:rPr lang="en-GB" baseline="30000" dirty="0">
                <a:solidFill>
                  <a:srgbClr val="FFFFFF"/>
                </a:solidFill>
                <a:latin typeface="Arial" panose="020B0604020202020204" pitchFamily="34" charset="0"/>
              </a:rPr>
              <a:t>Streaming</a:t>
            </a:r>
            <a:endParaRPr lang="en-GB" baseline="30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R="15900"/>
            <a:r>
              <a:rPr lang="en-GB" baseline="30000" dirty="0">
                <a:solidFill>
                  <a:srgbClr val="FFFFFF"/>
                </a:solidFill>
                <a:latin typeface="Arial" panose="020B0604020202020204" pitchFamily="34" charset="0"/>
              </a:rPr>
              <a:t>Computation</a:t>
            </a:r>
            <a:endParaRPr lang="en-GB" baseline="30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3149437"/>
            <a:ext cx="4572000" cy="55912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GB" sz="800" dirty="0">
              <a:latin typeface="Times New Roman" panose="02020603050405020304" pitchFamily="18" charset="0"/>
            </a:endParaRPr>
          </a:p>
          <a:p>
            <a:endParaRPr lang="en-GB" sz="100" dirty="0">
              <a:latin typeface="Times New Roman" panose="02020603050405020304" pitchFamily="18" charset="0"/>
            </a:endParaRPr>
          </a:p>
          <a:p>
            <a:pPr marR="27880"/>
            <a:r>
              <a:rPr lang="en-GB" baseline="30000" dirty="0">
                <a:solidFill>
                  <a:srgbClr val="FFFFFF"/>
                </a:solidFill>
                <a:latin typeface="Arial" panose="020B0604020202020204" pitchFamily="34" charset="0"/>
              </a:rPr>
              <a:t>Streaming</a:t>
            </a:r>
            <a:endParaRPr lang="en-GB" baseline="30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R="15900"/>
            <a:r>
              <a:rPr lang="en-GB" baseline="30000" dirty="0">
                <a:solidFill>
                  <a:srgbClr val="FFFFFF"/>
                </a:solidFill>
                <a:latin typeface="Arial" panose="020B0604020202020204" pitchFamily="34" charset="0"/>
              </a:rPr>
              <a:t>Computation</a:t>
            </a:r>
            <a:endParaRPr lang="en-GB" baseline="30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-2360117" y="532904"/>
            <a:ext cx="11504117" cy="6221341"/>
            <a:chOff x="761" y="-1409"/>
            <a:chExt cx="25766" cy="1614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47" y="-1409"/>
              <a:ext cx="20480" cy="15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761" y="13760"/>
              <a:ext cx="1356" cy="973"/>
              <a:chOff x="761" y="13760"/>
              <a:chExt cx="1356" cy="973"/>
            </a:xfrm>
          </p:grpSpPr>
          <p:sp>
            <p:nvSpPr>
              <p:cNvPr id="49" name="Freeform 5"/>
              <p:cNvSpPr>
                <a:spLocks/>
              </p:cNvSpPr>
              <p:nvPr/>
            </p:nvSpPr>
            <p:spPr bwMode="auto">
              <a:xfrm>
                <a:off x="761" y="13760"/>
                <a:ext cx="1356" cy="973"/>
              </a:xfrm>
              <a:custGeom>
                <a:avLst/>
                <a:gdLst>
                  <a:gd name="T0" fmla="+- 0 1753 761"/>
                  <a:gd name="T1" fmla="*/ T0 w 1356"/>
                  <a:gd name="T2" fmla="+- 0 14653 13760"/>
                  <a:gd name="T3" fmla="*/ 14653 h 973"/>
                  <a:gd name="T4" fmla="+- 0 1747 761"/>
                  <a:gd name="T5" fmla="*/ T4 w 1356"/>
                  <a:gd name="T6" fmla="+- 0 14713 13760"/>
                  <a:gd name="T7" fmla="*/ 14713 h 973"/>
                  <a:gd name="T8" fmla="+- 0 1938 761"/>
                  <a:gd name="T9" fmla="*/ T8 w 1356"/>
                  <a:gd name="T10" fmla="+- 0 14733 13760"/>
                  <a:gd name="T11" fmla="*/ 14733 h 973"/>
                  <a:gd name="T12" fmla="+- 0 2028 761"/>
                  <a:gd name="T13" fmla="*/ T12 w 1356"/>
                  <a:gd name="T14" fmla="+- 0 14733 13760"/>
                  <a:gd name="T15" fmla="*/ 14733 h 973"/>
                  <a:gd name="T16" fmla="+- 0 2039 761"/>
                  <a:gd name="T17" fmla="*/ T16 w 1356"/>
                  <a:gd name="T18" fmla="+- 0 14721 13760"/>
                  <a:gd name="T19" fmla="*/ 14721 h 973"/>
                  <a:gd name="T20" fmla="+- 0 2046 761"/>
                  <a:gd name="T21" fmla="*/ T20 w 1356"/>
                  <a:gd name="T22" fmla="+- 0 14667 13760"/>
                  <a:gd name="T23" fmla="*/ 14667 h 973"/>
                  <a:gd name="T24" fmla="+- 0 2055 761"/>
                  <a:gd name="T25" fmla="*/ T24 w 1356"/>
                  <a:gd name="T26" fmla="+- 0 14661 13760"/>
                  <a:gd name="T27" fmla="*/ 14661 h 973"/>
                  <a:gd name="T28" fmla="+- 0 2058 761"/>
                  <a:gd name="T29" fmla="*/ T28 w 1356"/>
                  <a:gd name="T30" fmla="+- 0 14654 13760"/>
                  <a:gd name="T31" fmla="*/ 14654 h 973"/>
                  <a:gd name="T32" fmla="+- 0 1767 761"/>
                  <a:gd name="T33" fmla="*/ T32 w 1356"/>
                  <a:gd name="T34" fmla="+- 0 14654 13760"/>
                  <a:gd name="T35" fmla="*/ 14654 h 973"/>
                  <a:gd name="T36" fmla="+- 0 1753 761"/>
                  <a:gd name="T37" fmla="*/ T36 w 1356"/>
                  <a:gd name="T38" fmla="+- 0 14653 13760"/>
                  <a:gd name="T39" fmla="*/ 14653 h 97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</a:cxnLst>
                <a:rect l="0" t="0" r="r" b="b"/>
                <a:pathLst>
                  <a:path w="1356" h="973">
                    <a:moveTo>
                      <a:pt x="992" y="893"/>
                    </a:moveTo>
                    <a:lnTo>
                      <a:pt x="986" y="953"/>
                    </a:lnTo>
                    <a:lnTo>
                      <a:pt x="1177" y="973"/>
                    </a:lnTo>
                    <a:lnTo>
                      <a:pt x="1267" y="973"/>
                    </a:lnTo>
                    <a:lnTo>
                      <a:pt x="1278" y="961"/>
                    </a:lnTo>
                    <a:lnTo>
                      <a:pt x="1285" y="907"/>
                    </a:lnTo>
                    <a:lnTo>
                      <a:pt x="1294" y="901"/>
                    </a:lnTo>
                    <a:lnTo>
                      <a:pt x="1297" y="894"/>
                    </a:lnTo>
                    <a:lnTo>
                      <a:pt x="1006" y="894"/>
                    </a:lnTo>
                    <a:lnTo>
                      <a:pt x="992" y="893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Freeform 6"/>
              <p:cNvSpPr>
                <a:spLocks/>
              </p:cNvSpPr>
              <p:nvPr/>
            </p:nvSpPr>
            <p:spPr bwMode="auto">
              <a:xfrm>
                <a:off x="761" y="13760"/>
                <a:ext cx="1356" cy="973"/>
              </a:xfrm>
              <a:custGeom>
                <a:avLst/>
                <a:gdLst>
                  <a:gd name="T0" fmla="+- 0 941 761"/>
                  <a:gd name="T1" fmla="*/ T0 w 1356"/>
                  <a:gd name="T2" fmla="+- 0 13766 13760"/>
                  <a:gd name="T3" fmla="*/ 13766 h 973"/>
                  <a:gd name="T4" fmla="+- 0 874 761"/>
                  <a:gd name="T5" fmla="*/ T4 w 1356"/>
                  <a:gd name="T6" fmla="+- 0 13809 13760"/>
                  <a:gd name="T7" fmla="*/ 13809 h 973"/>
                  <a:gd name="T8" fmla="+- 0 868 761"/>
                  <a:gd name="T9" fmla="*/ T8 w 1356"/>
                  <a:gd name="T10" fmla="+- 0 13855 13760"/>
                  <a:gd name="T11" fmla="*/ 13855 h 973"/>
                  <a:gd name="T12" fmla="+- 0 813 761"/>
                  <a:gd name="T13" fmla="*/ T12 w 1356"/>
                  <a:gd name="T14" fmla="+- 0 13865 13760"/>
                  <a:gd name="T15" fmla="*/ 13865 h 973"/>
                  <a:gd name="T16" fmla="+- 0 810 761"/>
                  <a:gd name="T17" fmla="*/ T16 w 1356"/>
                  <a:gd name="T18" fmla="+- 0 13893 13760"/>
                  <a:gd name="T19" fmla="*/ 13893 h 973"/>
                  <a:gd name="T20" fmla="+- 0 807 761"/>
                  <a:gd name="T21" fmla="*/ T20 w 1356"/>
                  <a:gd name="T22" fmla="+- 0 13927 13760"/>
                  <a:gd name="T23" fmla="*/ 13927 h 973"/>
                  <a:gd name="T24" fmla="+- 0 771 761"/>
                  <a:gd name="T25" fmla="*/ T24 w 1356"/>
                  <a:gd name="T26" fmla="+- 0 13936 13760"/>
                  <a:gd name="T27" fmla="*/ 13936 h 973"/>
                  <a:gd name="T28" fmla="+- 0 802 761"/>
                  <a:gd name="T29" fmla="*/ T28 w 1356"/>
                  <a:gd name="T30" fmla="+- 0 14515 13760"/>
                  <a:gd name="T31" fmla="*/ 14515 h 973"/>
                  <a:gd name="T32" fmla="+- 0 799 761"/>
                  <a:gd name="T33" fmla="*/ T32 w 1356"/>
                  <a:gd name="T34" fmla="+- 0 14602 13760"/>
                  <a:gd name="T35" fmla="*/ 14602 h 973"/>
                  <a:gd name="T36" fmla="+- 0 807 761"/>
                  <a:gd name="T37" fmla="*/ T36 w 1356"/>
                  <a:gd name="T38" fmla="+- 0 14646 13760"/>
                  <a:gd name="T39" fmla="*/ 14646 h 973"/>
                  <a:gd name="T40" fmla="+- 0 813 761"/>
                  <a:gd name="T41" fmla="*/ T40 w 1356"/>
                  <a:gd name="T42" fmla="+- 0 14658 13760"/>
                  <a:gd name="T43" fmla="*/ 14658 h 973"/>
                  <a:gd name="T44" fmla="+- 0 824 761"/>
                  <a:gd name="T45" fmla="*/ T44 w 1356"/>
                  <a:gd name="T46" fmla="+- 0 14712 13760"/>
                  <a:gd name="T47" fmla="*/ 14712 h 973"/>
                  <a:gd name="T48" fmla="+- 0 1127 761"/>
                  <a:gd name="T49" fmla="*/ T48 w 1356"/>
                  <a:gd name="T50" fmla="+- 0 14702 13760"/>
                  <a:gd name="T51" fmla="*/ 14702 h 973"/>
                  <a:gd name="T52" fmla="+- 0 1117 761"/>
                  <a:gd name="T53" fmla="*/ T52 w 1356"/>
                  <a:gd name="T54" fmla="+- 0 14641 13760"/>
                  <a:gd name="T55" fmla="*/ 14641 h 973"/>
                  <a:gd name="T56" fmla="+- 0 1092 761"/>
                  <a:gd name="T57" fmla="*/ T56 w 1356"/>
                  <a:gd name="T58" fmla="+- 0 14612 13760"/>
                  <a:gd name="T59" fmla="*/ 14612 h 973"/>
                  <a:gd name="T60" fmla="+- 0 1054 761"/>
                  <a:gd name="T61" fmla="*/ T60 w 1356"/>
                  <a:gd name="T62" fmla="+- 0 14592 13760"/>
                  <a:gd name="T63" fmla="*/ 14592 h 973"/>
                  <a:gd name="T64" fmla="+- 0 1052 761"/>
                  <a:gd name="T65" fmla="*/ T64 w 1356"/>
                  <a:gd name="T66" fmla="+- 0 14547 13760"/>
                  <a:gd name="T67" fmla="*/ 14547 h 973"/>
                  <a:gd name="T68" fmla="+- 0 1084 761"/>
                  <a:gd name="T69" fmla="*/ T68 w 1356"/>
                  <a:gd name="T70" fmla="+- 0 14522 13760"/>
                  <a:gd name="T71" fmla="*/ 14522 h 973"/>
                  <a:gd name="T72" fmla="+- 0 2070 761"/>
                  <a:gd name="T73" fmla="*/ T72 w 1356"/>
                  <a:gd name="T74" fmla="+- 0 14440 13760"/>
                  <a:gd name="T75" fmla="*/ 14440 h 973"/>
                  <a:gd name="T76" fmla="+- 0 1202 761"/>
                  <a:gd name="T77" fmla="*/ T76 w 1356"/>
                  <a:gd name="T78" fmla="+- 0 14383 13760"/>
                  <a:gd name="T79" fmla="*/ 14383 h 973"/>
                  <a:gd name="T80" fmla="+- 0 1253 761"/>
                  <a:gd name="T81" fmla="*/ T80 w 1356"/>
                  <a:gd name="T82" fmla="+- 0 14270 13760"/>
                  <a:gd name="T83" fmla="*/ 14270 h 973"/>
                  <a:gd name="T84" fmla="+- 0 1273 761"/>
                  <a:gd name="T85" fmla="*/ T84 w 1356"/>
                  <a:gd name="T86" fmla="+- 0 14233 13760"/>
                  <a:gd name="T87" fmla="*/ 14233 h 973"/>
                  <a:gd name="T88" fmla="+- 0 1251 761"/>
                  <a:gd name="T89" fmla="*/ T88 w 1356"/>
                  <a:gd name="T90" fmla="+- 0 14199 13760"/>
                  <a:gd name="T91" fmla="*/ 14199 h 973"/>
                  <a:gd name="T92" fmla="+- 0 1240 761"/>
                  <a:gd name="T93" fmla="*/ T92 w 1356"/>
                  <a:gd name="T94" fmla="+- 0 14158 13760"/>
                  <a:gd name="T95" fmla="*/ 14158 h 973"/>
                  <a:gd name="T96" fmla="+- 0 1271 761"/>
                  <a:gd name="T97" fmla="*/ T96 w 1356"/>
                  <a:gd name="T98" fmla="+- 0 14073 13760"/>
                  <a:gd name="T99" fmla="*/ 14073 h 973"/>
                  <a:gd name="T100" fmla="+- 0 1346 761"/>
                  <a:gd name="T101" fmla="*/ T100 w 1356"/>
                  <a:gd name="T102" fmla="+- 0 14037 13760"/>
                  <a:gd name="T103" fmla="*/ 14037 h 973"/>
                  <a:gd name="T104" fmla="+- 0 1496 761"/>
                  <a:gd name="T105" fmla="*/ T104 w 1356"/>
                  <a:gd name="T106" fmla="+- 0 14030 13760"/>
                  <a:gd name="T107" fmla="*/ 14030 h 973"/>
                  <a:gd name="T108" fmla="+- 0 1517 761"/>
                  <a:gd name="T109" fmla="*/ T108 w 1356"/>
                  <a:gd name="T110" fmla="+- 0 13995 13760"/>
                  <a:gd name="T111" fmla="*/ 13995 h 973"/>
                  <a:gd name="T112" fmla="+- 0 1559 761"/>
                  <a:gd name="T113" fmla="*/ T112 w 1356"/>
                  <a:gd name="T114" fmla="+- 0 13980 13760"/>
                  <a:gd name="T115" fmla="*/ 13980 h 973"/>
                  <a:gd name="T116" fmla="+- 0 2113 761"/>
                  <a:gd name="T117" fmla="*/ T116 w 1356"/>
                  <a:gd name="T118" fmla="+- 0 13964 13760"/>
                  <a:gd name="T119" fmla="*/ 13964 h 973"/>
                  <a:gd name="T120" fmla="+- 0 2060 761"/>
                  <a:gd name="T121" fmla="*/ T120 w 1356"/>
                  <a:gd name="T122" fmla="+- 0 13945 13760"/>
                  <a:gd name="T123" fmla="*/ 13945 h 973"/>
                  <a:gd name="T124" fmla="+- 0 2053 761"/>
                  <a:gd name="T125" fmla="*/ T124 w 1356"/>
                  <a:gd name="T126" fmla="+- 0 13888 13760"/>
                  <a:gd name="T127" fmla="*/ 13888 h 973"/>
                  <a:gd name="T128" fmla="+- 0 2010 761"/>
                  <a:gd name="T129" fmla="*/ T128 w 1356"/>
                  <a:gd name="T130" fmla="+- 0 13875 13760"/>
                  <a:gd name="T131" fmla="*/ 13875 h 973"/>
                  <a:gd name="T132" fmla="+- 0 1267 761"/>
                  <a:gd name="T133" fmla="*/ T132 w 1356"/>
                  <a:gd name="T134" fmla="+- 0 13861 13760"/>
                  <a:gd name="T135" fmla="*/ 13861 h 973"/>
                  <a:gd name="T136" fmla="+- 0 1268 761"/>
                  <a:gd name="T137" fmla="*/ T136 w 1356"/>
                  <a:gd name="T138" fmla="+- 0 13794 13760"/>
                  <a:gd name="T139" fmla="*/ 13794 h 973"/>
                  <a:gd name="T140" fmla="+- 0 947 761"/>
                  <a:gd name="T141" fmla="*/ T140 w 1356"/>
                  <a:gd name="T142" fmla="+- 0 13761 13760"/>
                  <a:gd name="T143" fmla="*/ 13761 h 97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  <a:cxn ang="0">
                    <a:pos x="T137" y="T139"/>
                  </a:cxn>
                  <a:cxn ang="0">
                    <a:pos x="T141" y="T143"/>
                  </a:cxn>
                </a:cxnLst>
                <a:rect l="0" t="0" r="r" b="b"/>
                <a:pathLst>
                  <a:path w="1356" h="973">
                    <a:moveTo>
                      <a:pt x="186" y="1"/>
                    </a:moveTo>
                    <a:lnTo>
                      <a:pt x="180" y="6"/>
                    </a:lnTo>
                    <a:lnTo>
                      <a:pt x="175" y="49"/>
                    </a:lnTo>
                    <a:lnTo>
                      <a:pt x="113" y="49"/>
                    </a:lnTo>
                    <a:lnTo>
                      <a:pt x="107" y="55"/>
                    </a:lnTo>
                    <a:lnTo>
                      <a:pt x="107" y="95"/>
                    </a:lnTo>
                    <a:lnTo>
                      <a:pt x="58" y="99"/>
                    </a:lnTo>
                    <a:lnTo>
                      <a:pt x="52" y="105"/>
                    </a:lnTo>
                    <a:lnTo>
                      <a:pt x="54" y="127"/>
                    </a:lnTo>
                    <a:lnTo>
                      <a:pt x="49" y="133"/>
                    </a:lnTo>
                    <a:lnTo>
                      <a:pt x="46" y="140"/>
                    </a:lnTo>
                    <a:lnTo>
                      <a:pt x="46" y="167"/>
                    </a:lnTo>
                    <a:lnTo>
                      <a:pt x="29" y="168"/>
                    </a:lnTo>
                    <a:lnTo>
                      <a:pt x="10" y="176"/>
                    </a:lnTo>
                    <a:lnTo>
                      <a:pt x="0" y="194"/>
                    </a:lnTo>
                    <a:lnTo>
                      <a:pt x="41" y="755"/>
                    </a:lnTo>
                    <a:lnTo>
                      <a:pt x="33" y="831"/>
                    </a:lnTo>
                    <a:lnTo>
                      <a:pt x="38" y="842"/>
                    </a:lnTo>
                    <a:lnTo>
                      <a:pt x="46" y="848"/>
                    </a:lnTo>
                    <a:lnTo>
                      <a:pt x="46" y="886"/>
                    </a:lnTo>
                    <a:lnTo>
                      <a:pt x="48" y="893"/>
                    </a:lnTo>
                    <a:lnTo>
                      <a:pt x="52" y="898"/>
                    </a:lnTo>
                    <a:lnTo>
                      <a:pt x="55" y="932"/>
                    </a:lnTo>
                    <a:lnTo>
                      <a:pt x="63" y="952"/>
                    </a:lnTo>
                    <a:lnTo>
                      <a:pt x="80" y="962"/>
                    </a:lnTo>
                    <a:lnTo>
                      <a:pt x="366" y="942"/>
                    </a:lnTo>
                    <a:lnTo>
                      <a:pt x="362" y="881"/>
                    </a:lnTo>
                    <a:lnTo>
                      <a:pt x="356" y="881"/>
                    </a:lnTo>
                    <a:lnTo>
                      <a:pt x="356" y="852"/>
                    </a:lnTo>
                    <a:lnTo>
                      <a:pt x="331" y="852"/>
                    </a:lnTo>
                    <a:lnTo>
                      <a:pt x="309" y="846"/>
                    </a:lnTo>
                    <a:lnTo>
                      <a:pt x="293" y="832"/>
                    </a:lnTo>
                    <a:lnTo>
                      <a:pt x="286" y="811"/>
                    </a:lnTo>
                    <a:lnTo>
                      <a:pt x="291" y="787"/>
                    </a:lnTo>
                    <a:lnTo>
                      <a:pt x="304" y="771"/>
                    </a:lnTo>
                    <a:lnTo>
                      <a:pt x="323" y="762"/>
                    </a:lnTo>
                    <a:lnTo>
                      <a:pt x="1300" y="762"/>
                    </a:lnTo>
                    <a:lnTo>
                      <a:pt x="1309" y="680"/>
                    </a:lnTo>
                    <a:lnTo>
                      <a:pt x="441" y="680"/>
                    </a:lnTo>
                    <a:lnTo>
                      <a:pt x="441" y="623"/>
                    </a:lnTo>
                    <a:lnTo>
                      <a:pt x="455" y="560"/>
                    </a:lnTo>
                    <a:lnTo>
                      <a:pt x="492" y="510"/>
                    </a:lnTo>
                    <a:lnTo>
                      <a:pt x="526" y="487"/>
                    </a:lnTo>
                    <a:lnTo>
                      <a:pt x="512" y="473"/>
                    </a:lnTo>
                    <a:lnTo>
                      <a:pt x="500" y="457"/>
                    </a:lnTo>
                    <a:lnTo>
                      <a:pt x="490" y="439"/>
                    </a:lnTo>
                    <a:lnTo>
                      <a:pt x="483" y="419"/>
                    </a:lnTo>
                    <a:lnTo>
                      <a:pt x="479" y="398"/>
                    </a:lnTo>
                    <a:lnTo>
                      <a:pt x="482" y="374"/>
                    </a:lnTo>
                    <a:lnTo>
                      <a:pt x="510" y="313"/>
                    </a:lnTo>
                    <a:lnTo>
                      <a:pt x="564" y="280"/>
                    </a:lnTo>
                    <a:lnTo>
                      <a:pt x="585" y="277"/>
                    </a:lnTo>
                    <a:lnTo>
                      <a:pt x="746" y="277"/>
                    </a:lnTo>
                    <a:lnTo>
                      <a:pt x="735" y="270"/>
                    </a:lnTo>
                    <a:lnTo>
                      <a:pt x="742" y="250"/>
                    </a:lnTo>
                    <a:lnTo>
                      <a:pt x="756" y="235"/>
                    </a:lnTo>
                    <a:lnTo>
                      <a:pt x="775" y="225"/>
                    </a:lnTo>
                    <a:lnTo>
                      <a:pt x="798" y="220"/>
                    </a:lnTo>
                    <a:lnTo>
                      <a:pt x="1355" y="220"/>
                    </a:lnTo>
                    <a:lnTo>
                      <a:pt x="1352" y="204"/>
                    </a:lnTo>
                    <a:lnTo>
                      <a:pt x="1336" y="190"/>
                    </a:lnTo>
                    <a:lnTo>
                      <a:pt x="1299" y="185"/>
                    </a:lnTo>
                    <a:lnTo>
                      <a:pt x="1299" y="149"/>
                    </a:lnTo>
                    <a:lnTo>
                      <a:pt x="1292" y="128"/>
                    </a:lnTo>
                    <a:lnTo>
                      <a:pt x="1274" y="116"/>
                    </a:lnTo>
                    <a:lnTo>
                      <a:pt x="1249" y="115"/>
                    </a:lnTo>
                    <a:lnTo>
                      <a:pt x="643" y="115"/>
                    </a:lnTo>
                    <a:lnTo>
                      <a:pt x="506" y="101"/>
                    </a:lnTo>
                    <a:lnTo>
                      <a:pt x="512" y="41"/>
                    </a:lnTo>
                    <a:lnTo>
                      <a:pt x="507" y="34"/>
                    </a:lnTo>
                    <a:lnTo>
                      <a:pt x="193" y="1"/>
                    </a:lnTo>
                    <a:lnTo>
                      <a:pt x="186" y="1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Freeform 7"/>
              <p:cNvSpPr>
                <a:spLocks/>
              </p:cNvSpPr>
              <p:nvPr/>
            </p:nvSpPr>
            <p:spPr bwMode="auto">
              <a:xfrm>
                <a:off x="761" y="13760"/>
                <a:ext cx="1356" cy="973"/>
              </a:xfrm>
              <a:custGeom>
                <a:avLst/>
                <a:gdLst>
                  <a:gd name="T0" fmla="+- 0 1678 761"/>
                  <a:gd name="T1" fmla="*/ T0 w 1356"/>
                  <a:gd name="T2" fmla="+- 0 14679 13760"/>
                  <a:gd name="T3" fmla="*/ 14679 h 973"/>
                  <a:gd name="T4" fmla="+- 0 1421 761"/>
                  <a:gd name="T5" fmla="*/ T4 w 1356"/>
                  <a:gd name="T6" fmla="+- 0 14679 13760"/>
                  <a:gd name="T7" fmla="*/ 14679 h 973"/>
                  <a:gd name="T8" fmla="+- 0 1675 761"/>
                  <a:gd name="T9" fmla="*/ T8 w 1356"/>
                  <a:gd name="T10" fmla="+- 0 14706 13760"/>
                  <a:gd name="T11" fmla="*/ 14706 h 973"/>
                  <a:gd name="T12" fmla="+- 0 1678 761"/>
                  <a:gd name="T13" fmla="*/ T12 w 1356"/>
                  <a:gd name="T14" fmla="+- 0 14679 13760"/>
                  <a:gd name="T15" fmla="*/ 14679 h 97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356" h="973">
                    <a:moveTo>
                      <a:pt x="917" y="919"/>
                    </a:moveTo>
                    <a:lnTo>
                      <a:pt x="660" y="919"/>
                    </a:lnTo>
                    <a:lnTo>
                      <a:pt x="914" y="946"/>
                    </a:lnTo>
                    <a:lnTo>
                      <a:pt x="917" y="919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761" y="13760"/>
                <a:ext cx="1356" cy="973"/>
              </a:xfrm>
              <a:custGeom>
                <a:avLst/>
                <a:gdLst>
                  <a:gd name="T0" fmla="+- 0 1793 761"/>
                  <a:gd name="T1" fmla="*/ T0 w 1356"/>
                  <a:gd name="T2" fmla="+- 0 14522 13760"/>
                  <a:gd name="T3" fmla="*/ 14522 h 973"/>
                  <a:gd name="T4" fmla="+- 0 1215 761"/>
                  <a:gd name="T5" fmla="*/ T4 w 1356"/>
                  <a:gd name="T6" fmla="+- 0 14522 13760"/>
                  <a:gd name="T7" fmla="*/ 14522 h 973"/>
                  <a:gd name="T8" fmla="+- 0 1236 761"/>
                  <a:gd name="T9" fmla="*/ T8 w 1356"/>
                  <a:gd name="T10" fmla="+- 0 14527 13760"/>
                  <a:gd name="T11" fmla="*/ 14527 h 973"/>
                  <a:gd name="T12" fmla="+- 0 1252 761"/>
                  <a:gd name="T13" fmla="*/ T12 w 1356"/>
                  <a:gd name="T14" fmla="+- 0 14542 13760"/>
                  <a:gd name="T15" fmla="*/ 14542 h 973"/>
                  <a:gd name="T16" fmla="+- 0 1260 761"/>
                  <a:gd name="T17" fmla="*/ T16 w 1356"/>
                  <a:gd name="T18" fmla="+- 0 14563 13760"/>
                  <a:gd name="T19" fmla="*/ 14563 h 973"/>
                  <a:gd name="T20" fmla="+- 0 1255 761"/>
                  <a:gd name="T21" fmla="*/ T20 w 1356"/>
                  <a:gd name="T22" fmla="+- 0 14586 13760"/>
                  <a:gd name="T23" fmla="*/ 14586 h 973"/>
                  <a:gd name="T24" fmla="+- 0 1241 761"/>
                  <a:gd name="T25" fmla="*/ T24 w 1356"/>
                  <a:gd name="T26" fmla="+- 0 14603 13760"/>
                  <a:gd name="T27" fmla="*/ 14603 h 973"/>
                  <a:gd name="T28" fmla="+- 0 1222 761"/>
                  <a:gd name="T29" fmla="*/ T28 w 1356"/>
                  <a:gd name="T30" fmla="+- 0 14611 13760"/>
                  <a:gd name="T31" fmla="*/ 14611 h 973"/>
                  <a:gd name="T32" fmla="+- 0 1189 761"/>
                  <a:gd name="T33" fmla="*/ T32 w 1356"/>
                  <a:gd name="T34" fmla="+- 0 14612 13760"/>
                  <a:gd name="T35" fmla="*/ 14612 h 973"/>
                  <a:gd name="T36" fmla="+- 0 1189 761"/>
                  <a:gd name="T37" fmla="*/ T36 w 1356"/>
                  <a:gd name="T38" fmla="+- 0 14673 13760"/>
                  <a:gd name="T39" fmla="*/ 14673 h 973"/>
                  <a:gd name="T40" fmla="+- 0 1695 761"/>
                  <a:gd name="T41" fmla="*/ T40 w 1356"/>
                  <a:gd name="T42" fmla="+- 0 14673 13760"/>
                  <a:gd name="T43" fmla="*/ 14673 h 973"/>
                  <a:gd name="T44" fmla="+- 0 1695 761"/>
                  <a:gd name="T45" fmla="*/ T44 w 1356"/>
                  <a:gd name="T46" fmla="+- 0 14612 13760"/>
                  <a:gd name="T47" fmla="*/ 14612 h 973"/>
                  <a:gd name="T48" fmla="+- 0 1670 761"/>
                  <a:gd name="T49" fmla="*/ T48 w 1356"/>
                  <a:gd name="T50" fmla="+- 0 14612 13760"/>
                  <a:gd name="T51" fmla="*/ 14612 h 973"/>
                  <a:gd name="T52" fmla="+- 0 1648 761"/>
                  <a:gd name="T53" fmla="*/ T52 w 1356"/>
                  <a:gd name="T54" fmla="+- 0 14606 13760"/>
                  <a:gd name="T55" fmla="*/ 14606 h 973"/>
                  <a:gd name="T56" fmla="+- 0 1632 761"/>
                  <a:gd name="T57" fmla="*/ T56 w 1356"/>
                  <a:gd name="T58" fmla="+- 0 14592 13760"/>
                  <a:gd name="T59" fmla="*/ 14592 h 973"/>
                  <a:gd name="T60" fmla="+- 0 1625 761"/>
                  <a:gd name="T61" fmla="*/ T60 w 1356"/>
                  <a:gd name="T62" fmla="+- 0 14571 13760"/>
                  <a:gd name="T63" fmla="*/ 14571 h 973"/>
                  <a:gd name="T64" fmla="+- 0 1630 761"/>
                  <a:gd name="T65" fmla="*/ T64 w 1356"/>
                  <a:gd name="T66" fmla="+- 0 14547 13760"/>
                  <a:gd name="T67" fmla="*/ 14547 h 973"/>
                  <a:gd name="T68" fmla="+- 0 1643 761"/>
                  <a:gd name="T69" fmla="*/ T68 w 1356"/>
                  <a:gd name="T70" fmla="+- 0 14531 13760"/>
                  <a:gd name="T71" fmla="*/ 14531 h 973"/>
                  <a:gd name="T72" fmla="+- 0 1663 761"/>
                  <a:gd name="T73" fmla="*/ T72 w 1356"/>
                  <a:gd name="T74" fmla="+- 0 14522 13760"/>
                  <a:gd name="T75" fmla="*/ 14522 h 973"/>
                  <a:gd name="T76" fmla="+- 0 1793 761"/>
                  <a:gd name="T77" fmla="*/ T76 w 1356"/>
                  <a:gd name="T78" fmla="+- 0 14522 13760"/>
                  <a:gd name="T79" fmla="*/ 14522 h 97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</a:cxnLst>
                <a:rect l="0" t="0" r="r" b="b"/>
                <a:pathLst>
                  <a:path w="1356" h="973">
                    <a:moveTo>
                      <a:pt x="1032" y="762"/>
                    </a:moveTo>
                    <a:lnTo>
                      <a:pt x="454" y="762"/>
                    </a:lnTo>
                    <a:lnTo>
                      <a:pt x="475" y="767"/>
                    </a:lnTo>
                    <a:lnTo>
                      <a:pt x="491" y="782"/>
                    </a:lnTo>
                    <a:lnTo>
                      <a:pt x="499" y="803"/>
                    </a:lnTo>
                    <a:lnTo>
                      <a:pt x="494" y="826"/>
                    </a:lnTo>
                    <a:lnTo>
                      <a:pt x="480" y="843"/>
                    </a:lnTo>
                    <a:lnTo>
                      <a:pt x="461" y="851"/>
                    </a:lnTo>
                    <a:lnTo>
                      <a:pt x="428" y="852"/>
                    </a:lnTo>
                    <a:lnTo>
                      <a:pt x="428" y="913"/>
                    </a:lnTo>
                    <a:lnTo>
                      <a:pt x="934" y="913"/>
                    </a:lnTo>
                    <a:lnTo>
                      <a:pt x="934" y="852"/>
                    </a:lnTo>
                    <a:lnTo>
                      <a:pt x="909" y="852"/>
                    </a:lnTo>
                    <a:lnTo>
                      <a:pt x="887" y="846"/>
                    </a:lnTo>
                    <a:lnTo>
                      <a:pt x="871" y="832"/>
                    </a:lnTo>
                    <a:lnTo>
                      <a:pt x="864" y="811"/>
                    </a:lnTo>
                    <a:lnTo>
                      <a:pt x="869" y="787"/>
                    </a:lnTo>
                    <a:lnTo>
                      <a:pt x="882" y="771"/>
                    </a:lnTo>
                    <a:lnTo>
                      <a:pt x="902" y="762"/>
                    </a:lnTo>
                    <a:lnTo>
                      <a:pt x="1032" y="762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761" y="13760"/>
                <a:ext cx="1356" cy="973"/>
              </a:xfrm>
              <a:custGeom>
                <a:avLst/>
                <a:gdLst>
                  <a:gd name="T0" fmla="+- 0 2061 761"/>
                  <a:gd name="T1" fmla="*/ T0 w 1356"/>
                  <a:gd name="T2" fmla="+- 0 14522 13760"/>
                  <a:gd name="T3" fmla="*/ 14522 h 973"/>
                  <a:gd name="T4" fmla="+- 0 1793 761"/>
                  <a:gd name="T5" fmla="*/ T4 w 1356"/>
                  <a:gd name="T6" fmla="+- 0 14522 13760"/>
                  <a:gd name="T7" fmla="*/ 14522 h 973"/>
                  <a:gd name="T8" fmla="+- 0 1815 761"/>
                  <a:gd name="T9" fmla="*/ T8 w 1356"/>
                  <a:gd name="T10" fmla="+- 0 14527 13760"/>
                  <a:gd name="T11" fmla="*/ 14527 h 973"/>
                  <a:gd name="T12" fmla="+- 0 1830 761"/>
                  <a:gd name="T13" fmla="*/ T12 w 1356"/>
                  <a:gd name="T14" fmla="+- 0 14542 13760"/>
                  <a:gd name="T15" fmla="*/ 14542 h 973"/>
                  <a:gd name="T16" fmla="+- 0 1838 761"/>
                  <a:gd name="T17" fmla="*/ T16 w 1356"/>
                  <a:gd name="T18" fmla="+- 0 14563 13760"/>
                  <a:gd name="T19" fmla="*/ 14563 h 973"/>
                  <a:gd name="T20" fmla="+- 0 1833 761"/>
                  <a:gd name="T21" fmla="*/ T20 w 1356"/>
                  <a:gd name="T22" fmla="+- 0 14586 13760"/>
                  <a:gd name="T23" fmla="*/ 14586 h 973"/>
                  <a:gd name="T24" fmla="+- 0 1819 761"/>
                  <a:gd name="T25" fmla="*/ T24 w 1356"/>
                  <a:gd name="T26" fmla="+- 0 14603 13760"/>
                  <a:gd name="T27" fmla="*/ 14603 h 973"/>
                  <a:gd name="T28" fmla="+- 0 1800 761"/>
                  <a:gd name="T29" fmla="*/ T28 w 1356"/>
                  <a:gd name="T30" fmla="+- 0 14611 13760"/>
                  <a:gd name="T31" fmla="*/ 14611 h 973"/>
                  <a:gd name="T32" fmla="+- 0 1767 761"/>
                  <a:gd name="T33" fmla="*/ T32 w 1356"/>
                  <a:gd name="T34" fmla="+- 0 14612 13760"/>
                  <a:gd name="T35" fmla="*/ 14612 h 973"/>
                  <a:gd name="T36" fmla="+- 0 1767 761"/>
                  <a:gd name="T37" fmla="*/ T36 w 1356"/>
                  <a:gd name="T38" fmla="+- 0 14654 13760"/>
                  <a:gd name="T39" fmla="*/ 14654 h 973"/>
                  <a:gd name="T40" fmla="+- 0 2058 761"/>
                  <a:gd name="T41" fmla="*/ T40 w 1356"/>
                  <a:gd name="T42" fmla="+- 0 14654 13760"/>
                  <a:gd name="T43" fmla="*/ 14654 h 973"/>
                  <a:gd name="T44" fmla="+- 0 2060 761"/>
                  <a:gd name="T45" fmla="*/ T44 w 1356"/>
                  <a:gd name="T46" fmla="+- 0 14651 13760"/>
                  <a:gd name="T47" fmla="*/ 14651 h 973"/>
                  <a:gd name="T48" fmla="+- 0 2060 761"/>
                  <a:gd name="T49" fmla="*/ T48 w 1356"/>
                  <a:gd name="T50" fmla="+- 0 14616 13760"/>
                  <a:gd name="T51" fmla="*/ 14616 h 973"/>
                  <a:gd name="T52" fmla="+- 0 2064 761"/>
                  <a:gd name="T53" fmla="*/ T52 w 1356"/>
                  <a:gd name="T54" fmla="+- 0 14610 13760"/>
                  <a:gd name="T55" fmla="*/ 14610 h 973"/>
                  <a:gd name="T56" fmla="+- 0 2065 761"/>
                  <a:gd name="T57" fmla="*/ T56 w 1356"/>
                  <a:gd name="T58" fmla="+- 0 14603 13760"/>
                  <a:gd name="T59" fmla="*/ 14603 h 973"/>
                  <a:gd name="T60" fmla="+- 0 2060 761"/>
                  <a:gd name="T61" fmla="*/ T60 w 1356"/>
                  <a:gd name="T62" fmla="+- 0 14534 13760"/>
                  <a:gd name="T63" fmla="*/ 14534 h 973"/>
                  <a:gd name="T64" fmla="+- 0 2060 761"/>
                  <a:gd name="T65" fmla="*/ T64 w 1356"/>
                  <a:gd name="T66" fmla="+- 0 14531 13760"/>
                  <a:gd name="T67" fmla="*/ 14531 h 973"/>
                  <a:gd name="T68" fmla="+- 0 2061 761"/>
                  <a:gd name="T69" fmla="*/ T68 w 1356"/>
                  <a:gd name="T70" fmla="+- 0 14522 13760"/>
                  <a:gd name="T71" fmla="*/ 14522 h 97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356" h="973">
                    <a:moveTo>
                      <a:pt x="1300" y="762"/>
                    </a:moveTo>
                    <a:lnTo>
                      <a:pt x="1032" y="762"/>
                    </a:lnTo>
                    <a:lnTo>
                      <a:pt x="1054" y="767"/>
                    </a:lnTo>
                    <a:lnTo>
                      <a:pt x="1069" y="782"/>
                    </a:lnTo>
                    <a:lnTo>
                      <a:pt x="1077" y="803"/>
                    </a:lnTo>
                    <a:lnTo>
                      <a:pt x="1072" y="826"/>
                    </a:lnTo>
                    <a:lnTo>
                      <a:pt x="1058" y="843"/>
                    </a:lnTo>
                    <a:lnTo>
                      <a:pt x="1039" y="851"/>
                    </a:lnTo>
                    <a:lnTo>
                      <a:pt x="1006" y="852"/>
                    </a:lnTo>
                    <a:lnTo>
                      <a:pt x="1006" y="894"/>
                    </a:lnTo>
                    <a:lnTo>
                      <a:pt x="1297" y="894"/>
                    </a:lnTo>
                    <a:lnTo>
                      <a:pt x="1299" y="891"/>
                    </a:lnTo>
                    <a:lnTo>
                      <a:pt x="1299" y="856"/>
                    </a:lnTo>
                    <a:lnTo>
                      <a:pt x="1303" y="850"/>
                    </a:lnTo>
                    <a:lnTo>
                      <a:pt x="1304" y="843"/>
                    </a:lnTo>
                    <a:lnTo>
                      <a:pt x="1299" y="774"/>
                    </a:lnTo>
                    <a:lnTo>
                      <a:pt x="1299" y="771"/>
                    </a:lnTo>
                    <a:lnTo>
                      <a:pt x="1300" y="762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761" y="13760"/>
                <a:ext cx="1356" cy="973"/>
              </a:xfrm>
              <a:custGeom>
                <a:avLst/>
                <a:gdLst>
                  <a:gd name="T0" fmla="+- 0 1123 761"/>
                  <a:gd name="T1" fmla="*/ T0 w 1356"/>
                  <a:gd name="T2" fmla="+- 0 14641 13760"/>
                  <a:gd name="T3" fmla="*/ 14641 h 973"/>
                  <a:gd name="T4" fmla="+- 0 1117 761"/>
                  <a:gd name="T5" fmla="*/ T4 w 1356"/>
                  <a:gd name="T6" fmla="+- 0 14641 13760"/>
                  <a:gd name="T7" fmla="*/ 14641 h 973"/>
                  <a:gd name="T8" fmla="+- 0 1123 761"/>
                  <a:gd name="T9" fmla="*/ T8 w 1356"/>
                  <a:gd name="T10" fmla="+- 0 14641 13760"/>
                  <a:gd name="T11" fmla="*/ 14641 h 973"/>
                  <a:gd name="T12" fmla="+- 0 1123 761"/>
                  <a:gd name="T13" fmla="*/ T12 w 1356"/>
                  <a:gd name="T14" fmla="+- 0 14641 13760"/>
                  <a:gd name="T15" fmla="*/ 14641 h 97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356" h="973">
                    <a:moveTo>
                      <a:pt x="362" y="881"/>
                    </a:moveTo>
                    <a:lnTo>
                      <a:pt x="356" y="881"/>
                    </a:lnTo>
                    <a:lnTo>
                      <a:pt x="362" y="881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Freeform 13"/>
              <p:cNvSpPr>
                <a:spLocks/>
              </p:cNvSpPr>
              <p:nvPr/>
            </p:nvSpPr>
            <p:spPr bwMode="auto">
              <a:xfrm>
                <a:off x="761" y="13760"/>
                <a:ext cx="1356" cy="973"/>
              </a:xfrm>
              <a:custGeom>
                <a:avLst/>
                <a:gdLst>
                  <a:gd name="T0" fmla="+- 0 2116 761"/>
                  <a:gd name="T1" fmla="*/ T0 w 1356"/>
                  <a:gd name="T2" fmla="+- 0 13980 13760"/>
                  <a:gd name="T3" fmla="*/ 13980 h 973"/>
                  <a:gd name="T4" fmla="+- 0 1559 761"/>
                  <a:gd name="T5" fmla="*/ T4 w 1356"/>
                  <a:gd name="T6" fmla="+- 0 13980 13760"/>
                  <a:gd name="T7" fmla="*/ 13980 h 973"/>
                  <a:gd name="T8" fmla="+- 0 1584 761"/>
                  <a:gd name="T9" fmla="*/ T8 w 1356"/>
                  <a:gd name="T10" fmla="+- 0 13982 13760"/>
                  <a:gd name="T11" fmla="*/ 13982 h 973"/>
                  <a:gd name="T12" fmla="+- 0 1606 761"/>
                  <a:gd name="T13" fmla="*/ T12 w 1356"/>
                  <a:gd name="T14" fmla="+- 0 13988 13760"/>
                  <a:gd name="T15" fmla="*/ 13988 h 973"/>
                  <a:gd name="T16" fmla="+- 0 1659 761"/>
                  <a:gd name="T17" fmla="*/ T16 w 1356"/>
                  <a:gd name="T18" fmla="+- 0 14026 13760"/>
                  <a:gd name="T19" fmla="*/ 14026 h 973"/>
                  <a:gd name="T20" fmla="+- 0 1681 761"/>
                  <a:gd name="T21" fmla="*/ T20 w 1356"/>
                  <a:gd name="T22" fmla="+- 0 14085 13760"/>
                  <a:gd name="T23" fmla="*/ 14085 h 973"/>
                  <a:gd name="T24" fmla="+- 0 1679 761"/>
                  <a:gd name="T25" fmla="*/ T24 w 1356"/>
                  <a:gd name="T26" fmla="+- 0 14109 13760"/>
                  <a:gd name="T27" fmla="*/ 14109 h 973"/>
                  <a:gd name="T28" fmla="+- 0 1674 761"/>
                  <a:gd name="T29" fmla="*/ T28 w 1356"/>
                  <a:gd name="T30" fmla="+- 0 14130 13760"/>
                  <a:gd name="T31" fmla="*/ 14130 h 973"/>
                  <a:gd name="T32" fmla="+- 0 1665 761"/>
                  <a:gd name="T33" fmla="*/ T32 w 1356"/>
                  <a:gd name="T34" fmla="+- 0 14149 13760"/>
                  <a:gd name="T35" fmla="*/ 14149 h 973"/>
                  <a:gd name="T36" fmla="+- 0 1654 761"/>
                  <a:gd name="T37" fmla="*/ T36 w 1356"/>
                  <a:gd name="T38" fmla="+- 0 14165 13760"/>
                  <a:gd name="T39" fmla="*/ 14165 h 973"/>
                  <a:gd name="T40" fmla="+- 0 1641 761"/>
                  <a:gd name="T41" fmla="*/ T40 w 1356"/>
                  <a:gd name="T42" fmla="+- 0 14179 13760"/>
                  <a:gd name="T43" fmla="*/ 14179 h 973"/>
                  <a:gd name="T44" fmla="+- 0 1655 761"/>
                  <a:gd name="T45" fmla="*/ T44 w 1356"/>
                  <a:gd name="T46" fmla="+- 0 14192 13760"/>
                  <a:gd name="T47" fmla="*/ 14192 h 973"/>
                  <a:gd name="T48" fmla="+- 0 1694 761"/>
                  <a:gd name="T49" fmla="*/ T48 w 1356"/>
                  <a:gd name="T50" fmla="+- 0 14239 13760"/>
                  <a:gd name="T51" fmla="*/ 14239 h 973"/>
                  <a:gd name="T52" fmla="+- 0 1716 761"/>
                  <a:gd name="T53" fmla="*/ T52 w 1356"/>
                  <a:gd name="T54" fmla="+- 0 14297 13760"/>
                  <a:gd name="T55" fmla="*/ 14297 h 973"/>
                  <a:gd name="T56" fmla="+- 0 1719 761"/>
                  <a:gd name="T57" fmla="*/ T56 w 1356"/>
                  <a:gd name="T58" fmla="+- 0 14383 13760"/>
                  <a:gd name="T59" fmla="*/ 14383 h 973"/>
                  <a:gd name="T60" fmla="+- 0 2076 761"/>
                  <a:gd name="T61" fmla="*/ T60 w 1356"/>
                  <a:gd name="T62" fmla="+- 0 14383 13760"/>
                  <a:gd name="T63" fmla="*/ 14383 h 973"/>
                  <a:gd name="T64" fmla="+- 0 2117 761"/>
                  <a:gd name="T65" fmla="*/ T64 w 1356"/>
                  <a:gd name="T66" fmla="+- 0 13984 13760"/>
                  <a:gd name="T67" fmla="*/ 13984 h 973"/>
                  <a:gd name="T68" fmla="+- 0 2116 761"/>
                  <a:gd name="T69" fmla="*/ T68 w 1356"/>
                  <a:gd name="T70" fmla="+- 0 13980 13760"/>
                  <a:gd name="T71" fmla="*/ 13980 h 97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1356" h="973">
                    <a:moveTo>
                      <a:pt x="1355" y="220"/>
                    </a:moveTo>
                    <a:lnTo>
                      <a:pt x="798" y="220"/>
                    </a:lnTo>
                    <a:lnTo>
                      <a:pt x="823" y="222"/>
                    </a:lnTo>
                    <a:lnTo>
                      <a:pt x="845" y="228"/>
                    </a:lnTo>
                    <a:lnTo>
                      <a:pt x="898" y="266"/>
                    </a:lnTo>
                    <a:lnTo>
                      <a:pt x="920" y="325"/>
                    </a:lnTo>
                    <a:lnTo>
                      <a:pt x="918" y="349"/>
                    </a:lnTo>
                    <a:lnTo>
                      <a:pt x="913" y="370"/>
                    </a:lnTo>
                    <a:lnTo>
                      <a:pt x="904" y="389"/>
                    </a:lnTo>
                    <a:lnTo>
                      <a:pt x="893" y="405"/>
                    </a:lnTo>
                    <a:lnTo>
                      <a:pt x="880" y="419"/>
                    </a:lnTo>
                    <a:lnTo>
                      <a:pt x="894" y="432"/>
                    </a:lnTo>
                    <a:lnTo>
                      <a:pt x="933" y="479"/>
                    </a:lnTo>
                    <a:lnTo>
                      <a:pt x="955" y="537"/>
                    </a:lnTo>
                    <a:lnTo>
                      <a:pt x="958" y="623"/>
                    </a:lnTo>
                    <a:lnTo>
                      <a:pt x="1315" y="623"/>
                    </a:lnTo>
                    <a:lnTo>
                      <a:pt x="1356" y="224"/>
                    </a:lnTo>
                    <a:lnTo>
                      <a:pt x="1355" y="22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Freeform 14"/>
              <p:cNvSpPr>
                <a:spLocks/>
              </p:cNvSpPr>
              <p:nvPr/>
            </p:nvSpPr>
            <p:spPr bwMode="auto">
              <a:xfrm>
                <a:off x="761" y="13760"/>
                <a:ext cx="1356" cy="973"/>
              </a:xfrm>
              <a:custGeom>
                <a:avLst/>
                <a:gdLst>
                  <a:gd name="T0" fmla="+- 0 1983 761"/>
                  <a:gd name="T1" fmla="*/ T0 w 1356"/>
                  <a:gd name="T2" fmla="+- 0 13837 13760"/>
                  <a:gd name="T3" fmla="*/ 13837 h 973"/>
                  <a:gd name="T4" fmla="+- 0 1470 761"/>
                  <a:gd name="T5" fmla="*/ T4 w 1356"/>
                  <a:gd name="T6" fmla="+- 0 13875 13760"/>
                  <a:gd name="T7" fmla="*/ 13875 h 973"/>
                  <a:gd name="T8" fmla="+- 0 2010 761"/>
                  <a:gd name="T9" fmla="*/ T8 w 1356"/>
                  <a:gd name="T10" fmla="+- 0 13875 13760"/>
                  <a:gd name="T11" fmla="*/ 13875 h 973"/>
                  <a:gd name="T12" fmla="+- 0 2009 761"/>
                  <a:gd name="T13" fmla="*/ T12 w 1356"/>
                  <a:gd name="T14" fmla="+- 0 13867 13760"/>
                  <a:gd name="T15" fmla="*/ 13867 h 973"/>
                  <a:gd name="T16" fmla="+- 0 2001 761"/>
                  <a:gd name="T17" fmla="*/ T16 w 1356"/>
                  <a:gd name="T18" fmla="+- 0 13848 13760"/>
                  <a:gd name="T19" fmla="*/ 13848 h 973"/>
                  <a:gd name="T20" fmla="+- 0 1983 761"/>
                  <a:gd name="T21" fmla="*/ T20 w 1356"/>
                  <a:gd name="T22" fmla="+- 0 13837 13760"/>
                  <a:gd name="T23" fmla="*/ 13837 h 97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</a:cxnLst>
                <a:rect l="0" t="0" r="r" b="b"/>
                <a:pathLst>
                  <a:path w="1356" h="973">
                    <a:moveTo>
                      <a:pt x="1222" y="77"/>
                    </a:moveTo>
                    <a:lnTo>
                      <a:pt x="709" y="115"/>
                    </a:lnTo>
                    <a:lnTo>
                      <a:pt x="1249" y="115"/>
                    </a:lnTo>
                    <a:lnTo>
                      <a:pt x="1248" y="107"/>
                    </a:lnTo>
                    <a:lnTo>
                      <a:pt x="1240" y="88"/>
                    </a:lnTo>
                    <a:lnTo>
                      <a:pt x="1222" y="77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8" name="Group 15"/>
            <p:cNvGrpSpPr>
              <a:grpSpLocks/>
            </p:cNvGrpSpPr>
            <p:nvPr/>
          </p:nvGrpSpPr>
          <p:grpSpPr bwMode="auto">
            <a:xfrm>
              <a:off x="2204" y="14113"/>
              <a:ext cx="268" cy="418"/>
              <a:chOff x="2204" y="14113"/>
              <a:chExt cx="268" cy="418"/>
            </a:xfrm>
          </p:grpSpPr>
          <p:sp>
            <p:nvSpPr>
              <p:cNvPr id="48" name="Freeform 16"/>
              <p:cNvSpPr>
                <a:spLocks/>
              </p:cNvSpPr>
              <p:nvPr/>
            </p:nvSpPr>
            <p:spPr bwMode="auto">
              <a:xfrm>
                <a:off x="2204" y="14113"/>
                <a:ext cx="268" cy="418"/>
              </a:xfrm>
              <a:custGeom>
                <a:avLst/>
                <a:gdLst>
                  <a:gd name="T0" fmla="+- 0 2472 2204"/>
                  <a:gd name="T1" fmla="*/ T0 w 268"/>
                  <a:gd name="T2" fmla="+- 0 14113 14113"/>
                  <a:gd name="T3" fmla="*/ 14113 h 418"/>
                  <a:gd name="T4" fmla="+- 0 2204 2204"/>
                  <a:gd name="T5" fmla="*/ T4 w 268"/>
                  <a:gd name="T6" fmla="+- 0 14113 14113"/>
                  <a:gd name="T7" fmla="*/ 14113 h 418"/>
                  <a:gd name="T8" fmla="+- 0 2204 2204"/>
                  <a:gd name="T9" fmla="*/ T8 w 268"/>
                  <a:gd name="T10" fmla="+- 0 14531 14113"/>
                  <a:gd name="T11" fmla="*/ 14531 h 418"/>
                  <a:gd name="T12" fmla="+- 0 2278 2204"/>
                  <a:gd name="T13" fmla="*/ T12 w 268"/>
                  <a:gd name="T14" fmla="+- 0 14531 14113"/>
                  <a:gd name="T15" fmla="*/ 14531 h 418"/>
                  <a:gd name="T16" fmla="+- 0 2278 2204"/>
                  <a:gd name="T17" fmla="*/ T16 w 268"/>
                  <a:gd name="T18" fmla="+- 0 14357 14113"/>
                  <a:gd name="T19" fmla="*/ 14357 h 418"/>
                  <a:gd name="T20" fmla="+- 0 2461 2204"/>
                  <a:gd name="T21" fmla="*/ T20 w 268"/>
                  <a:gd name="T22" fmla="+- 0 14357 14113"/>
                  <a:gd name="T23" fmla="*/ 14357 h 418"/>
                  <a:gd name="T24" fmla="+- 0 2461 2204"/>
                  <a:gd name="T25" fmla="*/ T24 w 268"/>
                  <a:gd name="T26" fmla="+- 0 14290 14113"/>
                  <a:gd name="T27" fmla="*/ 14290 h 418"/>
                  <a:gd name="T28" fmla="+- 0 2278 2204"/>
                  <a:gd name="T29" fmla="*/ T28 w 268"/>
                  <a:gd name="T30" fmla="+- 0 14290 14113"/>
                  <a:gd name="T31" fmla="*/ 14290 h 418"/>
                  <a:gd name="T32" fmla="+- 0 2278 2204"/>
                  <a:gd name="T33" fmla="*/ T32 w 268"/>
                  <a:gd name="T34" fmla="+- 0 14180 14113"/>
                  <a:gd name="T35" fmla="*/ 14180 h 418"/>
                  <a:gd name="T36" fmla="+- 0 2472 2204"/>
                  <a:gd name="T37" fmla="*/ T36 w 268"/>
                  <a:gd name="T38" fmla="+- 0 14180 14113"/>
                  <a:gd name="T39" fmla="*/ 14180 h 418"/>
                  <a:gd name="T40" fmla="+- 0 2472 2204"/>
                  <a:gd name="T41" fmla="*/ T40 w 268"/>
                  <a:gd name="T42" fmla="+- 0 14113 14113"/>
                  <a:gd name="T43" fmla="*/ 14113 h 4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</a:cxnLst>
                <a:rect l="0" t="0" r="r" b="b"/>
                <a:pathLst>
                  <a:path w="268" h="418">
                    <a:moveTo>
                      <a:pt x="268" y="0"/>
                    </a:moveTo>
                    <a:lnTo>
                      <a:pt x="0" y="0"/>
                    </a:lnTo>
                    <a:lnTo>
                      <a:pt x="0" y="418"/>
                    </a:lnTo>
                    <a:lnTo>
                      <a:pt x="74" y="418"/>
                    </a:lnTo>
                    <a:lnTo>
                      <a:pt x="74" y="244"/>
                    </a:lnTo>
                    <a:lnTo>
                      <a:pt x="257" y="244"/>
                    </a:lnTo>
                    <a:lnTo>
                      <a:pt x="257" y="177"/>
                    </a:lnTo>
                    <a:lnTo>
                      <a:pt x="74" y="177"/>
                    </a:lnTo>
                    <a:lnTo>
                      <a:pt x="74" y="67"/>
                    </a:lnTo>
                    <a:lnTo>
                      <a:pt x="268" y="67"/>
                    </a:lnTo>
                    <a:lnTo>
                      <a:pt x="268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9" name="Group 17"/>
            <p:cNvGrpSpPr>
              <a:grpSpLocks/>
            </p:cNvGrpSpPr>
            <p:nvPr/>
          </p:nvGrpSpPr>
          <p:grpSpPr bwMode="auto">
            <a:xfrm>
              <a:off x="2505" y="14248"/>
              <a:ext cx="257" cy="290"/>
              <a:chOff x="2505" y="14248"/>
              <a:chExt cx="257" cy="290"/>
            </a:xfrm>
          </p:grpSpPr>
          <p:sp>
            <p:nvSpPr>
              <p:cNvPr id="45" name="Freeform 18"/>
              <p:cNvSpPr>
                <a:spLocks/>
              </p:cNvSpPr>
              <p:nvPr/>
            </p:nvSpPr>
            <p:spPr bwMode="auto">
              <a:xfrm>
                <a:off x="2505" y="14248"/>
                <a:ext cx="257" cy="290"/>
              </a:xfrm>
              <a:custGeom>
                <a:avLst/>
                <a:gdLst>
                  <a:gd name="T0" fmla="+- 0 2575 2505"/>
                  <a:gd name="T1" fmla="*/ T0 w 257"/>
                  <a:gd name="T2" fmla="+- 0 14248 14248"/>
                  <a:gd name="T3" fmla="*/ 14248 h 290"/>
                  <a:gd name="T4" fmla="+- 0 2505 2505"/>
                  <a:gd name="T5" fmla="*/ T4 w 257"/>
                  <a:gd name="T6" fmla="+- 0 14248 14248"/>
                  <a:gd name="T7" fmla="*/ 14248 h 290"/>
                  <a:gd name="T8" fmla="+- 0 2505 2505"/>
                  <a:gd name="T9" fmla="*/ T8 w 257"/>
                  <a:gd name="T10" fmla="+- 0 14440 14248"/>
                  <a:gd name="T11" fmla="*/ 14440 h 290"/>
                  <a:gd name="T12" fmla="+- 0 2525 2505"/>
                  <a:gd name="T13" fmla="*/ T12 w 257"/>
                  <a:gd name="T14" fmla="+- 0 14501 14248"/>
                  <a:gd name="T15" fmla="*/ 14501 h 290"/>
                  <a:gd name="T16" fmla="+- 0 2581 2505"/>
                  <a:gd name="T17" fmla="*/ T16 w 257"/>
                  <a:gd name="T18" fmla="+- 0 14535 14248"/>
                  <a:gd name="T19" fmla="*/ 14535 h 290"/>
                  <a:gd name="T20" fmla="+- 0 2608 2505"/>
                  <a:gd name="T21" fmla="*/ T20 w 257"/>
                  <a:gd name="T22" fmla="+- 0 14538 14248"/>
                  <a:gd name="T23" fmla="*/ 14538 h 290"/>
                  <a:gd name="T24" fmla="+- 0 2634 2505"/>
                  <a:gd name="T25" fmla="*/ T24 w 257"/>
                  <a:gd name="T26" fmla="+- 0 14535 14248"/>
                  <a:gd name="T27" fmla="*/ 14535 h 290"/>
                  <a:gd name="T28" fmla="+- 0 2654 2505"/>
                  <a:gd name="T29" fmla="*/ T28 w 257"/>
                  <a:gd name="T30" fmla="+- 0 14527 14248"/>
                  <a:gd name="T31" fmla="*/ 14527 h 290"/>
                  <a:gd name="T32" fmla="+- 0 2671 2505"/>
                  <a:gd name="T33" fmla="*/ T32 w 257"/>
                  <a:gd name="T34" fmla="+- 0 14516 14248"/>
                  <a:gd name="T35" fmla="*/ 14516 h 290"/>
                  <a:gd name="T36" fmla="+- 0 2684 2505"/>
                  <a:gd name="T37" fmla="*/ T36 w 257"/>
                  <a:gd name="T38" fmla="+- 0 14502 14248"/>
                  <a:gd name="T39" fmla="*/ 14502 h 290"/>
                  <a:gd name="T40" fmla="+- 0 2693 2505"/>
                  <a:gd name="T41" fmla="*/ T40 w 257"/>
                  <a:gd name="T42" fmla="+- 0 14486 14248"/>
                  <a:gd name="T43" fmla="*/ 14486 h 290"/>
                  <a:gd name="T44" fmla="+- 0 2761 2505"/>
                  <a:gd name="T45" fmla="*/ T44 w 257"/>
                  <a:gd name="T46" fmla="+- 0 14486 14248"/>
                  <a:gd name="T47" fmla="*/ 14486 h 290"/>
                  <a:gd name="T48" fmla="+- 0 2761 2505"/>
                  <a:gd name="T49" fmla="*/ T48 w 257"/>
                  <a:gd name="T50" fmla="+- 0 14470 14248"/>
                  <a:gd name="T51" fmla="*/ 14470 h 290"/>
                  <a:gd name="T52" fmla="+- 0 2604 2505"/>
                  <a:gd name="T53" fmla="*/ T52 w 257"/>
                  <a:gd name="T54" fmla="+- 0 14470 14248"/>
                  <a:gd name="T55" fmla="*/ 14470 h 290"/>
                  <a:gd name="T56" fmla="+- 0 2588 2505"/>
                  <a:gd name="T57" fmla="*/ T56 w 257"/>
                  <a:gd name="T58" fmla="+- 0 14455 14248"/>
                  <a:gd name="T59" fmla="*/ 14455 h 290"/>
                  <a:gd name="T60" fmla="+- 0 2579 2505"/>
                  <a:gd name="T61" fmla="*/ T60 w 257"/>
                  <a:gd name="T62" fmla="+- 0 14435 14248"/>
                  <a:gd name="T63" fmla="*/ 14435 h 290"/>
                  <a:gd name="T64" fmla="+- 0 2576 2505"/>
                  <a:gd name="T65" fmla="*/ T64 w 257"/>
                  <a:gd name="T66" fmla="+- 0 14412 14248"/>
                  <a:gd name="T67" fmla="*/ 14412 h 290"/>
                  <a:gd name="T68" fmla="+- 0 2575 2505"/>
                  <a:gd name="T69" fmla="*/ T68 w 257"/>
                  <a:gd name="T70" fmla="+- 0 14391 14248"/>
                  <a:gd name="T71" fmla="*/ 14391 h 290"/>
                  <a:gd name="T72" fmla="+- 0 2575 2505"/>
                  <a:gd name="T73" fmla="*/ T72 w 257"/>
                  <a:gd name="T74" fmla="+- 0 14248 14248"/>
                  <a:gd name="T75" fmla="*/ 14248 h 29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57" h="290">
                    <a:moveTo>
                      <a:pt x="70" y="0"/>
                    </a:moveTo>
                    <a:lnTo>
                      <a:pt x="0" y="0"/>
                    </a:lnTo>
                    <a:lnTo>
                      <a:pt x="0" y="192"/>
                    </a:lnTo>
                    <a:lnTo>
                      <a:pt x="20" y="253"/>
                    </a:lnTo>
                    <a:lnTo>
                      <a:pt x="76" y="287"/>
                    </a:lnTo>
                    <a:lnTo>
                      <a:pt x="103" y="290"/>
                    </a:lnTo>
                    <a:lnTo>
                      <a:pt x="129" y="287"/>
                    </a:lnTo>
                    <a:lnTo>
                      <a:pt x="149" y="279"/>
                    </a:lnTo>
                    <a:lnTo>
                      <a:pt x="166" y="268"/>
                    </a:lnTo>
                    <a:lnTo>
                      <a:pt x="179" y="254"/>
                    </a:lnTo>
                    <a:lnTo>
                      <a:pt x="188" y="238"/>
                    </a:lnTo>
                    <a:lnTo>
                      <a:pt x="256" y="238"/>
                    </a:lnTo>
                    <a:lnTo>
                      <a:pt x="256" y="222"/>
                    </a:lnTo>
                    <a:lnTo>
                      <a:pt x="99" y="222"/>
                    </a:lnTo>
                    <a:lnTo>
                      <a:pt x="83" y="207"/>
                    </a:lnTo>
                    <a:lnTo>
                      <a:pt x="74" y="187"/>
                    </a:lnTo>
                    <a:lnTo>
                      <a:pt x="71" y="164"/>
                    </a:lnTo>
                    <a:lnTo>
                      <a:pt x="70" y="143"/>
                    </a:lnTo>
                    <a:lnTo>
                      <a:pt x="7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2505" y="14248"/>
                <a:ext cx="257" cy="290"/>
              </a:xfrm>
              <a:custGeom>
                <a:avLst/>
                <a:gdLst>
                  <a:gd name="T0" fmla="+- 0 2761 2505"/>
                  <a:gd name="T1" fmla="*/ T0 w 257"/>
                  <a:gd name="T2" fmla="+- 0 14486 14248"/>
                  <a:gd name="T3" fmla="*/ 14486 h 290"/>
                  <a:gd name="T4" fmla="+- 0 2694 2505"/>
                  <a:gd name="T5" fmla="*/ T4 w 257"/>
                  <a:gd name="T6" fmla="+- 0 14486 14248"/>
                  <a:gd name="T7" fmla="*/ 14486 h 290"/>
                  <a:gd name="T8" fmla="+- 0 2694 2505"/>
                  <a:gd name="T9" fmla="*/ T8 w 257"/>
                  <a:gd name="T10" fmla="+- 0 14531 14248"/>
                  <a:gd name="T11" fmla="*/ 14531 h 290"/>
                  <a:gd name="T12" fmla="+- 0 2761 2505"/>
                  <a:gd name="T13" fmla="*/ T12 w 257"/>
                  <a:gd name="T14" fmla="+- 0 14531 14248"/>
                  <a:gd name="T15" fmla="*/ 14531 h 290"/>
                  <a:gd name="T16" fmla="+- 0 2761 2505"/>
                  <a:gd name="T17" fmla="*/ T16 w 257"/>
                  <a:gd name="T18" fmla="+- 0 14486 14248"/>
                  <a:gd name="T19" fmla="*/ 14486 h 29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57" h="290">
                    <a:moveTo>
                      <a:pt x="256" y="238"/>
                    </a:moveTo>
                    <a:lnTo>
                      <a:pt x="189" y="238"/>
                    </a:lnTo>
                    <a:lnTo>
                      <a:pt x="189" y="283"/>
                    </a:lnTo>
                    <a:lnTo>
                      <a:pt x="256" y="283"/>
                    </a:lnTo>
                    <a:lnTo>
                      <a:pt x="256" y="238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2505" y="14248"/>
                <a:ext cx="257" cy="290"/>
              </a:xfrm>
              <a:custGeom>
                <a:avLst/>
                <a:gdLst>
                  <a:gd name="T0" fmla="+- 0 2761 2505"/>
                  <a:gd name="T1" fmla="*/ T0 w 257"/>
                  <a:gd name="T2" fmla="+- 0 14248 14248"/>
                  <a:gd name="T3" fmla="*/ 14248 h 290"/>
                  <a:gd name="T4" fmla="+- 0 2691 2505"/>
                  <a:gd name="T5" fmla="*/ T4 w 257"/>
                  <a:gd name="T6" fmla="+- 0 14248 14248"/>
                  <a:gd name="T7" fmla="*/ 14248 h 290"/>
                  <a:gd name="T8" fmla="+- 0 2690 2505"/>
                  <a:gd name="T9" fmla="*/ T8 w 257"/>
                  <a:gd name="T10" fmla="+- 0 14418 14248"/>
                  <a:gd name="T11" fmla="*/ 14418 h 290"/>
                  <a:gd name="T12" fmla="+- 0 2685 2505"/>
                  <a:gd name="T13" fmla="*/ T12 w 257"/>
                  <a:gd name="T14" fmla="+- 0 14435 14248"/>
                  <a:gd name="T15" fmla="*/ 14435 h 290"/>
                  <a:gd name="T16" fmla="+- 0 2674 2505"/>
                  <a:gd name="T17" fmla="*/ T16 w 257"/>
                  <a:gd name="T18" fmla="+- 0 14451 14248"/>
                  <a:gd name="T19" fmla="*/ 14451 h 290"/>
                  <a:gd name="T20" fmla="+- 0 2658 2505"/>
                  <a:gd name="T21" fmla="*/ T20 w 257"/>
                  <a:gd name="T22" fmla="+- 0 14462 14248"/>
                  <a:gd name="T23" fmla="*/ 14462 h 290"/>
                  <a:gd name="T24" fmla="+- 0 2635 2505"/>
                  <a:gd name="T25" fmla="*/ T24 w 257"/>
                  <a:gd name="T26" fmla="+- 0 14469 14248"/>
                  <a:gd name="T27" fmla="*/ 14469 h 290"/>
                  <a:gd name="T28" fmla="+- 0 2604 2505"/>
                  <a:gd name="T29" fmla="*/ T28 w 257"/>
                  <a:gd name="T30" fmla="+- 0 14470 14248"/>
                  <a:gd name="T31" fmla="*/ 14470 h 290"/>
                  <a:gd name="T32" fmla="+- 0 2761 2505"/>
                  <a:gd name="T33" fmla="*/ T32 w 257"/>
                  <a:gd name="T34" fmla="+- 0 14470 14248"/>
                  <a:gd name="T35" fmla="*/ 14470 h 290"/>
                  <a:gd name="T36" fmla="+- 0 2761 2505"/>
                  <a:gd name="T37" fmla="*/ T36 w 257"/>
                  <a:gd name="T38" fmla="+- 0 14248 14248"/>
                  <a:gd name="T39" fmla="*/ 14248 h 29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</a:cxnLst>
                <a:rect l="0" t="0" r="r" b="b"/>
                <a:pathLst>
                  <a:path w="257" h="290">
                    <a:moveTo>
                      <a:pt x="256" y="0"/>
                    </a:moveTo>
                    <a:lnTo>
                      <a:pt x="186" y="0"/>
                    </a:lnTo>
                    <a:lnTo>
                      <a:pt x="185" y="170"/>
                    </a:lnTo>
                    <a:lnTo>
                      <a:pt x="180" y="187"/>
                    </a:lnTo>
                    <a:lnTo>
                      <a:pt x="169" y="203"/>
                    </a:lnTo>
                    <a:lnTo>
                      <a:pt x="153" y="214"/>
                    </a:lnTo>
                    <a:lnTo>
                      <a:pt x="130" y="221"/>
                    </a:lnTo>
                    <a:lnTo>
                      <a:pt x="99" y="222"/>
                    </a:lnTo>
                    <a:lnTo>
                      <a:pt x="256" y="222"/>
                    </a:lnTo>
                    <a:lnTo>
                      <a:pt x="256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0" name="Group 21"/>
            <p:cNvGrpSpPr>
              <a:grpSpLocks/>
            </p:cNvGrpSpPr>
            <p:nvPr/>
          </p:nvGrpSpPr>
          <p:grpSpPr bwMode="auto">
            <a:xfrm>
              <a:off x="2848" y="14085"/>
              <a:ext cx="2" cy="446"/>
              <a:chOff x="2848" y="14085"/>
              <a:chExt cx="2" cy="446"/>
            </a:xfrm>
          </p:grpSpPr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2848" y="14085"/>
                <a:ext cx="2" cy="446"/>
              </a:xfrm>
              <a:custGeom>
                <a:avLst/>
                <a:gdLst>
                  <a:gd name="T0" fmla="+- 0 14085 14085"/>
                  <a:gd name="T1" fmla="*/ 14085 h 446"/>
                  <a:gd name="T2" fmla="+- 0 14531 14085"/>
                  <a:gd name="T3" fmla="*/ 14531 h 446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446">
                    <a:moveTo>
                      <a:pt x="0" y="0"/>
                    </a:moveTo>
                    <a:lnTo>
                      <a:pt x="0" y="446"/>
                    </a:lnTo>
                  </a:path>
                </a:pathLst>
              </a:custGeom>
              <a:noFill/>
              <a:ln w="45904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1" name="Group 23"/>
            <p:cNvGrpSpPr>
              <a:grpSpLocks/>
            </p:cNvGrpSpPr>
            <p:nvPr/>
          </p:nvGrpSpPr>
          <p:grpSpPr bwMode="auto">
            <a:xfrm>
              <a:off x="2971" y="14085"/>
              <a:ext cx="2" cy="446"/>
              <a:chOff x="2971" y="14085"/>
              <a:chExt cx="2" cy="446"/>
            </a:xfrm>
          </p:grpSpPr>
          <p:sp>
            <p:nvSpPr>
              <p:cNvPr id="43" name="Freeform 24"/>
              <p:cNvSpPr>
                <a:spLocks/>
              </p:cNvSpPr>
              <p:nvPr/>
            </p:nvSpPr>
            <p:spPr bwMode="auto">
              <a:xfrm>
                <a:off x="2971" y="14085"/>
                <a:ext cx="2" cy="446"/>
              </a:xfrm>
              <a:custGeom>
                <a:avLst/>
                <a:gdLst>
                  <a:gd name="T0" fmla="+- 0 14085 14085"/>
                  <a:gd name="T1" fmla="*/ 14085 h 446"/>
                  <a:gd name="T2" fmla="+- 0 14531 14085"/>
                  <a:gd name="T3" fmla="*/ 14531 h 446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446">
                    <a:moveTo>
                      <a:pt x="0" y="0"/>
                    </a:moveTo>
                    <a:lnTo>
                      <a:pt x="0" y="446"/>
                    </a:lnTo>
                  </a:path>
                </a:pathLst>
              </a:custGeom>
              <a:noFill/>
              <a:ln w="45904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2" name="Group 25"/>
            <p:cNvGrpSpPr>
              <a:grpSpLocks/>
            </p:cNvGrpSpPr>
            <p:nvPr/>
          </p:nvGrpSpPr>
          <p:grpSpPr bwMode="auto">
            <a:xfrm>
              <a:off x="3048" y="14102"/>
              <a:ext cx="328" cy="439"/>
              <a:chOff x="3048" y="14102"/>
              <a:chExt cx="328" cy="439"/>
            </a:xfrm>
          </p:grpSpPr>
          <p:sp>
            <p:nvSpPr>
              <p:cNvPr id="42" name="Freeform 26"/>
              <p:cNvSpPr>
                <a:spLocks/>
              </p:cNvSpPr>
              <p:nvPr/>
            </p:nvSpPr>
            <p:spPr bwMode="auto">
              <a:xfrm>
                <a:off x="3048" y="14102"/>
                <a:ext cx="328" cy="439"/>
              </a:xfrm>
              <a:custGeom>
                <a:avLst/>
                <a:gdLst>
                  <a:gd name="T0" fmla="+- 0 3261 3048"/>
                  <a:gd name="T1" fmla="*/ T0 w 328"/>
                  <a:gd name="T2" fmla="+- 0 14102 14102"/>
                  <a:gd name="T3" fmla="*/ 14102 h 439"/>
                  <a:gd name="T4" fmla="+- 0 3194 3048"/>
                  <a:gd name="T5" fmla="*/ T4 w 328"/>
                  <a:gd name="T6" fmla="+- 0 14112 14102"/>
                  <a:gd name="T7" fmla="*/ 14112 h 439"/>
                  <a:gd name="T8" fmla="+- 0 3138 3048"/>
                  <a:gd name="T9" fmla="*/ T8 w 328"/>
                  <a:gd name="T10" fmla="+- 0 14140 14102"/>
                  <a:gd name="T11" fmla="*/ 14140 h 439"/>
                  <a:gd name="T12" fmla="+- 0 3094 3048"/>
                  <a:gd name="T13" fmla="*/ T12 w 328"/>
                  <a:gd name="T14" fmla="+- 0 14184 14102"/>
                  <a:gd name="T15" fmla="*/ 14184 h 439"/>
                  <a:gd name="T16" fmla="+- 0 3063 3048"/>
                  <a:gd name="T17" fmla="*/ T16 w 328"/>
                  <a:gd name="T18" fmla="+- 0 14242 14102"/>
                  <a:gd name="T19" fmla="*/ 14242 h 439"/>
                  <a:gd name="T20" fmla="+- 0 3049 3048"/>
                  <a:gd name="T21" fmla="*/ T20 w 328"/>
                  <a:gd name="T22" fmla="+- 0 14314 14102"/>
                  <a:gd name="T23" fmla="*/ 14314 h 439"/>
                  <a:gd name="T24" fmla="+- 0 3048 3048"/>
                  <a:gd name="T25" fmla="*/ T24 w 328"/>
                  <a:gd name="T26" fmla="+- 0 14341 14102"/>
                  <a:gd name="T27" fmla="*/ 14341 h 439"/>
                  <a:gd name="T28" fmla="+- 0 3051 3048"/>
                  <a:gd name="T29" fmla="*/ T28 w 328"/>
                  <a:gd name="T30" fmla="+- 0 14364 14102"/>
                  <a:gd name="T31" fmla="*/ 14364 h 439"/>
                  <a:gd name="T32" fmla="+- 0 3071 3048"/>
                  <a:gd name="T33" fmla="*/ T32 w 328"/>
                  <a:gd name="T34" fmla="+- 0 14427 14102"/>
                  <a:gd name="T35" fmla="*/ 14427 h 439"/>
                  <a:gd name="T36" fmla="+- 0 3107 3048"/>
                  <a:gd name="T37" fmla="*/ T36 w 328"/>
                  <a:gd name="T38" fmla="+- 0 14478 14102"/>
                  <a:gd name="T39" fmla="*/ 14478 h 439"/>
                  <a:gd name="T40" fmla="+- 0 3159 3048"/>
                  <a:gd name="T41" fmla="*/ T40 w 328"/>
                  <a:gd name="T42" fmla="+- 0 14516 14102"/>
                  <a:gd name="T43" fmla="*/ 14516 h 439"/>
                  <a:gd name="T44" fmla="+- 0 3224 3048"/>
                  <a:gd name="T45" fmla="*/ T44 w 328"/>
                  <a:gd name="T46" fmla="+- 0 14537 14102"/>
                  <a:gd name="T47" fmla="*/ 14537 h 439"/>
                  <a:gd name="T48" fmla="+- 0 3274 3048"/>
                  <a:gd name="T49" fmla="*/ T48 w 328"/>
                  <a:gd name="T50" fmla="+- 0 14541 14102"/>
                  <a:gd name="T51" fmla="*/ 14541 h 439"/>
                  <a:gd name="T52" fmla="+- 0 3295 3048"/>
                  <a:gd name="T53" fmla="*/ T52 w 328"/>
                  <a:gd name="T54" fmla="+- 0 14539 14102"/>
                  <a:gd name="T55" fmla="*/ 14539 h 439"/>
                  <a:gd name="T56" fmla="+- 0 3352 3048"/>
                  <a:gd name="T57" fmla="*/ T56 w 328"/>
                  <a:gd name="T58" fmla="+- 0 14521 14102"/>
                  <a:gd name="T59" fmla="*/ 14521 h 439"/>
                  <a:gd name="T60" fmla="+- 0 3376 3048"/>
                  <a:gd name="T61" fmla="*/ T60 w 328"/>
                  <a:gd name="T62" fmla="+- 0 14506 14102"/>
                  <a:gd name="T63" fmla="*/ 14506 h 439"/>
                  <a:gd name="T64" fmla="+- 0 3249 3048"/>
                  <a:gd name="T65" fmla="*/ T64 w 328"/>
                  <a:gd name="T66" fmla="+- 0 14506 14102"/>
                  <a:gd name="T67" fmla="*/ 14506 h 439"/>
                  <a:gd name="T68" fmla="+- 0 3226 3048"/>
                  <a:gd name="T69" fmla="*/ T68 w 328"/>
                  <a:gd name="T70" fmla="+- 0 14503 14102"/>
                  <a:gd name="T71" fmla="*/ 14503 h 439"/>
                  <a:gd name="T72" fmla="+- 0 3168 3048"/>
                  <a:gd name="T73" fmla="*/ T72 w 328"/>
                  <a:gd name="T74" fmla="+- 0 14480 14102"/>
                  <a:gd name="T75" fmla="*/ 14480 h 439"/>
                  <a:gd name="T76" fmla="+- 0 3124 3048"/>
                  <a:gd name="T77" fmla="*/ T76 w 328"/>
                  <a:gd name="T78" fmla="+- 0 14437 14102"/>
                  <a:gd name="T79" fmla="*/ 14437 h 439"/>
                  <a:gd name="T80" fmla="+- 0 3096 3048"/>
                  <a:gd name="T81" fmla="*/ T80 w 328"/>
                  <a:gd name="T82" fmla="+- 0 14377 14102"/>
                  <a:gd name="T83" fmla="*/ 14377 h 439"/>
                  <a:gd name="T84" fmla="+- 0 3087 3048"/>
                  <a:gd name="T85" fmla="*/ T84 w 328"/>
                  <a:gd name="T86" fmla="+- 0 14301 14102"/>
                  <a:gd name="T87" fmla="*/ 14301 h 439"/>
                  <a:gd name="T88" fmla="+- 0 3090 3048"/>
                  <a:gd name="T89" fmla="*/ T88 w 328"/>
                  <a:gd name="T90" fmla="+- 0 14278 14102"/>
                  <a:gd name="T91" fmla="*/ 14278 h 439"/>
                  <a:gd name="T92" fmla="+- 0 3114 3048"/>
                  <a:gd name="T93" fmla="*/ T92 w 328"/>
                  <a:gd name="T94" fmla="+- 0 14217 14102"/>
                  <a:gd name="T95" fmla="*/ 14217 h 439"/>
                  <a:gd name="T96" fmla="+- 0 3157 3048"/>
                  <a:gd name="T97" fmla="*/ T96 w 328"/>
                  <a:gd name="T98" fmla="+- 0 14171 14102"/>
                  <a:gd name="T99" fmla="*/ 14171 h 439"/>
                  <a:gd name="T100" fmla="+- 0 3217 3048"/>
                  <a:gd name="T101" fmla="*/ T100 w 328"/>
                  <a:gd name="T102" fmla="+- 0 14143 14102"/>
                  <a:gd name="T103" fmla="*/ 14143 h 439"/>
                  <a:gd name="T104" fmla="+- 0 3267 3048"/>
                  <a:gd name="T105" fmla="*/ T104 w 328"/>
                  <a:gd name="T106" fmla="+- 0 14138 14102"/>
                  <a:gd name="T107" fmla="*/ 14138 h 439"/>
                  <a:gd name="T108" fmla="+- 0 3375 3048"/>
                  <a:gd name="T109" fmla="*/ T108 w 328"/>
                  <a:gd name="T110" fmla="+- 0 14138 14102"/>
                  <a:gd name="T111" fmla="*/ 14138 h 439"/>
                  <a:gd name="T112" fmla="+- 0 3359 3048"/>
                  <a:gd name="T113" fmla="*/ T112 w 328"/>
                  <a:gd name="T114" fmla="+- 0 14127 14102"/>
                  <a:gd name="T115" fmla="*/ 14127 h 439"/>
                  <a:gd name="T116" fmla="+- 0 3341 3048"/>
                  <a:gd name="T117" fmla="*/ T116 w 328"/>
                  <a:gd name="T118" fmla="+- 0 14118 14102"/>
                  <a:gd name="T119" fmla="*/ 14118 h 439"/>
                  <a:gd name="T120" fmla="+- 0 3322 3048"/>
                  <a:gd name="T121" fmla="*/ T120 w 328"/>
                  <a:gd name="T122" fmla="+- 0 14111 14102"/>
                  <a:gd name="T123" fmla="*/ 14111 h 439"/>
                  <a:gd name="T124" fmla="+- 0 3303 3048"/>
                  <a:gd name="T125" fmla="*/ T124 w 328"/>
                  <a:gd name="T126" fmla="+- 0 14106 14102"/>
                  <a:gd name="T127" fmla="*/ 14106 h 439"/>
                  <a:gd name="T128" fmla="+- 0 3282 3048"/>
                  <a:gd name="T129" fmla="*/ T128 w 328"/>
                  <a:gd name="T130" fmla="+- 0 14103 14102"/>
                  <a:gd name="T131" fmla="*/ 14103 h 439"/>
                  <a:gd name="T132" fmla="+- 0 3261 3048"/>
                  <a:gd name="T133" fmla="*/ T132 w 328"/>
                  <a:gd name="T134" fmla="+- 0 14102 14102"/>
                  <a:gd name="T135" fmla="*/ 14102 h 43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</a:cxnLst>
                <a:rect l="0" t="0" r="r" b="b"/>
                <a:pathLst>
                  <a:path w="328" h="439">
                    <a:moveTo>
                      <a:pt x="213" y="0"/>
                    </a:moveTo>
                    <a:lnTo>
                      <a:pt x="146" y="10"/>
                    </a:lnTo>
                    <a:lnTo>
                      <a:pt x="90" y="38"/>
                    </a:lnTo>
                    <a:lnTo>
                      <a:pt x="46" y="82"/>
                    </a:lnTo>
                    <a:lnTo>
                      <a:pt x="15" y="140"/>
                    </a:lnTo>
                    <a:lnTo>
                      <a:pt x="1" y="212"/>
                    </a:lnTo>
                    <a:lnTo>
                      <a:pt x="0" y="239"/>
                    </a:lnTo>
                    <a:lnTo>
                      <a:pt x="3" y="262"/>
                    </a:lnTo>
                    <a:lnTo>
                      <a:pt x="23" y="325"/>
                    </a:lnTo>
                    <a:lnTo>
                      <a:pt x="59" y="376"/>
                    </a:lnTo>
                    <a:lnTo>
                      <a:pt x="111" y="414"/>
                    </a:lnTo>
                    <a:lnTo>
                      <a:pt x="176" y="435"/>
                    </a:lnTo>
                    <a:lnTo>
                      <a:pt x="226" y="439"/>
                    </a:lnTo>
                    <a:lnTo>
                      <a:pt x="247" y="437"/>
                    </a:lnTo>
                    <a:lnTo>
                      <a:pt x="304" y="419"/>
                    </a:lnTo>
                    <a:lnTo>
                      <a:pt x="328" y="404"/>
                    </a:lnTo>
                    <a:lnTo>
                      <a:pt x="201" y="404"/>
                    </a:lnTo>
                    <a:lnTo>
                      <a:pt x="178" y="401"/>
                    </a:lnTo>
                    <a:lnTo>
                      <a:pt x="120" y="378"/>
                    </a:lnTo>
                    <a:lnTo>
                      <a:pt x="76" y="335"/>
                    </a:lnTo>
                    <a:lnTo>
                      <a:pt x="48" y="275"/>
                    </a:lnTo>
                    <a:lnTo>
                      <a:pt x="39" y="199"/>
                    </a:lnTo>
                    <a:lnTo>
                      <a:pt x="42" y="176"/>
                    </a:lnTo>
                    <a:lnTo>
                      <a:pt x="66" y="115"/>
                    </a:lnTo>
                    <a:lnTo>
                      <a:pt x="109" y="69"/>
                    </a:lnTo>
                    <a:lnTo>
                      <a:pt x="169" y="41"/>
                    </a:lnTo>
                    <a:lnTo>
                      <a:pt x="219" y="36"/>
                    </a:lnTo>
                    <a:lnTo>
                      <a:pt x="327" y="36"/>
                    </a:lnTo>
                    <a:lnTo>
                      <a:pt x="311" y="25"/>
                    </a:lnTo>
                    <a:lnTo>
                      <a:pt x="293" y="16"/>
                    </a:lnTo>
                    <a:lnTo>
                      <a:pt x="274" y="9"/>
                    </a:lnTo>
                    <a:lnTo>
                      <a:pt x="255" y="4"/>
                    </a:lnTo>
                    <a:lnTo>
                      <a:pt x="234" y="1"/>
                    </a:lnTo>
                    <a:lnTo>
                      <a:pt x="213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3" name="Group 27"/>
            <p:cNvGrpSpPr>
              <a:grpSpLocks/>
            </p:cNvGrpSpPr>
            <p:nvPr/>
          </p:nvGrpSpPr>
          <p:grpSpPr bwMode="auto">
            <a:xfrm>
              <a:off x="3249" y="14450"/>
              <a:ext cx="167" cy="56"/>
              <a:chOff x="3249" y="14450"/>
              <a:chExt cx="167" cy="56"/>
            </a:xfrm>
          </p:grpSpPr>
          <p:sp>
            <p:nvSpPr>
              <p:cNvPr id="41" name="Freeform 28"/>
              <p:cNvSpPr>
                <a:spLocks/>
              </p:cNvSpPr>
              <p:nvPr/>
            </p:nvSpPr>
            <p:spPr bwMode="auto">
              <a:xfrm>
                <a:off x="3249" y="14450"/>
                <a:ext cx="167" cy="56"/>
              </a:xfrm>
              <a:custGeom>
                <a:avLst/>
                <a:gdLst>
                  <a:gd name="T0" fmla="+- 0 3378 3249"/>
                  <a:gd name="T1" fmla="*/ T0 w 167"/>
                  <a:gd name="T2" fmla="+- 0 14450 14450"/>
                  <a:gd name="T3" fmla="*/ 14450 h 56"/>
                  <a:gd name="T4" fmla="+- 0 3331 3249"/>
                  <a:gd name="T5" fmla="*/ T4 w 167"/>
                  <a:gd name="T6" fmla="+- 0 14488 14450"/>
                  <a:gd name="T7" fmla="*/ 14488 h 56"/>
                  <a:gd name="T8" fmla="+- 0 3270 3249"/>
                  <a:gd name="T9" fmla="*/ T8 w 167"/>
                  <a:gd name="T10" fmla="+- 0 14505 14450"/>
                  <a:gd name="T11" fmla="*/ 14505 h 56"/>
                  <a:gd name="T12" fmla="+- 0 3249 3249"/>
                  <a:gd name="T13" fmla="*/ T12 w 167"/>
                  <a:gd name="T14" fmla="+- 0 14506 14450"/>
                  <a:gd name="T15" fmla="*/ 14506 h 56"/>
                  <a:gd name="T16" fmla="+- 0 3376 3249"/>
                  <a:gd name="T17" fmla="*/ T16 w 167"/>
                  <a:gd name="T18" fmla="+- 0 14506 14450"/>
                  <a:gd name="T19" fmla="*/ 14506 h 56"/>
                  <a:gd name="T20" fmla="+- 0 3386 3249"/>
                  <a:gd name="T21" fmla="*/ T20 w 167"/>
                  <a:gd name="T22" fmla="+- 0 14498 14450"/>
                  <a:gd name="T23" fmla="*/ 14498 h 56"/>
                  <a:gd name="T24" fmla="+- 0 3402 3249"/>
                  <a:gd name="T25" fmla="*/ T24 w 167"/>
                  <a:gd name="T26" fmla="+- 0 14483 14450"/>
                  <a:gd name="T27" fmla="*/ 14483 h 56"/>
                  <a:gd name="T28" fmla="+- 0 3416 3249"/>
                  <a:gd name="T29" fmla="*/ T28 w 167"/>
                  <a:gd name="T30" fmla="+- 0 14465 14450"/>
                  <a:gd name="T31" fmla="*/ 14465 h 56"/>
                  <a:gd name="T32" fmla="+- 0 3378 3249"/>
                  <a:gd name="T33" fmla="*/ T32 w 167"/>
                  <a:gd name="T34" fmla="+- 0 14450 14450"/>
                  <a:gd name="T35" fmla="*/ 14450 h 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</a:cxnLst>
                <a:rect l="0" t="0" r="r" b="b"/>
                <a:pathLst>
                  <a:path w="167" h="56">
                    <a:moveTo>
                      <a:pt x="129" y="0"/>
                    </a:moveTo>
                    <a:lnTo>
                      <a:pt x="82" y="38"/>
                    </a:lnTo>
                    <a:lnTo>
                      <a:pt x="21" y="55"/>
                    </a:lnTo>
                    <a:lnTo>
                      <a:pt x="0" y="56"/>
                    </a:lnTo>
                    <a:lnTo>
                      <a:pt x="127" y="56"/>
                    </a:lnTo>
                    <a:lnTo>
                      <a:pt x="137" y="48"/>
                    </a:lnTo>
                    <a:lnTo>
                      <a:pt x="153" y="33"/>
                    </a:lnTo>
                    <a:lnTo>
                      <a:pt x="167" y="15"/>
                    </a:lnTo>
                    <a:lnTo>
                      <a:pt x="129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4" name="Group 29"/>
            <p:cNvGrpSpPr>
              <a:grpSpLocks/>
            </p:cNvGrpSpPr>
            <p:nvPr/>
          </p:nvGrpSpPr>
          <p:grpSpPr bwMode="auto">
            <a:xfrm>
              <a:off x="3267" y="14138"/>
              <a:ext cx="125" cy="57"/>
              <a:chOff x="3267" y="14138"/>
              <a:chExt cx="125" cy="57"/>
            </a:xfrm>
          </p:grpSpPr>
          <p:sp>
            <p:nvSpPr>
              <p:cNvPr id="40" name="Freeform 30"/>
              <p:cNvSpPr>
                <a:spLocks/>
              </p:cNvSpPr>
              <p:nvPr/>
            </p:nvSpPr>
            <p:spPr bwMode="auto">
              <a:xfrm>
                <a:off x="3267" y="14138"/>
                <a:ext cx="125" cy="57"/>
              </a:xfrm>
              <a:custGeom>
                <a:avLst/>
                <a:gdLst>
                  <a:gd name="T0" fmla="+- 0 3375 3267"/>
                  <a:gd name="T1" fmla="*/ T0 w 125"/>
                  <a:gd name="T2" fmla="+- 0 14138 14138"/>
                  <a:gd name="T3" fmla="*/ 14138 h 57"/>
                  <a:gd name="T4" fmla="+- 0 3267 3267"/>
                  <a:gd name="T5" fmla="*/ T4 w 125"/>
                  <a:gd name="T6" fmla="+- 0 14138 14138"/>
                  <a:gd name="T7" fmla="*/ 14138 h 57"/>
                  <a:gd name="T8" fmla="+- 0 3287 3267"/>
                  <a:gd name="T9" fmla="*/ T8 w 125"/>
                  <a:gd name="T10" fmla="+- 0 14140 14138"/>
                  <a:gd name="T11" fmla="*/ 14140 h 57"/>
                  <a:gd name="T12" fmla="+- 0 3307 3267"/>
                  <a:gd name="T13" fmla="*/ T12 w 125"/>
                  <a:gd name="T14" fmla="+- 0 14145 14138"/>
                  <a:gd name="T15" fmla="*/ 14145 h 57"/>
                  <a:gd name="T16" fmla="+- 0 3326 3267"/>
                  <a:gd name="T17" fmla="*/ T16 w 125"/>
                  <a:gd name="T18" fmla="+- 0 14153 14138"/>
                  <a:gd name="T19" fmla="*/ 14153 h 57"/>
                  <a:gd name="T20" fmla="+- 0 3344 3267"/>
                  <a:gd name="T21" fmla="*/ T20 w 125"/>
                  <a:gd name="T22" fmla="+- 0 14164 14138"/>
                  <a:gd name="T23" fmla="*/ 14164 h 57"/>
                  <a:gd name="T24" fmla="+- 0 3359 3267"/>
                  <a:gd name="T25" fmla="*/ T24 w 125"/>
                  <a:gd name="T26" fmla="+- 0 14177 14138"/>
                  <a:gd name="T27" fmla="*/ 14177 h 57"/>
                  <a:gd name="T28" fmla="+- 0 3373 3267"/>
                  <a:gd name="T29" fmla="*/ T28 w 125"/>
                  <a:gd name="T30" fmla="+- 0 14195 14138"/>
                  <a:gd name="T31" fmla="*/ 14195 h 57"/>
                  <a:gd name="T32" fmla="+- 0 3392 3267"/>
                  <a:gd name="T33" fmla="*/ T32 w 125"/>
                  <a:gd name="T34" fmla="+- 0 14153 14138"/>
                  <a:gd name="T35" fmla="*/ 14153 h 57"/>
                  <a:gd name="T36" fmla="+- 0 3376 3267"/>
                  <a:gd name="T37" fmla="*/ T36 w 125"/>
                  <a:gd name="T38" fmla="+- 0 14139 14138"/>
                  <a:gd name="T39" fmla="*/ 14139 h 57"/>
                  <a:gd name="T40" fmla="+- 0 3375 3267"/>
                  <a:gd name="T41" fmla="*/ T40 w 125"/>
                  <a:gd name="T42" fmla="+- 0 14138 14138"/>
                  <a:gd name="T43" fmla="*/ 14138 h 5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</a:cxnLst>
                <a:rect l="0" t="0" r="r" b="b"/>
                <a:pathLst>
                  <a:path w="125" h="57">
                    <a:moveTo>
                      <a:pt x="108" y="0"/>
                    </a:moveTo>
                    <a:lnTo>
                      <a:pt x="0" y="0"/>
                    </a:lnTo>
                    <a:lnTo>
                      <a:pt x="20" y="2"/>
                    </a:lnTo>
                    <a:lnTo>
                      <a:pt x="40" y="7"/>
                    </a:lnTo>
                    <a:lnTo>
                      <a:pt x="59" y="15"/>
                    </a:lnTo>
                    <a:lnTo>
                      <a:pt x="77" y="26"/>
                    </a:lnTo>
                    <a:lnTo>
                      <a:pt x="92" y="39"/>
                    </a:lnTo>
                    <a:lnTo>
                      <a:pt x="106" y="57"/>
                    </a:lnTo>
                    <a:lnTo>
                      <a:pt x="125" y="15"/>
                    </a:lnTo>
                    <a:lnTo>
                      <a:pt x="109" y="1"/>
                    </a:lnTo>
                    <a:lnTo>
                      <a:pt x="108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5" name="Group 31"/>
            <p:cNvGrpSpPr>
              <a:grpSpLocks/>
            </p:cNvGrpSpPr>
            <p:nvPr/>
          </p:nvGrpSpPr>
          <p:grpSpPr bwMode="auto">
            <a:xfrm>
              <a:off x="3432" y="14251"/>
              <a:ext cx="285" cy="287"/>
              <a:chOff x="3432" y="14251"/>
              <a:chExt cx="285" cy="287"/>
            </a:xfrm>
          </p:grpSpPr>
          <p:sp>
            <p:nvSpPr>
              <p:cNvPr id="38" name="Freeform 32"/>
              <p:cNvSpPr>
                <a:spLocks/>
              </p:cNvSpPr>
              <p:nvPr/>
            </p:nvSpPr>
            <p:spPr bwMode="auto">
              <a:xfrm>
                <a:off x="3432" y="14251"/>
                <a:ext cx="285" cy="287"/>
              </a:xfrm>
              <a:custGeom>
                <a:avLst/>
                <a:gdLst>
                  <a:gd name="T0" fmla="+- 0 3575 3432"/>
                  <a:gd name="T1" fmla="*/ T0 w 285"/>
                  <a:gd name="T2" fmla="+- 0 14251 14251"/>
                  <a:gd name="T3" fmla="*/ 14251 h 287"/>
                  <a:gd name="T4" fmla="+- 0 3503 3432"/>
                  <a:gd name="T5" fmla="*/ T4 w 285"/>
                  <a:gd name="T6" fmla="+- 0 14269 14251"/>
                  <a:gd name="T7" fmla="*/ 14269 h 287"/>
                  <a:gd name="T8" fmla="+- 0 3457 3432"/>
                  <a:gd name="T9" fmla="*/ T8 w 285"/>
                  <a:gd name="T10" fmla="+- 0 14312 14251"/>
                  <a:gd name="T11" fmla="*/ 14312 h 287"/>
                  <a:gd name="T12" fmla="+- 0 3434 3432"/>
                  <a:gd name="T13" fmla="*/ T12 w 285"/>
                  <a:gd name="T14" fmla="+- 0 14376 14251"/>
                  <a:gd name="T15" fmla="*/ 14376 h 287"/>
                  <a:gd name="T16" fmla="+- 0 3432 3432"/>
                  <a:gd name="T17" fmla="*/ T16 w 285"/>
                  <a:gd name="T18" fmla="+- 0 14401 14251"/>
                  <a:gd name="T19" fmla="*/ 14401 h 287"/>
                  <a:gd name="T20" fmla="+- 0 3435 3432"/>
                  <a:gd name="T21" fmla="*/ T20 w 285"/>
                  <a:gd name="T22" fmla="+- 0 14424 14251"/>
                  <a:gd name="T23" fmla="*/ 14424 h 287"/>
                  <a:gd name="T24" fmla="+- 0 3461 3432"/>
                  <a:gd name="T25" fmla="*/ T24 w 285"/>
                  <a:gd name="T26" fmla="+- 0 14484 14251"/>
                  <a:gd name="T27" fmla="*/ 14484 h 287"/>
                  <a:gd name="T28" fmla="+- 0 3510 3432"/>
                  <a:gd name="T29" fmla="*/ T28 w 285"/>
                  <a:gd name="T30" fmla="+- 0 14524 14251"/>
                  <a:gd name="T31" fmla="*/ 14524 h 287"/>
                  <a:gd name="T32" fmla="+- 0 3579 3432"/>
                  <a:gd name="T33" fmla="*/ T32 w 285"/>
                  <a:gd name="T34" fmla="+- 0 14538 14251"/>
                  <a:gd name="T35" fmla="*/ 14538 h 287"/>
                  <a:gd name="T36" fmla="+- 0 3603 3432"/>
                  <a:gd name="T37" fmla="*/ T36 w 285"/>
                  <a:gd name="T38" fmla="+- 0 14536 14251"/>
                  <a:gd name="T39" fmla="*/ 14536 h 287"/>
                  <a:gd name="T40" fmla="+- 0 3625 3432"/>
                  <a:gd name="T41" fmla="*/ T40 w 285"/>
                  <a:gd name="T42" fmla="+- 0 14530 14251"/>
                  <a:gd name="T43" fmla="*/ 14530 h 287"/>
                  <a:gd name="T44" fmla="+- 0 3645 3432"/>
                  <a:gd name="T45" fmla="*/ T44 w 285"/>
                  <a:gd name="T46" fmla="+- 0 14521 14251"/>
                  <a:gd name="T47" fmla="*/ 14521 h 287"/>
                  <a:gd name="T48" fmla="+- 0 3663 3432"/>
                  <a:gd name="T49" fmla="*/ T48 w 285"/>
                  <a:gd name="T50" fmla="+- 0 14510 14251"/>
                  <a:gd name="T51" fmla="*/ 14510 h 287"/>
                  <a:gd name="T52" fmla="+- 0 3667 3432"/>
                  <a:gd name="T53" fmla="*/ T52 w 285"/>
                  <a:gd name="T54" fmla="+- 0 14506 14251"/>
                  <a:gd name="T55" fmla="*/ 14506 h 287"/>
                  <a:gd name="T56" fmla="+- 0 3575 3432"/>
                  <a:gd name="T57" fmla="*/ T56 w 285"/>
                  <a:gd name="T58" fmla="+- 0 14506 14251"/>
                  <a:gd name="T59" fmla="*/ 14506 h 287"/>
                  <a:gd name="T60" fmla="+- 0 3555 3432"/>
                  <a:gd name="T61" fmla="*/ T60 w 285"/>
                  <a:gd name="T62" fmla="+- 0 14505 14251"/>
                  <a:gd name="T63" fmla="*/ 14505 h 287"/>
                  <a:gd name="T64" fmla="+- 0 3498 3432"/>
                  <a:gd name="T65" fmla="*/ T64 w 285"/>
                  <a:gd name="T66" fmla="+- 0 14475 14251"/>
                  <a:gd name="T67" fmla="*/ 14475 h 287"/>
                  <a:gd name="T68" fmla="+- 0 3469 3432"/>
                  <a:gd name="T69" fmla="*/ T68 w 285"/>
                  <a:gd name="T70" fmla="+- 0 14416 14251"/>
                  <a:gd name="T71" fmla="*/ 14416 h 287"/>
                  <a:gd name="T72" fmla="+- 0 3467 3432"/>
                  <a:gd name="T73" fmla="*/ T72 w 285"/>
                  <a:gd name="T74" fmla="+- 0 14393 14251"/>
                  <a:gd name="T75" fmla="*/ 14393 h 287"/>
                  <a:gd name="T76" fmla="+- 0 3470 3432"/>
                  <a:gd name="T77" fmla="*/ T76 w 285"/>
                  <a:gd name="T78" fmla="+- 0 14371 14251"/>
                  <a:gd name="T79" fmla="*/ 14371 h 287"/>
                  <a:gd name="T80" fmla="+- 0 3498 3432"/>
                  <a:gd name="T81" fmla="*/ T80 w 285"/>
                  <a:gd name="T82" fmla="+- 0 14315 14251"/>
                  <a:gd name="T83" fmla="*/ 14315 h 287"/>
                  <a:gd name="T84" fmla="+- 0 3558 3432"/>
                  <a:gd name="T85" fmla="*/ T84 w 285"/>
                  <a:gd name="T86" fmla="+- 0 14286 14251"/>
                  <a:gd name="T87" fmla="*/ 14286 h 287"/>
                  <a:gd name="T88" fmla="+- 0 3584 3432"/>
                  <a:gd name="T89" fmla="*/ T88 w 285"/>
                  <a:gd name="T90" fmla="+- 0 14283 14251"/>
                  <a:gd name="T91" fmla="*/ 14283 h 287"/>
                  <a:gd name="T92" fmla="+- 0 3667 3432"/>
                  <a:gd name="T93" fmla="*/ T92 w 285"/>
                  <a:gd name="T94" fmla="+- 0 14283 14251"/>
                  <a:gd name="T95" fmla="*/ 14283 h 287"/>
                  <a:gd name="T96" fmla="+- 0 3660 3432"/>
                  <a:gd name="T97" fmla="*/ T96 w 285"/>
                  <a:gd name="T98" fmla="+- 0 14277 14251"/>
                  <a:gd name="T99" fmla="*/ 14277 h 287"/>
                  <a:gd name="T100" fmla="+- 0 3641 3432"/>
                  <a:gd name="T101" fmla="*/ T100 w 285"/>
                  <a:gd name="T102" fmla="+- 0 14266 14251"/>
                  <a:gd name="T103" fmla="*/ 14266 h 287"/>
                  <a:gd name="T104" fmla="+- 0 3621 3432"/>
                  <a:gd name="T105" fmla="*/ T104 w 285"/>
                  <a:gd name="T106" fmla="+- 0 14258 14251"/>
                  <a:gd name="T107" fmla="*/ 14258 h 287"/>
                  <a:gd name="T108" fmla="+- 0 3599 3432"/>
                  <a:gd name="T109" fmla="*/ T108 w 285"/>
                  <a:gd name="T110" fmla="+- 0 14253 14251"/>
                  <a:gd name="T111" fmla="*/ 14253 h 287"/>
                  <a:gd name="T112" fmla="+- 0 3575 3432"/>
                  <a:gd name="T113" fmla="*/ T112 w 285"/>
                  <a:gd name="T114" fmla="+- 0 14251 14251"/>
                  <a:gd name="T115" fmla="*/ 14251 h 28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</a:cxnLst>
                <a:rect l="0" t="0" r="r" b="b"/>
                <a:pathLst>
                  <a:path w="285" h="287">
                    <a:moveTo>
                      <a:pt x="143" y="0"/>
                    </a:moveTo>
                    <a:lnTo>
                      <a:pt x="71" y="18"/>
                    </a:lnTo>
                    <a:lnTo>
                      <a:pt x="25" y="61"/>
                    </a:lnTo>
                    <a:lnTo>
                      <a:pt x="2" y="125"/>
                    </a:lnTo>
                    <a:lnTo>
                      <a:pt x="0" y="150"/>
                    </a:lnTo>
                    <a:lnTo>
                      <a:pt x="3" y="173"/>
                    </a:lnTo>
                    <a:lnTo>
                      <a:pt x="29" y="233"/>
                    </a:lnTo>
                    <a:lnTo>
                      <a:pt x="78" y="273"/>
                    </a:lnTo>
                    <a:lnTo>
                      <a:pt x="147" y="287"/>
                    </a:lnTo>
                    <a:lnTo>
                      <a:pt x="171" y="285"/>
                    </a:lnTo>
                    <a:lnTo>
                      <a:pt x="193" y="279"/>
                    </a:lnTo>
                    <a:lnTo>
                      <a:pt x="213" y="270"/>
                    </a:lnTo>
                    <a:lnTo>
                      <a:pt x="231" y="259"/>
                    </a:lnTo>
                    <a:lnTo>
                      <a:pt x="235" y="255"/>
                    </a:lnTo>
                    <a:lnTo>
                      <a:pt x="143" y="255"/>
                    </a:lnTo>
                    <a:lnTo>
                      <a:pt x="123" y="254"/>
                    </a:lnTo>
                    <a:lnTo>
                      <a:pt x="66" y="224"/>
                    </a:lnTo>
                    <a:lnTo>
                      <a:pt x="37" y="165"/>
                    </a:lnTo>
                    <a:lnTo>
                      <a:pt x="35" y="142"/>
                    </a:lnTo>
                    <a:lnTo>
                      <a:pt x="38" y="120"/>
                    </a:lnTo>
                    <a:lnTo>
                      <a:pt x="66" y="64"/>
                    </a:lnTo>
                    <a:lnTo>
                      <a:pt x="126" y="35"/>
                    </a:lnTo>
                    <a:lnTo>
                      <a:pt x="152" y="32"/>
                    </a:lnTo>
                    <a:lnTo>
                      <a:pt x="235" y="32"/>
                    </a:lnTo>
                    <a:lnTo>
                      <a:pt x="228" y="26"/>
                    </a:lnTo>
                    <a:lnTo>
                      <a:pt x="209" y="15"/>
                    </a:lnTo>
                    <a:lnTo>
                      <a:pt x="189" y="7"/>
                    </a:lnTo>
                    <a:lnTo>
                      <a:pt x="167" y="2"/>
                    </a:lnTo>
                    <a:lnTo>
                      <a:pt x="143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3432" y="14251"/>
                <a:ext cx="285" cy="287"/>
              </a:xfrm>
              <a:custGeom>
                <a:avLst/>
                <a:gdLst>
                  <a:gd name="T0" fmla="+- 0 3667 3432"/>
                  <a:gd name="T1" fmla="*/ T0 w 285"/>
                  <a:gd name="T2" fmla="+- 0 14283 14251"/>
                  <a:gd name="T3" fmla="*/ 14283 h 287"/>
                  <a:gd name="T4" fmla="+- 0 3584 3432"/>
                  <a:gd name="T5" fmla="*/ T4 w 285"/>
                  <a:gd name="T6" fmla="+- 0 14283 14251"/>
                  <a:gd name="T7" fmla="*/ 14283 h 287"/>
                  <a:gd name="T8" fmla="+- 0 3606 3432"/>
                  <a:gd name="T9" fmla="*/ T8 w 285"/>
                  <a:gd name="T10" fmla="+- 0 14287 14251"/>
                  <a:gd name="T11" fmla="*/ 14287 h 287"/>
                  <a:gd name="T12" fmla="+- 0 3625 3432"/>
                  <a:gd name="T13" fmla="*/ T12 w 285"/>
                  <a:gd name="T14" fmla="+- 0 14295 14251"/>
                  <a:gd name="T15" fmla="*/ 14295 h 287"/>
                  <a:gd name="T16" fmla="+- 0 3667 3432"/>
                  <a:gd name="T17" fmla="*/ T16 w 285"/>
                  <a:gd name="T18" fmla="+- 0 14340 14251"/>
                  <a:gd name="T19" fmla="*/ 14340 h 287"/>
                  <a:gd name="T20" fmla="+- 0 3681 3432"/>
                  <a:gd name="T21" fmla="*/ T20 w 285"/>
                  <a:gd name="T22" fmla="+- 0 14412 14251"/>
                  <a:gd name="T23" fmla="*/ 14412 h 287"/>
                  <a:gd name="T24" fmla="+- 0 3676 3432"/>
                  <a:gd name="T25" fmla="*/ T24 w 285"/>
                  <a:gd name="T26" fmla="+- 0 14434 14251"/>
                  <a:gd name="T27" fmla="*/ 14434 h 287"/>
                  <a:gd name="T28" fmla="+- 0 3639 3432"/>
                  <a:gd name="T29" fmla="*/ T28 w 285"/>
                  <a:gd name="T30" fmla="+- 0 14486 14251"/>
                  <a:gd name="T31" fmla="*/ 14486 h 287"/>
                  <a:gd name="T32" fmla="+- 0 3575 3432"/>
                  <a:gd name="T33" fmla="*/ T32 w 285"/>
                  <a:gd name="T34" fmla="+- 0 14506 14251"/>
                  <a:gd name="T35" fmla="*/ 14506 h 287"/>
                  <a:gd name="T36" fmla="+- 0 3667 3432"/>
                  <a:gd name="T37" fmla="*/ T36 w 285"/>
                  <a:gd name="T38" fmla="+- 0 14506 14251"/>
                  <a:gd name="T39" fmla="*/ 14506 h 287"/>
                  <a:gd name="T40" fmla="+- 0 3710 3432"/>
                  <a:gd name="T41" fmla="*/ T40 w 285"/>
                  <a:gd name="T42" fmla="+- 0 14439 14251"/>
                  <a:gd name="T43" fmla="*/ 14439 h 287"/>
                  <a:gd name="T44" fmla="+- 0 3717 3432"/>
                  <a:gd name="T45" fmla="*/ T44 w 285"/>
                  <a:gd name="T46" fmla="+- 0 14392 14251"/>
                  <a:gd name="T47" fmla="*/ 14392 h 287"/>
                  <a:gd name="T48" fmla="+- 0 3715 3432"/>
                  <a:gd name="T49" fmla="*/ T48 w 285"/>
                  <a:gd name="T50" fmla="+- 0 14368 14251"/>
                  <a:gd name="T51" fmla="*/ 14368 h 287"/>
                  <a:gd name="T52" fmla="+- 0 3710 3432"/>
                  <a:gd name="T53" fmla="*/ T52 w 285"/>
                  <a:gd name="T54" fmla="+- 0 14346 14251"/>
                  <a:gd name="T55" fmla="*/ 14346 h 287"/>
                  <a:gd name="T56" fmla="+- 0 3701 3432"/>
                  <a:gd name="T57" fmla="*/ T56 w 285"/>
                  <a:gd name="T58" fmla="+- 0 14326 14251"/>
                  <a:gd name="T59" fmla="*/ 14326 h 287"/>
                  <a:gd name="T60" fmla="+- 0 3690 3432"/>
                  <a:gd name="T61" fmla="*/ T60 w 285"/>
                  <a:gd name="T62" fmla="+- 0 14307 14251"/>
                  <a:gd name="T63" fmla="*/ 14307 h 287"/>
                  <a:gd name="T64" fmla="+- 0 3676 3432"/>
                  <a:gd name="T65" fmla="*/ T64 w 285"/>
                  <a:gd name="T66" fmla="+- 0 14291 14251"/>
                  <a:gd name="T67" fmla="*/ 14291 h 287"/>
                  <a:gd name="T68" fmla="+- 0 3667 3432"/>
                  <a:gd name="T69" fmla="*/ T68 w 285"/>
                  <a:gd name="T70" fmla="+- 0 14283 14251"/>
                  <a:gd name="T71" fmla="*/ 14283 h 28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5" h="287">
                    <a:moveTo>
                      <a:pt x="235" y="32"/>
                    </a:moveTo>
                    <a:lnTo>
                      <a:pt x="152" y="32"/>
                    </a:lnTo>
                    <a:lnTo>
                      <a:pt x="174" y="36"/>
                    </a:lnTo>
                    <a:lnTo>
                      <a:pt x="193" y="44"/>
                    </a:lnTo>
                    <a:lnTo>
                      <a:pt x="235" y="89"/>
                    </a:lnTo>
                    <a:lnTo>
                      <a:pt x="249" y="161"/>
                    </a:lnTo>
                    <a:lnTo>
                      <a:pt x="244" y="183"/>
                    </a:lnTo>
                    <a:lnTo>
                      <a:pt x="207" y="235"/>
                    </a:lnTo>
                    <a:lnTo>
                      <a:pt x="143" y="255"/>
                    </a:lnTo>
                    <a:lnTo>
                      <a:pt x="235" y="255"/>
                    </a:lnTo>
                    <a:lnTo>
                      <a:pt x="278" y="188"/>
                    </a:lnTo>
                    <a:lnTo>
                      <a:pt x="285" y="141"/>
                    </a:lnTo>
                    <a:lnTo>
                      <a:pt x="283" y="117"/>
                    </a:lnTo>
                    <a:lnTo>
                      <a:pt x="278" y="95"/>
                    </a:lnTo>
                    <a:lnTo>
                      <a:pt x="269" y="75"/>
                    </a:lnTo>
                    <a:lnTo>
                      <a:pt x="258" y="56"/>
                    </a:lnTo>
                    <a:lnTo>
                      <a:pt x="244" y="40"/>
                    </a:lnTo>
                    <a:lnTo>
                      <a:pt x="235" y="32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6" name="Group 34"/>
            <p:cNvGrpSpPr>
              <a:grpSpLocks/>
            </p:cNvGrpSpPr>
            <p:nvPr/>
          </p:nvGrpSpPr>
          <p:grpSpPr bwMode="auto">
            <a:xfrm>
              <a:off x="3764" y="14252"/>
              <a:ext cx="235" cy="279"/>
              <a:chOff x="3764" y="14252"/>
              <a:chExt cx="235" cy="279"/>
            </a:xfrm>
          </p:grpSpPr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3764" y="14252"/>
                <a:ext cx="235" cy="279"/>
              </a:xfrm>
              <a:custGeom>
                <a:avLst/>
                <a:gdLst>
                  <a:gd name="T0" fmla="+- 0 3974 3764"/>
                  <a:gd name="T1" fmla="*/ T0 w 235"/>
                  <a:gd name="T2" fmla="+- 0 14284 14252"/>
                  <a:gd name="T3" fmla="*/ 14284 h 279"/>
                  <a:gd name="T4" fmla="+- 0 3910 3764"/>
                  <a:gd name="T5" fmla="*/ T4 w 235"/>
                  <a:gd name="T6" fmla="+- 0 14284 14252"/>
                  <a:gd name="T7" fmla="*/ 14284 h 279"/>
                  <a:gd name="T8" fmla="+- 0 3932 3764"/>
                  <a:gd name="T9" fmla="*/ T8 w 235"/>
                  <a:gd name="T10" fmla="+- 0 14292 14252"/>
                  <a:gd name="T11" fmla="*/ 14292 h 279"/>
                  <a:gd name="T12" fmla="+- 0 3947 3764"/>
                  <a:gd name="T13" fmla="*/ T12 w 235"/>
                  <a:gd name="T14" fmla="+- 0 14306 14252"/>
                  <a:gd name="T15" fmla="*/ 14306 h 279"/>
                  <a:gd name="T16" fmla="+- 0 3957 3764"/>
                  <a:gd name="T17" fmla="*/ T16 w 235"/>
                  <a:gd name="T18" fmla="+- 0 14325 14252"/>
                  <a:gd name="T19" fmla="*/ 14325 h 279"/>
                  <a:gd name="T20" fmla="+- 0 3962 3764"/>
                  <a:gd name="T21" fmla="*/ T20 w 235"/>
                  <a:gd name="T22" fmla="+- 0 14347 14252"/>
                  <a:gd name="T23" fmla="*/ 14347 h 279"/>
                  <a:gd name="T24" fmla="+- 0 3963 3764"/>
                  <a:gd name="T25" fmla="*/ T24 w 235"/>
                  <a:gd name="T26" fmla="+- 0 14370 14252"/>
                  <a:gd name="T27" fmla="*/ 14370 h 279"/>
                  <a:gd name="T28" fmla="+- 0 3963 3764"/>
                  <a:gd name="T29" fmla="*/ T28 w 235"/>
                  <a:gd name="T30" fmla="+- 0 14531 14252"/>
                  <a:gd name="T31" fmla="*/ 14531 h 279"/>
                  <a:gd name="T32" fmla="+- 0 3998 3764"/>
                  <a:gd name="T33" fmla="*/ T32 w 235"/>
                  <a:gd name="T34" fmla="+- 0 14531 14252"/>
                  <a:gd name="T35" fmla="*/ 14531 h 279"/>
                  <a:gd name="T36" fmla="+- 0 3998 3764"/>
                  <a:gd name="T37" fmla="*/ T36 w 235"/>
                  <a:gd name="T38" fmla="+- 0 14366 14252"/>
                  <a:gd name="T39" fmla="*/ 14366 h 279"/>
                  <a:gd name="T40" fmla="+- 0 3987 3764"/>
                  <a:gd name="T41" fmla="*/ T40 w 235"/>
                  <a:gd name="T42" fmla="+- 0 14304 14252"/>
                  <a:gd name="T43" fmla="*/ 14304 h 279"/>
                  <a:gd name="T44" fmla="+- 0 3976 3764"/>
                  <a:gd name="T45" fmla="*/ T44 w 235"/>
                  <a:gd name="T46" fmla="+- 0 14287 14252"/>
                  <a:gd name="T47" fmla="*/ 14287 h 279"/>
                  <a:gd name="T48" fmla="+- 0 3974 3764"/>
                  <a:gd name="T49" fmla="*/ T48 w 235"/>
                  <a:gd name="T50" fmla="+- 0 14284 14252"/>
                  <a:gd name="T51" fmla="*/ 14284 h 2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</a:cxnLst>
                <a:rect l="0" t="0" r="r" b="b"/>
                <a:pathLst>
                  <a:path w="235" h="279">
                    <a:moveTo>
                      <a:pt x="210" y="32"/>
                    </a:moveTo>
                    <a:lnTo>
                      <a:pt x="146" y="32"/>
                    </a:lnTo>
                    <a:lnTo>
                      <a:pt x="168" y="40"/>
                    </a:lnTo>
                    <a:lnTo>
                      <a:pt x="183" y="54"/>
                    </a:lnTo>
                    <a:lnTo>
                      <a:pt x="193" y="73"/>
                    </a:lnTo>
                    <a:lnTo>
                      <a:pt x="198" y="95"/>
                    </a:lnTo>
                    <a:lnTo>
                      <a:pt x="199" y="118"/>
                    </a:lnTo>
                    <a:lnTo>
                      <a:pt x="199" y="279"/>
                    </a:lnTo>
                    <a:lnTo>
                      <a:pt x="234" y="279"/>
                    </a:lnTo>
                    <a:lnTo>
                      <a:pt x="234" y="114"/>
                    </a:lnTo>
                    <a:lnTo>
                      <a:pt x="223" y="52"/>
                    </a:lnTo>
                    <a:lnTo>
                      <a:pt x="212" y="35"/>
                    </a:lnTo>
                    <a:lnTo>
                      <a:pt x="210" y="32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auto">
              <a:xfrm>
                <a:off x="3764" y="14252"/>
                <a:ext cx="235" cy="279"/>
              </a:xfrm>
              <a:custGeom>
                <a:avLst/>
                <a:gdLst>
                  <a:gd name="T0" fmla="+- 0 3886 3764"/>
                  <a:gd name="T1" fmla="*/ T0 w 235"/>
                  <a:gd name="T2" fmla="+- 0 14252 14252"/>
                  <a:gd name="T3" fmla="*/ 14252 h 279"/>
                  <a:gd name="T4" fmla="+- 0 3826 3764"/>
                  <a:gd name="T5" fmla="*/ T4 w 235"/>
                  <a:gd name="T6" fmla="+- 0 14276 14252"/>
                  <a:gd name="T7" fmla="*/ 14276 h 279"/>
                  <a:gd name="T8" fmla="+- 0 3802 3764"/>
                  <a:gd name="T9" fmla="*/ T8 w 235"/>
                  <a:gd name="T10" fmla="+- 0 14306 14252"/>
                  <a:gd name="T11" fmla="*/ 14306 h 279"/>
                  <a:gd name="T12" fmla="+- 0 3837 3764"/>
                  <a:gd name="T13" fmla="*/ T12 w 235"/>
                  <a:gd name="T14" fmla="+- 0 14306 14252"/>
                  <a:gd name="T15" fmla="*/ 14306 h 279"/>
                  <a:gd name="T16" fmla="+- 0 3845 3764"/>
                  <a:gd name="T17" fmla="*/ T16 w 235"/>
                  <a:gd name="T18" fmla="+- 0 14300 14252"/>
                  <a:gd name="T19" fmla="*/ 14300 h 279"/>
                  <a:gd name="T20" fmla="+- 0 3864 3764"/>
                  <a:gd name="T21" fmla="*/ T20 w 235"/>
                  <a:gd name="T22" fmla="+- 0 14291 14252"/>
                  <a:gd name="T23" fmla="*/ 14291 h 279"/>
                  <a:gd name="T24" fmla="+- 0 3886 3764"/>
                  <a:gd name="T25" fmla="*/ T24 w 235"/>
                  <a:gd name="T26" fmla="+- 0 14286 14252"/>
                  <a:gd name="T27" fmla="*/ 14286 h 279"/>
                  <a:gd name="T28" fmla="+- 0 3910 3764"/>
                  <a:gd name="T29" fmla="*/ T28 w 235"/>
                  <a:gd name="T30" fmla="+- 0 14284 14252"/>
                  <a:gd name="T31" fmla="*/ 14284 h 279"/>
                  <a:gd name="T32" fmla="+- 0 3974 3764"/>
                  <a:gd name="T33" fmla="*/ T32 w 235"/>
                  <a:gd name="T34" fmla="+- 0 14284 14252"/>
                  <a:gd name="T35" fmla="*/ 14284 h 279"/>
                  <a:gd name="T36" fmla="+- 0 3962 3764"/>
                  <a:gd name="T37" fmla="*/ T36 w 235"/>
                  <a:gd name="T38" fmla="+- 0 14272 14252"/>
                  <a:gd name="T39" fmla="*/ 14272 h 279"/>
                  <a:gd name="T40" fmla="+- 0 3942 3764"/>
                  <a:gd name="T41" fmla="*/ T40 w 235"/>
                  <a:gd name="T42" fmla="+- 0 14261 14252"/>
                  <a:gd name="T43" fmla="*/ 14261 h 279"/>
                  <a:gd name="T44" fmla="+- 0 3917 3764"/>
                  <a:gd name="T45" fmla="*/ T44 w 235"/>
                  <a:gd name="T46" fmla="+- 0 14254 14252"/>
                  <a:gd name="T47" fmla="*/ 14254 h 279"/>
                  <a:gd name="T48" fmla="+- 0 3886 3764"/>
                  <a:gd name="T49" fmla="*/ T48 w 235"/>
                  <a:gd name="T50" fmla="+- 0 14252 14252"/>
                  <a:gd name="T51" fmla="*/ 14252 h 2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</a:cxnLst>
                <a:rect l="0" t="0" r="r" b="b"/>
                <a:pathLst>
                  <a:path w="235" h="279">
                    <a:moveTo>
                      <a:pt x="122" y="0"/>
                    </a:moveTo>
                    <a:lnTo>
                      <a:pt x="62" y="24"/>
                    </a:lnTo>
                    <a:lnTo>
                      <a:pt x="38" y="54"/>
                    </a:lnTo>
                    <a:lnTo>
                      <a:pt x="73" y="54"/>
                    </a:lnTo>
                    <a:lnTo>
                      <a:pt x="81" y="48"/>
                    </a:lnTo>
                    <a:lnTo>
                      <a:pt x="100" y="39"/>
                    </a:lnTo>
                    <a:lnTo>
                      <a:pt x="122" y="34"/>
                    </a:lnTo>
                    <a:lnTo>
                      <a:pt x="146" y="32"/>
                    </a:lnTo>
                    <a:lnTo>
                      <a:pt x="210" y="32"/>
                    </a:lnTo>
                    <a:lnTo>
                      <a:pt x="198" y="20"/>
                    </a:lnTo>
                    <a:lnTo>
                      <a:pt x="178" y="9"/>
                    </a:lnTo>
                    <a:lnTo>
                      <a:pt x="153" y="2"/>
                    </a:lnTo>
                    <a:lnTo>
                      <a:pt x="122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7" name="Group 38"/>
            <p:cNvGrpSpPr>
              <a:grpSpLocks/>
            </p:cNvGrpSpPr>
            <p:nvPr/>
          </p:nvGrpSpPr>
          <p:grpSpPr bwMode="auto">
            <a:xfrm>
              <a:off x="4024" y="14180"/>
              <a:ext cx="174" cy="358"/>
              <a:chOff x="4024" y="14180"/>
              <a:chExt cx="174" cy="358"/>
            </a:xfrm>
          </p:grpSpPr>
          <p:sp>
            <p:nvSpPr>
              <p:cNvPr id="32" name="Freeform 40"/>
              <p:cNvSpPr>
                <a:spLocks/>
              </p:cNvSpPr>
              <p:nvPr/>
            </p:nvSpPr>
            <p:spPr bwMode="auto">
              <a:xfrm>
                <a:off x="4024" y="14180"/>
                <a:ext cx="174" cy="358"/>
              </a:xfrm>
              <a:custGeom>
                <a:avLst/>
                <a:gdLst>
                  <a:gd name="T0" fmla="+- 0 4183 4024"/>
                  <a:gd name="T1" fmla="*/ T0 w 174"/>
                  <a:gd name="T2" fmla="+- 0 14501 14180"/>
                  <a:gd name="T3" fmla="*/ 14501 h 358"/>
                  <a:gd name="T4" fmla="+- 0 4165 4024"/>
                  <a:gd name="T5" fmla="*/ T4 w 174"/>
                  <a:gd name="T6" fmla="+- 0 14504 14180"/>
                  <a:gd name="T7" fmla="*/ 14504 h 358"/>
                  <a:gd name="T8" fmla="+- 0 4185 4024"/>
                  <a:gd name="T9" fmla="*/ T8 w 174"/>
                  <a:gd name="T10" fmla="+- 0 14504 14180"/>
                  <a:gd name="T11" fmla="*/ 14504 h 358"/>
                  <a:gd name="T12" fmla="+- 0 4183 4024"/>
                  <a:gd name="T13" fmla="*/ T12 w 174"/>
                  <a:gd name="T14" fmla="+- 0 14501 14180"/>
                  <a:gd name="T15" fmla="*/ 14501 h 3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74" h="358">
                    <a:moveTo>
                      <a:pt x="159" y="321"/>
                    </a:moveTo>
                    <a:lnTo>
                      <a:pt x="141" y="324"/>
                    </a:lnTo>
                    <a:lnTo>
                      <a:pt x="161" y="324"/>
                    </a:lnTo>
                    <a:lnTo>
                      <a:pt x="159" y="321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" name="Freeform 41"/>
              <p:cNvSpPr>
                <a:spLocks/>
              </p:cNvSpPr>
              <p:nvPr/>
            </p:nvSpPr>
            <p:spPr bwMode="auto">
              <a:xfrm>
                <a:off x="4024" y="14180"/>
                <a:ext cx="174" cy="358"/>
              </a:xfrm>
              <a:custGeom>
                <a:avLst/>
                <a:gdLst>
                  <a:gd name="T0" fmla="+- 0 4195 4024"/>
                  <a:gd name="T1" fmla="*/ T0 w 174"/>
                  <a:gd name="T2" fmla="+- 0 14258 14180"/>
                  <a:gd name="T3" fmla="*/ 14258 h 358"/>
                  <a:gd name="T4" fmla="+- 0 4024 4024"/>
                  <a:gd name="T5" fmla="*/ T4 w 174"/>
                  <a:gd name="T6" fmla="+- 0 14258 14180"/>
                  <a:gd name="T7" fmla="*/ 14258 h 358"/>
                  <a:gd name="T8" fmla="+- 0 4024 4024"/>
                  <a:gd name="T9" fmla="*/ T8 w 174"/>
                  <a:gd name="T10" fmla="+- 0 14290 14180"/>
                  <a:gd name="T11" fmla="*/ 14290 h 358"/>
                  <a:gd name="T12" fmla="+- 0 4195 4024"/>
                  <a:gd name="T13" fmla="*/ T12 w 174"/>
                  <a:gd name="T14" fmla="+- 0 14290 14180"/>
                  <a:gd name="T15" fmla="*/ 14290 h 358"/>
                  <a:gd name="T16" fmla="+- 0 4195 4024"/>
                  <a:gd name="T17" fmla="*/ T16 w 174"/>
                  <a:gd name="T18" fmla="+- 0 14258 14180"/>
                  <a:gd name="T19" fmla="*/ 14258 h 3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74" h="358">
                    <a:moveTo>
                      <a:pt x="171" y="78"/>
                    </a:moveTo>
                    <a:lnTo>
                      <a:pt x="0" y="78"/>
                    </a:lnTo>
                    <a:lnTo>
                      <a:pt x="0" y="110"/>
                    </a:lnTo>
                    <a:lnTo>
                      <a:pt x="171" y="110"/>
                    </a:lnTo>
                    <a:lnTo>
                      <a:pt x="171" y="78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" name="Freeform 42"/>
              <p:cNvSpPr>
                <a:spLocks/>
              </p:cNvSpPr>
              <p:nvPr/>
            </p:nvSpPr>
            <p:spPr bwMode="auto">
              <a:xfrm>
                <a:off x="4024" y="14180"/>
                <a:ext cx="174" cy="358"/>
              </a:xfrm>
              <a:custGeom>
                <a:avLst/>
                <a:gdLst>
                  <a:gd name="T0" fmla="+- 0 4118 4024"/>
                  <a:gd name="T1" fmla="*/ T0 w 174"/>
                  <a:gd name="T2" fmla="+- 0 14180 14180"/>
                  <a:gd name="T3" fmla="*/ 14180 h 358"/>
                  <a:gd name="T4" fmla="+- 0 4082 4024"/>
                  <a:gd name="T5" fmla="*/ T4 w 174"/>
                  <a:gd name="T6" fmla="+- 0 14180 14180"/>
                  <a:gd name="T7" fmla="*/ 14180 h 358"/>
                  <a:gd name="T8" fmla="+- 0 4082 4024"/>
                  <a:gd name="T9" fmla="*/ T8 w 174"/>
                  <a:gd name="T10" fmla="+- 0 14258 14180"/>
                  <a:gd name="T11" fmla="*/ 14258 h 358"/>
                  <a:gd name="T12" fmla="+- 0 4118 4024"/>
                  <a:gd name="T13" fmla="*/ T12 w 174"/>
                  <a:gd name="T14" fmla="+- 0 14258 14180"/>
                  <a:gd name="T15" fmla="*/ 14258 h 358"/>
                  <a:gd name="T16" fmla="+- 0 4118 4024"/>
                  <a:gd name="T17" fmla="*/ T16 w 174"/>
                  <a:gd name="T18" fmla="+- 0 14180 14180"/>
                  <a:gd name="T19" fmla="*/ 14180 h 3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74" h="358">
                    <a:moveTo>
                      <a:pt x="94" y="0"/>
                    </a:moveTo>
                    <a:lnTo>
                      <a:pt x="58" y="0"/>
                    </a:lnTo>
                    <a:lnTo>
                      <a:pt x="58" y="78"/>
                    </a:lnTo>
                    <a:lnTo>
                      <a:pt x="94" y="78"/>
                    </a:lnTo>
                    <a:lnTo>
                      <a:pt x="94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8" name="Group 43"/>
            <p:cNvGrpSpPr>
              <a:grpSpLocks/>
            </p:cNvGrpSpPr>
            <p:nvPr/>
          </p:nvGrpSpPr>
          <p:grpSpPr bwMode="auto">
            <a:xfrm>
              <a:off x="4217" y="14252"/>
              <a:ext cx="225" cy="286"/>
              <a:chOff x="4217" y="14252"/>
              <a:chExt cx="225" cy="286"/>
            </a:xfrm>
          </p:grpSpPr>
          <p:sp>
            <p:nvSpPr>
              <p:cNvPr id="27" name="Freeform 44"/>
              <p:cNvSpPr>
                <a:spLocks/>
              </p:cNvSpPr>
              <p:nvPr/>
            </p:nvSpPr>
            <p:spPr bwMode="auto">
              <a:xfrm>
                <a:off x="4217" y="14252"/>
                <a:ext cx="225" cy="286"/>
              </a:xfrm>
              <a:custGeom>
                <a:avLst/>
                <a:gdLst>
                  <a:gd name="T0" fmla="+- 0 4416 4217"/>
                  <a:gd name="T1" fmla="*/ T0 w 225"/>
                  <a:gd name="T2" fmla="+- 0 14283 14252"/>
                  <a:gd name="T3" fmla="*/ 14283 h 286"/>
                  <a:gd name="T4" fmla="+- 0 4332 4217"/>
                  <a:gd name="T5" fmla="*/ T4 w 225"/>
                  <a:gd name="T6" fmla="+- 0 14283 14252"/>
                  <a:gd name="T7" fmla="*/ 14283 h 286"/>
                  <a:gd name="T8" fmla="+- 0 4356 4217"/>
                  <a:gd name="T9" fmla="*/ T8 w 225"/>
                  <a:gd name="T10" fmla="+- 0 14286 14252"/>
                  <a:gd name="T11" fmla="*/ 14286 h 286"/>
                  <a:gd name="T12" fmla="+- 0 4377 4217"/>
                  <a:gd name="T13" fmla="*/ T12 w 225"/>
                  <a:gd name="T14" fmla="+- 0 14293 14252"/>
                  <a:gd name="T15" fmla="*/ 14293 h 286"/>
                  <a:gd name="T16" fmla="+- 0 4393 4217"/>
                  <a:gd name="T17" fmla="*/ T16 w 225"/>
                  <a:gd name="T18" fmla="+- 0 14306 14252"/>
                  <a:gd name="T19" fmla="*/ 14306 h 286"/>
                  <a:gd name="T20" fmla="+- 0 4403 4217"/>
                  <a:gd name="T21" fmla="*/ T20 w 225"/>
                  <a:gd name="T22" fmla="+- 0 14324 14252"/>
                  <a:gd name="T23" fmla="*/ 14324 h 286"/>
                  <a:gd name="T24" fmla="+- 0 4407 4217"/>
                  <a:gd name="T25" fmla="*/ T24 w 225"/>
                  <a:gd name="T26" fmla="+- 0 14349 14252"/>
                  <a:gd name="T27" fmla="*/ 14349 h 286"/>
                  <a:gd name="T28" fmla="+- 0 4407 4217"/>
                  <a:gd name="T29" fmla="*/ T28 w 225"/>
                  <a:gd name="T30" fmla="+- 0 14366 14252"/>
                  <a:gd name="T31" fmla="*/ 14366 h 286"/>
                  <a:gd name="T32" fmla="+- 0 4361 4217"/>
                  <a:gd name="T33" fmla="*/ T32 w 225"/>
                  <a:gd name="T34" fmla="+- 0 14366 14252"/>
                  <a:gd name="T35" fmla="*/ 14366 h 286"/>
                  <a:gd name="T36" fmla="+- 0 4342 4217"/>
                  <a:gd name="T37" fmla="*/ T36 w 225"/>
                  <a:gd name="T38" fmla="+- 0 14366 14252"/>
                  <a:gd name="T39" fmla="*/ 14366 h 286"/>
                  <a:gd name="T40" fmla="+- 0 4278 4217"/>
                  <a:gd name="T41" fmla="*/ T40 w 225"/>
                  <a:gd name="T42" fmla="+- 0 14379 14252"/>
                  <a:gd name="T43" fmla="*/ 14379 h 286"/>
                  <a:gd name="T44" fmla="+- 0 4229 4217"/>
                  <a:gd name="T45" fmla="*/ T44 w 225"/>
                  <a:gd name="T46" fmla="+- 0 14421 14252"/>
                  <a:gd name="T47" fmla="*/ 14421 h 286"/>
                  <a:gd name="T48" fmla="+- 0 4217 4217"/>
                  <a:gd name="T49" fmla="*/ T48 w 225"/>
                  <a:gd name="T50" fmla="+- 0 14473 14252"/>
                  <a:gd name="T51" fmla="*/ 14473 h 286"/>
                  <a:gd name="T52" fmla="+- 0 4224 4217"/>
                  <a:gd name="T53" fmla="*/ T52 w 225"/>
                  <a:gd name="T54" fmla="+- 0 14494 14252"/>
                  <a:gd name="T55" fmla="*/ 14494 h 286"/>
                  <a:gd name="T56" fmla="+- 0 4274 4217"/>
                  <a:gd name="T57" fmla="*/ T56 w 225"/>
                  <a:gd name="T58" fmla="+- 0 14531 14252"/>
                  <a:gd name="T59" fmla="*/ 14531 h 286"/>
                  <a:gd name="T60" fmla="+- 0 4321 4217"/>
                  <a:gd name="T61" fmla="*/ T60 w 225"/>
                  <a:gd name="T62" fmla="+- 0 14538 14252"/>
                  <a:gd name="T63" fmla="*/ 14538 h 286"/>
                  <a:gd name="T64" fmla="+- 0 4344 4217"/>
                  <a:gd name="T65" fmla="*/ T64 w 225"/>
                  <a:gd name="T66" fmla="+- 0 14535 14252"/>
                  <a:gd name="T67" fmla="*/ 14535 h 286"/>
                  <a:gd name="T68" fmla="+- 0 4363 4217"/>
                  <a:gd name="T69" fmla="*/ T68 w 225"/>
                  <a:gd name="T70" fmla="+- 0 14528 14252"/>
                  <a:gd name="T71" fmla="*/ 14528 h 286"/>
                  <a:gd name="T72" fmla="+- 0 4380 4217"/>
                  <a:gd name="T73" fmla="*/ T72 w 225"/>
                  <a:gd name="T74" fmla="+- 0 14518 14252"/>
                  <a:gd name="T75" fmla="*/ 14518 h 286"/>
                  <a:gd name="T76" fmla="+- 0 4393 4217"/>
                  <a:gd name="T77" fmla="*/ T76 w 225"/>
                  <a:gd name="T78" fmla="+- 0 14506 14252"/>
                  <a:gd name="T79" fmla="*/ 14506 h 286"/>
                  <a:gd name="T80" fmla="+- 0 4304 4217"/>
                  <a:gd name="T81" fmla="*/ T80 w 225"/>
                  <a:gd name="T82" fmla="+- 0 14506 14252"/>
                  <a:gd name="T83" fmla="*/ 14506 h 286"/>
                  <a:gd name="T84" fmla="+- 0 4284 4217"/>
                  <a:gd name="T85" fmla="*/ T84 w 225"/>
                  <a:gd name="T86" fmla="+- 0 14500 14252"/>
                  <a:gd name="T87" fmla="*/ 14500 h 286"/>
                  <a:gd name="T88" fmla="+- 0 4268 4217"/>
                  <a:gd name="T89" fmla="*/ T88 w 225"/>
                  <a:gd name="T90" fmla="+- 0 14489 14252"/>
                  <a:gd name="T91" fmla="*/ 14489 h 286"/>
                  <a:gd name="T92" fmla="+- 0 4256 4217"/>
                  <a:gd name="T93" fmla="*/ T92 w 225"/>
                  <a:gd name="T94" fmla="+- 0 14470 14252"/>
                  <a:gd name="T95" fmla="*/ 14470 h 286"/>
                  <a:gd name="T96" fmla="+- 0 4253 4217"/>
                  <a:gd name="T97" fmla="*/ T96 w 225"/>
                  <a:gd name="T98" fmla="+- 0 14443 14252"/>
                  <a:gd name="T99" fmla="*/ 14443 h 286"/>
                  <a:gd name="T100" fmla="+- 0 4261 4217"/>
                  <a:gd name="T101" fmla="*/ T100 w 225"/>
                  <a:gd name="T102" fmla="+- 0 14427 14252"/>
                  <a:gd name="T103" fmla="*/ 14427 h 286"/>
                  <a:gd name="T104" fmla="+- 0 4317 4217"/>
                  <a:gd name="T105" fmla="*/ T104 w 225"/>
                  <a:gd name="T106" fmla="+- 0 14399 14252"/>
                  <a:gd name="T107" fmla="*/ 14399 h 286"/>
                  <a:gd name="T108" fmla="+- 0 4368 4217"/>
                  <a:gd name="T109" fmla="*/ T108 w 225"/>
                  <a:gd name="T110" fmla="+- 0 14394 14252"/>
                  <a:gd name="T111" fmla="*/ 14394 h 286"/>
                  <a:gd name="T112" fmla="+- 0 4438 4217"/>
                  <a:gd name="T113" fmla="*/ T112 w 225"/>
                  <a:gd name="T114" fmla="+- 0 14394 14252"/>
                  <a:gd name="T115" fmla="*/ 14394 h 286"/>
                  <a:gd name="T116" fmla="+- 0 4438 4217"/>
                  <a:gd name="T117" fmla="*/ T116 w 225"/>
                  <a:gd name="T118" fmla="+- 0 14332 14252"/>
                  <a:gd name="T119" fmla="*/ 14332 h 286"/>
                  <a:gd name="T120" fmla="+- 0 4433 4217"/>
                  <a:gd name="T121" fmla="*/ T120 w 225"/>
                  <a:gd name="T122" fmla="+- 0 14310 14252"/>
                  <a:gd name="T123" fmla="*/ 14310 h 286"/>
                  <a:gd name="T124" fmla="+- 0 4424 4217"/>
                  <a:gd name="T125" fmla="*/ T124 w 225"/>
                  <a:gd name="T126" fmla="+- 0 14292 14252"/>
                  <a:gd name="T127" fmla="*/ 14292 h 286"/>
                  <a:gd name="T128" fmla="+- 0 4416 4217"/>
                  <a:gd name="T129" fmla="*/ T128 w 225"/>
                  <a:gd name="T130" fmla="+- 0 14283 14252"/>
                  <a:gd name="T131" fmla="*/ 14283 h 28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</a:cxnLst>
                <a:rect l="0" t="0" r="r" b="b"/>
                <a:pathLst>
                  <a:path w="225" h="286">
                    <a:moveTo>
                      <a:pt x="199" y="31"/>
                    </a:moveTo>
                    <a:lnTo>
                      <a:pt x="115" y="31"/>
                    </a:lnTo>
                    <a:lnTo>
                      <a:pt x="139" y="34"/>
                    </a:lnTo>
                    <a:lnTo>
                      <a:pt x="160" y="41"/>
                    </a:lnTo>
                    <a:lnTo>
                      <a:pt x="176" y="54"/>
                    </a:lnTo>
                    <a:lnTo>
                      <a:pt x="186" y="72"/>
                    </a:lnTo>
                    <a:lnTo>
                      <a:pt x="190" y="97"/>
                    </a:lnTo>
                    <a:lnTo>
                      <a:pt x="190" y="114"/>
                    </a:lnTo>
                    <a:lnTo>
                      <a:pt x="144" y="114"/>
                    </a:lnTo>
                    <a:lnTo>
                      <a:pt x="125" y="114"/>
                    </a:lnTo>
                    <a:lnTo>
                      <a:pt x="61" y="127"/>
                    </a:lnTo>
                    <a:lnTo>
                      <a:pt x="12" y="169"/>
                    </a:lnTo>
                    <a:lnTo>
                      <a:pt x="0" y="221"/>
                    </a:lnTo>
                    <a:lnTo>
                      <a:pt x="7" y="242"/>
                    </a:lnTo>
                    <a:lnTo>
                      <a:pt x="57" y="279"/>
                    </a:lnTo>
                    <a:lnTo>
                      <a:pt x="104" y="286"/>
                    </a:lnTo>
                    <a:lnTo>
                      <a:pt x="127" y="283"/>
                    </a:lnTo>
                    <a:lnTo>
                      <a:pt x="146" y="276"/>
                    </a:lnTo>
                    <a:lnTo>
                      <a:pt x="163" y="266"/>
                    </a:lnTo>
                    <a:lnTo>
                      <a:pt x="176" y="254"/>
                    </a:lnTo>
                    <a:lnTo>
                      <a:pt x="87" y="254"/>
                    </a:lnTo>
                    <a:lnTo>
                      <a:pt x="67" y="248"/>
                    </a:lnTo>
                    <a:lnTo>
                      <a:pt x="51" y="237"/>
                    </a:lnTo>
                    <a:lnTo>
                      <a:pt x="39" y="218"/>
                    </a:lnTo>
                    <a:lnTo>
                      <a:pt x="36" y="191"/>
                    </a:lnTo>
                    <a:lnTo>
                      <a:pt x="44" y="175"/>
                    </a:lnTo>
                    <a:lnTo>
                      <a:pt x="100" y="147"/>
                    </a:lnTo>
                    <a:lnTo>
                      <a:pt x="151" y="142"/>
                    </a:lnTo>
                    <a:lnTo>
                      <a:pt x="221" y="142"/>
                    </a:lnTo>
                    <a:lnTo>
                      <a:pt x="221" y="80"/>
                    </a:lnTo>
                    <a:lnTo>
                      <a:pt x="216" y="58"/>
                    </a:lnTo>
                    <a:lnTo>
                      <a:pt x="207" y="40"/>
                    </a:lnTo>
                    <a:lnTo>
                      <a:pt x="199" y="31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" name="Freeform 45"/>
              <p:cNvSpPr>
                <a:spLocks/>
              </p:cNvSpPr>
              <p:nvPr/>
            </p:nvSpPr>
            <p:spPr bwMode="auto">
              <a:xfrm>
                <a:off x="4217" y="14252"/>
                <a:ext cx="225" cy="286"/>
              </a:xfrm>
              <a:custGeom>
                <a:avLst/>
                <a:gdLst>
                  <a:gd name="T0" fmla="+- 0 4440 4217"/>
                  <a:gd name="T1" fmla="*/ T0 w 225"/>
                  <a:gd name="T2" fmla="+- 0 14487 14252"/>
                  <a:gd name="T3" fmla="*/ 14487 h 286"/>
                  <a:gd name="T4" fmla="+- 0 4406 4217"/>
                  <a:gd name="T5" fmla="*/ T4 w 225"/>
                  <a:gd name="T6" fmla="+- 0 14487 14252"/>
                  <a:gd name="T7" fmla="*/ 14487 h 286"/>
                  <a:gd name="T8" fmla="+- 0 4408 4217"/>
                  <a:gd name="T9" fmla="*/ T8 w 225"/>
                  <a:gd name="T10" fmla="+- 0 14491 14252"/>
                  <a:gd name="T11" fmla="*/ 14491 h 286"/>
                  <a:gd name="T12" fmla="+- 0 4409 4217"/>
                  <a:gd name="T13" fmla="*/ T12 w 225"/>
                  <a:gd name="T14" fmla="+- 0 14512 14252"/>
                  <a:gd name="T15" fmla="*/ 14512 h 286"/>
                  <a:gd name="T16" fmla="+- 0 4411 4217"/>
                  <a:gd name="T17" fmla="*/ T16 w 225"/>
                  <a:gd name="T18" fmla="+- 0 14531 14252"/>
                  <a:gd name="T19" fmla="*/ 14531 h 286"/>
                  <a:gd name="T20" fmla="+- 0 4442 4217"/>
                  <a:gd name="T21" fmla="*/ T20 w 225"/>
                  <a:gd name="T22" fmla="+- 0 14519 14252"/>
                  <a:gd name="T23" fmla="*/ 14519 h 286"/>
                  <a:gd name="T24" fmla="+- 0 4441 4217"/>
                  <a:gd name="T25" fmla="*/ T24 w 225"/>
                  <a:gd name="T26" fmla="+- 0 14502 14252"/>
                  <a:gd name="T27" fmla="*/ 14502 h 286"/>
                  <a:gd name="T28" fmla="+- 0 4440 4217"/>
                  <a:gd name="T29" fmla="*/ T28 w 225"/>
                  <a:gd name="T30" fmla="+- 0 14487 14252"/>
                  <a:gd name="T31" fmla="*/ 14487 h 28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</a:cxnLst>
                <a:rect l="0" t="0" r="r" b="b"/>
                <a:pathLst>
                  <a:path w="225" h="286">
                    <a:moveTo>
                      <a:pt x="223" y="235"/>
                    </a:moveTo>
                    <a:lnTo>
                      <a:pt x="189" y="235"/>
                    </a:lnTo>
                    <a:lnTo>
                      <a:pt x="191" y="239"/>
                    </a:lnTo>
                    <a:lnTo>
                      <a:pt x="192" y="260"/>
                    </a:lnTo>
                    <a:lnTo>
                      <a:pt x="194" y="279"/>
                    </a:lnTo>
                    <a:lnTo>
                      <a:pt x="225" y="267"/>
                    </a:lnTo>
                    <a:lnTo>
                      <a:pt x="224" y="250"/>
                    </a:lnTo>
                    <a:lnTo>
                      <a:pt x="223" y="235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" name="Freeform 46"/>
              <p:cNvSpPr>
                <a:spLocks/>
              </p:cNvSpPr>
              <p:nvPr/>
            </p:nvSpPr>
            <p:spPr bwMode="auto">
              <a:xfrm>
                <a:off x="4217" y="14252"/>
                <a:ext cx="225" cy="286"/>
              </a:xfrm>
              <a:custGeom>
                <a:avLst/>
                <a:gdLst>
                  <a:gd name="T0" fmla="+- 0 4438 4217"/>
                  <a:gd name="T1" fmla="*/ T0 w 225"/>
                  <a:gd name="T2" fmla="+- 0 14394 14252"/>
                  <a:gd name="T3" fmla="*/ 14394 h 286"/>
                  <a:gd name="T4" fmla="+- 0 4407 4217"/>
                  <a:gd name="T5" fmla="*/ T4 w 225"/>
                  <a:gd name="T6" fmla="+- 0 14394 14252"/>
                  <a:gd name="T7" fmla="*/ 14394 h 286"/>
                  <a:gd name="T8" fmla="+- 0 4406 4217"/>
                  <a:gd name="T9" fmla="*/ T8 w 225"/>
                  <a:gd name="T10" fmla="+- 0 14432 14252"/>
                  <a:gd name="T11" fmla="*/ 14432 h 286"/>
                  <a:gd name="T12" fmla="+- 0 4401 4217"/>
                  <a:gd name="T13" fmla="*/ T12 w 225"/>
                  <a:gd name="T14" fmla="+- 0 14451 14252"/>
                  <a:gd name="T15" fmla="*/ 14451 h 286"/>
                  <a:gd name="T16" fmla="+- 0 4361 4217"/>
                  <a:gd name="T17" fmla="*/ T16 w 225"/>
                  <a:gd name="T18" fmla="+- 0 14495 14252"/>
                  <a:gd name="T19" fmla="*/ 14495 h 286"/>
                  <a:gd name="T20" fmla="+- 0 4304 4217"/>
                  <a:gd name="T21" fmla="*/ T20 w 225"/>
                  <a:gd name="T22" fmla="+- 0 14506 14252"/>
                  <a:gd name="T23" fmla="*/ 14506 h 286"/>
                  <a:gd name="T24" fmla="+- 0 4393 4217"/>
                  <a:gd name="T25" fmla="*/ T24 w 225"/>
                  <a:gd name="T26" fmla="+- 0 14506 14252"/>
                  <a:gd name="T27" fmla="*/ 14506 h 286"/>
                  <a:gd name="T28" fmla="+- 0 4394 4217"/>
                  <a:gd name="T29" fmla="*/ T28 w 225"/>
                  <a:gd name="T30" fmla="+- 0 14504 14252"/>
                  <a:gd name="T31" fmla="*/ 14504 h 286"/>
                  <a:gd name="T32" fmla="+- 0 4406 4217"/>
                  <a:gd name="T33" fmla="*/ T32 w 225"/>
                  <a:gd name="T34" fmla="+- 0 14487 14252"/>
                  <a:gd name="T35" fmla="*/ 14487 h 286"/>
                  <a:gd name="T36" fmla="+- 0 4440 4217"/>
                  <a:gd name="T37" fmla="*/ T36 w 225"/>
                  <a:gd name="T38" fmla="+- 0 14487 14252"/>
                  <a:gd name="T39" fmla="*/ 14487 h 286"/>
                  <a:gd name="T40" fmla="+- 0 4439 4217"/>
                  <a:gd name="T41" fmla="*/ T40 w 225"/>
                  <a:gd name="T42" fmla="+- 0 14414 14252"/>
                  <a:gd name="T43" fmla="*/ 14414 h 286"/>
                  <a:gd name="T44" fmla="+- 0 4438 4217"/>
                  <a:gd name="T45" fmla="*/ T44 w 225"/>
                  <a:gd name="T46" fmla="+- 0 14394 14252"/>
                  <a:gd name="T47" fmla="*/ 14394 h 28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</a:cxnLst>
                <a:rect l="0" t="0" r="r" b="b"/>
                <a:pathLst>
                  <a:path w="225" h="286">
                    <a:moveTo>
                      <a:pt x="221" y="142"/>
                    </a:moveTo>
                    <a:lnTo>
                      <a:pt x="190" y="142"/>
                    </a:lnTo>
                    <a:lnTo>
                      <a:pt x="189" y="180"/>
                    </a:lnTo>
                    <a:lnTo>
                      <a:pt x="184" y="199"/>
                    </a:lnTo>
                    <a:lnTo>
                      <a:pt x="144" y="243"/>
                    </a:lnTo>
                    <a:lnTo>
                      <a:pt x="87" y="254"/>
                    </a:lnTo>
                    <a:lnTo>
                      <a:pt x="176" y="254"/>
                    </a:lnTo>
                    <a:lnTo>
                      <a:pt x="177" y="252"/>
                    </a:lnTo>
                    <a:lnTo>
                      <a:pt x="189" y="235"/>
                    </a:lnTo>
                    <a:lnTo>
                      <a:pt x="223" y="235"/>
                    </a:lnTo>
                    <a:lnTo>
                      <a:pt x="222" y="162"/>
                    </a:lnTo>
                    <a:lnTo>
                      <a:pt x="221" y="142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" name="Freeform 47"/>
              <p:cNvSpPr>
                <a:spLocks/>
              </p:cNvSpPr>
              <p:nvPr/>
            </p:nvSpPr>
            <p:spPr bwMode="auto">
              <a:xfrm>
                <a:off x="4217" y="14252"/>
                <a:ext cx="225" cy="286"/>
              </a:xfrm>
              <a:custGeom>
                <a:avLst/>
                <a:gdLst>
                  <a:gd name="T0" fmla="+- 0 4321 4217"/>
                  <a:gd name="T1" fmla="*/ T0 w 225"/>
                  <a:gd name="T2" fmla="+- 0 14252 14252"/>
                  <a:gd name="T3" fmla="*/ 14252 h 286"/>
                  <a:gd name="T4" fmla="+- 0 4261 4217"/>
                  <a:gd name="T5" fmla="*/ T4 w 225"/>
                  <a:gd name="T6" fmla="+- 0 14267 14252"/>
                  <a:gd name="T7" fmla="*/ 14267 h 286"/>
                  <a:gd name="T8" fmla="+- 0 4228 4217"/>
                  <a:gd name="T9" fmla="*/ T8 w 225"/>
                  <a:gd name="T10" fmla="+- 0 14290 14252"/>
                  <a:gd name="T11" fmla="*/ 14290 h 286"/>
                  <a:gd name="T12" fmla="+- 0 4256 4217"/>
                  <a:gd name="T13" fmla="*/ T12 w 225"/>
                  <a:gd name="T14" fmla="+- 0 14308 14252"/>
                  <a:gd name="T15" fmla="*/ 14308 h 286"/>
                  <a:gd name="T16" fmla="+- 0 4273 4217"/>
                  <a:gd name="T17" fmla="*/ T16 w 225"/>
                  <a:gd name="T18" fmla="+- 0 14297 14252"/>
                  <a:gd name="T19" fmla="*/ 14297 h 286"/>
                  <a:gd name="T20" fmla="+- 0 4291 4217"/>
                  <a:gd name="T21" fmla="*/ T20 w 225"/>
                  <a:gd name="T22" fmla="+- 0 14289 14252"/>
                  <a:gd name="T23" fmla="*/ 14289 h 286"/>
                  <a:gd name="T24" fmla="+- 0 4311 4217"/>
                  <a:gd name="T25" fmla="*/ T24 w 225"/>
                  <a:gd name="T26" fmla="+- 0 14285 14252"/>
                  <a:gd name="T27" fmla="*/ 14285 h 286"/>
                  <a:gd name="T28" fmla="+- 0 4332 4217"/>
                  <a:gd name="T29" fmla="*/ T28 w 225"/>
                  <a:gd name="T30" fmla="+- 0 14283 14252"/>
                  <a:gd name="T31" fmla="*/ 14283 h 286"/>
                  <a:gd name="T32" fmla="+- 0 4416 4217"/>
                  <a:gd name="T33" fmla="*/ T32 w 225"/>
                  <a:gd name="T34" fmla="+- 0 14283 14252"/>
                  <a:gd name="T35" fmla="*/ 14283 h 286"/>
                  <a:gd name="T36" fmla="+- 0 4411 4217"/>
                  <a:gd name="T37" fmla="*/ T36 w 225"/>
                  <a:gd name="T38" fmla="+- 0 14277 14252"/>
                  <a:gd name="T39" fmla="*/ 14277 h 286"/>
                  <a:gd name="T40" fmla="+- 0 4394 4217"/>
                  <a:gd name="T41" fmla="*/ T40 w 225"/>
                  <a:gd name="T42" fmla="+- 0 14265 14252"/>
                  <a:gd name="T43" fmla="*/ 14265 h 286"/>
                  <a:gd name="T44" fmla="+- 0 4373 4217"/>
                  <a:gd name="T45" fmla="*/ T44 w 225"/>
                  <a:gd name="T46" fmla="+- 0 14258 14252"/>
                  <a:gd name="T47" fmla="*/ 14258 h 286"/>
                  <a:gd name="T48" fmla="+- 0 4349 4217"/>
                  <a:gd name="T49" fmla="*/ T48 w 225"/>
                  <a:gd name="T50" fmla="+- 0 14253 14252"/>
                  <a:gd name="T51" fmla="*/ 14253 h 286"/>
                  <a:gd name="T52" fmla="+- 0 4321 4217"/>
                  <a:gd name="T53" fmla="*/ T52 w 225"/>
                  <a:gd name="T54" fmla="+- 0 14252 14252"/>
                  <a:gd name="T55" fmla="*/ 14252 h 28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</a:cxnLst>
                <a:rect l="0" t="0" r="r" b="b"/>
                <a:pathLst>
                  <a:path w="225" h="286">
                    <a:moveTo>
                      <a:pt x="104" y="0"/>
                    </a:moveTo>
                    <a:lnTo>
                      <a:pt x="44" y="15"/>
                    </a:lnTo>
                    <a:lnTo>
                      <a:pt x="11" y="38"/>
                    </a:lnTo>
                    <a:lnTo>
                      <a:pt x="39" y="56"/>
                    </a:lnTo>
                    <a:lnTo>
                      <a:pt x="56" y="45"/>
                    </a:lnTo>
                    <a:lnTo>
                      <a:pt x="74" y="37"/>
                    </a:lnTo>
                    <a:lnTo>
                      <a:pt x="94" y="33"/>
                    </a:lnTo>
                    <a:lnTo>
                      <a:pt x="115" y="31"/>
                    </a:lnTo>
                    <a:lnTo>
                      <a:pt x="199" y="31"/>
                    </a:lnTo>
                    <a:lnTo>
                      <a:pt x="194" y="25"/>
                    </a:lnTo>
                    <a:lnTo>
                      <a:pt x="177" y="13"/>
                    </a:lnTo>
                    <a:lnTo>
                      <a:pt x="156" y="6"/>
                    </a:lnTo>
                    <a:lnTo>
                      <a:pt x="132" y="1"/>
                    </a:lnTo>
                    <a:lnTo>
                      <a:pt x="104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9" name="Group 48"/>
            <p:cNvGrpSpPr>
              <a:grpSpLocks/>
            </p:cNvGrpSpPr>
            <p:nvPr/>
          </p:nvGrpSpPr>
          <p:grpSpPr bwMode="auto">
            <a:xfrm>
              <a:off x="4488" y="14252"/>
              <a:ext cx="242" cy="286"/>
              <a:chOff x="4488" y="14252"/>
              <a:chExt cx="242" cy="286"/>
            </a:xfrm>
          </p:grpSpPr>
          <p:sp>
            <p:nvSpPr>
              <p:cNvPr id="25" name="Freeform 50"/>
              <p:cNvSpPr>
                <a:spLocks/>
              </p:cNvSpPr>
              <p:nvPr/>
            </p:nvSpPr>
            <p:spPr bwMode="auto">
              <a:xfrm>
                <a:off x="4488" y="14252"/>
                <a:ext cx="242" cy="286"/>
              </a:xfrm>
              <a:custGeom>
                <a:avLst/>
                <a:gdLst>
                  <a:gd name="T0" fmla="+- 0 4696 4488"/>
                  <a:gd name="T1" fmla="*/ T0 w 242"/>
                  <a:gd name="T2" fmla="+- 0 14476 14252"/>
                  <a:gd name="T3" fmla="*/ 14476 h 286"/>
                  <a:gd name="T4" fmla="+- 0 4681 4488"/>
                  <a:gd name="T5" fmla="*/ T4 w 242"/>
                  <a:gd name="T6" fmla="+- 0 14489 14252"/>
                  <a:gd name="T7" fmla="*/ 14489 h 286"/>
                  <a:gd name="T8" fmla="+- 0 4664 4488"/>
                  <a:gd name="T9" fmla="*/ T8 w 242"/>
                  <a:gd name="T10" fmla="+- 0 14498 14252"/>
                  <a:gd name="T11" fmla="*/ 14498 h 286"/>
                  <a:gd name="T12" fmla="+- 0 4644 4488"/>
                  <a:gd name="T13" fmla="*/ T12 w 242"/>
                  <a:gd name="T14" fmla="+- 0 14504 14252"/>
                  <a:gd name="T15" fmla="*/ 14504 h 286"/>
                  <a:gd name="T16" fmla="+- 0 4620 4488"/>
                  <a:gd name="T17" fmla="*/ T16 w 242"/>
                  <a:gd name="T18" fmla="+- 0 14506 14252"/>
                  <a:gd name="T19" fmla="*/ 14506 h 286"/>
                  <a:gd name="T20" fmla="+- 0 4715 4488"/>
                  <a:gd name="T21" fmla="*/ T20 w 242"/>
                  <a:gd name="T22" fmla="+- 0 14506 14252"/>
                  <a:gd name="T23" fmla="*/ 14506 h 286"/>
                  <a:gd name="T24" fmla="+- 0 4730 4488"/>
                  <a:gd name="T25" fmla="*/ T24 w 242"/>
                  <a:gd name="T26" fmla="+- 0 14491 14252"/>
                  <a:gd name="T27" fmla="*/ 14491 h 286"/>
                  <a:gd name="T28" fmla="+- 0 4696 4488"/>
                  <a:gd name="T29" fmla="*/ T28 w 242"/>
                  <a:gd name="T30" fmla="+- 0 14476 14252"/>
                  <a:gd name="T31" fmla="*/ 14476 h 28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</a:cxnLst>
                <a:rect l="0" t="0" r="r" b="b"/>
                <a:pathLst>
                  <a:path w="242" h="286">
                    <a:moveTo>
                      <a:pt x="208" y="224"/>
                    </a:moveTo>
                    <a:lnTo>
                      <a:pt x="193" y="237"/>
                    </a:lnTo>
                    <a:lnTo>
                      <a:pt x="176" y="246"/>
                    </a:lnTo>
                    <a:lnTo>
                      <a:pt x="156" y="252"/>
                    </a:lnTo>
                    <a:lnTo>
                      <a:pt x="132" y="254"/>
                    </a:lnTo>
                    <a:lnTo>
                      <a:pt x="227" y="254"/>
                    </a:lnTo>
                    <a:lnTo>
                      <a:pt x="242" y="239"/>
                    </a:lnTo>
                    <a:lnTo>
                      <a:pt x="208" y="224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" name="Freeform 51"/>
              <p:cNvSpPr>
                <a:spLocks/>
              </p:cNvSpPr>
              <p:nvPr/>
            </p:nvSpPr>
            <p:spPr bwMode="auto">
              <a:xfrm>
                <a:off x="4488" y="14252"/>
                <a:ext cx="242" cy="286"/>
              </a:xfrm>
              <a:custGeom>
                <a:avLst/>
                <a:gdLst>
                  <a:gd name="T0" fmla="+- 0 4715 4488"/>
                  <a:gd name="T1" fmla="*/ T0 w 242"/>
                  <a:gd name="T2" fmla="+- 0 14283 14252"/>
                  <a:gd name="T3" fmla="*/ 14283 h 286"/>
                  <a:gd name="T4" fmla="+- 0 4631 4488"/>
                  <a:gd name="T5" fmla="*/ T4 w 242"/>
                  <a:gd name="T6" fmla="+- 0 14283 14252"/>
                  <a:gd name="T7" fmla="*/ 14283 h 286"/>
                  <a:gd name="T8" fmla="+- 0 4651 4488"/>
                  <a:gd name="T9" fmla="*/ T8 w 242"/>
                  <a:gd name="T10" fmla="+- 0 14286 14252"/>
                  <a:gd name="T11" fmla="*/ 14286 h 286"/>
                  <a:gd name="T12" fmla="+- 0 4670 4488"/>
                  <a:gd name="T13" fmla="*/ T12 w 242"/>
                  <a:gd name="T14" fmla="+- 0 14293 14252"/>
                  <a:gd name="T15" fmla="*/ 14293 h 286"/>
                  <a:gd name="T16" fmla="+- 0 4687 4488"/>
                  <a:gd name="T17" fmla="*/ T16 w 242"/>
                  <a:gd name="T18" fmla="+- 0 14305 14252"/>
                  <a:gd name="T19" fmla="*/ 14305 h 286"/>
                  <a:gd name="T20" fmla="+- 0 4703 4488"/>
                  <a:gd name="T21" fmla="*/ T20 w 242"/>
                  <a:gd name="T22" fmla="+- 0 14320 14252"/>
                  <a:gd name="T23" fmla="*/ 14320 h 286"/>
                  <a:gd name="T24" fmla="+- 0 4729 4488"/>
                  <a:gd name="T25" fmla="*/ T24 w 242"/>
                  <a:gd name="T26" fmla="+- 0 14296 14252"/>
                  <a:gd name="T27" fmla="*/ 14296 h 286"/>
                  <a:gd name="T28" fmla="+- 0 4715 4488"/>
                  <a:gd name="T29" fmla="*/ T28 w 242"/>
                  <a:gd name="T30" fmla="+- 0 14283 14252"/>
                  <a:gd name="T31" fmla="*/ 14283 h 28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</a:cxnLst>
                <a:rect l="0" t="0" r="r" b="b"/>
                <a:pathLst>
                  <a:path w="242" h="286">
                    <a:moveTo>
                      <a:pt x="227" y="31"/>
                    </a:moveTo>
                    <a:lnTo>
                      <a:pt x="143" y="31"/>
                    </a:lnTo>
                    <a:lnTo>
                      <a:pt x="163" y="34"/>
                    </a:lnTo>
                    <a:lnTo>
                      <a:pt x="182" y="41"/>
                    </a:lnTo>
                    <a:lnTo>
                      <a:pt x="199" y="53"/>
                    </a:lnTo>
                    <a:lnTo>
                      <a:pt x="215" y="68"/>
                    </a:lnTo>
                    <a:lnTo>
                      <a:pt x="241" y="44"/>
                    </a:lnTo>
                    <a:lnTo>
                      <a:pt x="227" y="31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20" name="Group 52"/>
            <p:cNvGrpSpPr>
              <a:grpSpLocks/>
            </p:cNvGrpSpPr>
            <p:nvPr/>
          </p:nvGrpSpPr>
          <p:grpSpPr bwMode="auto">
            <a:xfrm>
              <a:off x="4746" y="14180"/>
              <a:ext cx="174" cy="358"/>
              <a:chOff x="4746" y="14180"/>
              <a:chExt cx="174" cy="358"/>
            </a:xfrm>
          </p:grpSpPr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4746" y="14180"/>
                <a:ext cx="174" cy="358"/>
              </a:xfrm>
              <a:custGeom>
                <a:avLst/>
                <a:gdLst>
                  <a:gd name="T0" fmla="+- 0 4905 4746"/>
                  <a:gd name="T1" fmla="*/ T0 w 174"/>
                  <a:gd name="T2" fmla="+- 0 14501 14180"/>
                  <a:gd name="T3" fmla="*/ 14501 h 358"/>
                  <a:gd name="T4" fmla="+- 0 4887 4746"/>
                  <a:gd name="T5" fmla="*/ T4 w 174"/>
                  <a:gd name="T6" fmla="+- 0 14504 14180"/>
                  <a:gd name="T7" fmla="*/ 14504 h 358"/>
                  <a:gd name="T8" fmla="+- 0 4907 4746"/>
                  <a:gd name="T9" fmla="*/ T8 w 174"/>
                  <a:gd name="T10" fmla="+- 0 14504 14180"/>
                  <a:gd name="T11" fmla="*/ 14504 h 358"/>
                  <a:gd name="T12" fmla="+- 0 4905 4746"/>
                  <a:gd name="T13" fmla="*/ T12 w 174"/>
                  <a:gd name="T14" fmla="+- 0 14501 14180"/>
                  <a:gd name="T15" fmla="*/ 14501 h 3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74" h="358">
                    <a:moveTo>
                      <a:pt x="159" y="321"/>
                    </a:moveTo>
                    <a:lnTo>
                      <a:pt x="141" y="324"/>
                    </a:lnTo>
                    <a:lnTo>
                      <a:pt x="161" y="324"/>
                    </a:lnTo>
                    <a:lnTo>
                      <a:pt x="159" y="321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4746" y="14180"/>
                <a:ext cx="174" cy="358"/>
              </a:xfrm>
              <a:custGeom>
                <a:avLst/>
                <a:gdLst>
                  <a:gd name="T0" fmla="+- 0 4917 4746"/>
                  <a:gd name="T1" fmla="*/ T0 w 174"/>
                  <a:gd name="T2" fmla="+- 0 14258 14180"/>
                  <a:gd name="T3" fmla="*/ 14258 h 358"/>
                  <a:gd name="T4" fmla="+- 0 4746 4746"/>
                  <a:gd name="T5" fmla="*/ T4 w 174"/>
                  <a:gd name="T6" fmla="+- 0 14258 14180"/>
                  <a:gd name="T7" fmla="*/ 14258 h 358"/>
                  <a:gd name="T8" fmla="+- 0 4746 4746"/>
                  <a:gd name="T9" fmla="*/ T8 w 174"/>
                  <a:gd name="T10" fmla="+- 0 14290 14180"/>
                  <a:gd name="T11" fmla="*/ 14290 h 358"/>
                  <a:gd name="T12" fmla="+- 0 4917 4746"/>
                  <a:gd name="T13" fmla="*/ T12 w 174"/>
                  <a:gd name="T14" fmla="+- 0 14290 14180"/>
                  <a:gd name="T15" fmla="*/ 14290 h 358"/>
                  <a:gd name="T16" fmla="+- 0 4917 4746"/>
                  <a:gd name="T17" fmla="*/ T16 w 174"/>
                  <a:gd name="T18" fmla="+- 0 14258 14180"/>
                  <a:gd name="T19" fmla="*/ 14258 h 3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74" h="358">
                    <a:moveTo>
                      <a:pt x="171" y="78"/>
                    </a:moveTo>
                    <a:lnTo>
                      <a:pt x="0" y="78"/>
                    </a:lnTo>
                    <a:lnTo>
                      <a:pt x="0" y="110"/>
                    </a:lnTo>
                    <a:lnTo>
                      <a:pt x="171" y="110"/>
                    </a:lnTo>
                    <a:lnTo>
                      <a:pt x="171" y="78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4746" y="14180"/>
                <a:ext cx="174" cy="358"/>
              </a:xfrm>
              <a:custGeom>
                <a:avLst/>
                <a:gdLst>
                  <a:gd name="T0" fmla="+- 0 4840 4746"/>
                  <a:gd name="T1" fmla="*/ T0 w 174"/>
                  <a:gd name="T2" fmla="+- 0 14180 14180"/>
                  <a:gd name="T3" fmla="*/ 14180 h 358"/>
                  <a:gd name="T4" fmla="+- 0 4805 4746"/>
                  <a:gd name="T5" fmla="*/ T4 w 174"/>
                  <a:gd name="T6" fmla="+- 0 14180 14180"/>
                  <a:gd name="T7" fmla="*/ 14180 h 358"/>
                  <a:gd name="T8" fmla="+- 0 4805 4746"/>
                  <a:gd name="T9" fmla="*/ T8 w 174"/>
                  <a:gd name="T10" fmla="+- 0 14258 14180"/>
                  <a:gd name="T11" fmla="*/ 14258 h 358"/>
                  <a:gd name="T12" fmla="+- 0 4840 4746"/>
                  <a:gd name="T13" fmla="*/ T12 w 174"/>
                  <a:gd name="T14" fmla="+- 0 14258 14180"/>
                  <a:gd name="T15" fmla="*/ 14258 h 358"/>
                  <a:gd name="T16" fmla="+- 0 4840 4746"/>
                  <a:gd name="T17" fmla="*/ T16 w 174"/>
                  <a:gd name="T18" fmla="+- 0 14180 14180"/>
                  <a:gd name="T19" fmla="*/ 14180 h 3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74" h="358">
                    <a:moveTo>
                      <a:pt x="94" y="0"/>
                    </a:moveTo>
                    <a:lnTo>
                      <a:pt x="59" y="0"/>
                    </a:lnTo>
                    <a:lnTo>
                      <a:pt x="59" y="78"/>
                    </a:lnTo>
                    <a:lnTo>
                      <a:pt x="94" y="78"/>
                    </a:lnTo>
                    <a:lnTo>
                      <a:pt x="94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sp>
        <p:nvSpPr>
          <p:cNvPr id="59" name="Rectangle 58"/>
          <p:cNvSpPr/>
          <p:nvPr/>
        </p:nvSpPr>
        <p:spPr>
          <a:xfrm>
            <a:off x="1225997" y="1909140"/>
            <a:ext cx="6946403" cy="2304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83080" marR="1770380" algn="ctr">
              <a:lnSpc>
                <a:spcPts val="9315"/>
              </a:lnSpc>
              <a:spcAft>
                <a:spcPts val="0"/>
              </a:spcAft>
            </a:pPr>
            <a:r>
              <a:rPr lang="en-US" sz="5400" dirty="0" smtClean="0">
                <a:solidFill>
                  <a:srgbClr val="FFFFFF"/>
                </a:solidFill>
                <a:latin typeface="+mn-lt"/>
                <a:ea typeface="Arial" panose="020B0604020202020204" pitchFamily="34" charset="0"/>
                <a:cs typeface="Times New Roman" panose="02020603050405020304" pitchFamily="18" charset="0"/>
              </a:rPr>
              <a:t>Streaming</a:t>
            </a:r>
            <a:endParaRPr lang="en-GB" sz="54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22350" marR="1009650" algn="ctr">
              <a:lnSpc>
                <a:spcPct val="115000"/>
              </a:lnSpc>
              <a:spcBef>
                <a:spcPts val="450"/>
              </a:spcBef>
              <a:spcAft>
                <a:spcPts val="0"/>
              </a:spcAft>
            </a:pPr>
            <a:r>
              <a:rPr lang="en-US" sz="5400" dirty="0">
                <a:solidFill>
                  <a:srgbClr val="FFFFFF"/>
                </a:solidFill>
                <a:latin typeface="+mn-lt"/>
                <a:ea typeface="Arial" panose="020B0604020202020204" pitchFamily="34" charset="0"/>
                <a:cs typeface="Times New Roman" panose="02020603050405020304" pitchFamily="18" charset="0"/>
              </a:rPr>
              <a:t>Computation</a:t>
            </a:r>
            <a:endParaRPr lang="en-GB" sz="54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5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8">
      <a:dk1>
        <a:srgbClr val="000000"/>
      </a:dk1>
      <a:lt1>
        <a:srgbClr val="EFFFEF"/>
      </a:lt1>
      <a:dk2>
        <a:srgbClr val="005500"/>
      </a:dk2>
      <a:lt2>
        <a:srgbClr val="808080"/>
      </a:lt2>
      <a:accent1>
        <a:srgbClr val="00CC99"/>
      </a:accent1>
      <a:accent2>
        <a:srgbClr val="3333CC"/>
      </a:accent2>
      <a:accent3>
        <a:srgbClr val="F6FFF6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rgbClr val="005500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rgbClr val="005500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EFFFEF"/>
        </a:lt1>
        <a:dk2>
          <a:srgbClr val="0055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6FFF6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65921</TotalTime>
  <Words>1514</Words>
  <Application>Microsoft Office PowerPoint</Application>
  <PresentationFormat>On-screen Show (4:3)</PresentationFormat>
  <Paragraphs>278</Paragraphs>
  <Slides>57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71" baseType="lpstr">
      <vt:lpstr>新細明體</vt:lpstr>
      <vt:lpstr>Arial</vt:lpstr>
      <vt:lpstr>Calibri</vt:lpstr>
      <vt:lpstr>Calibri Light</vt:lpstr>
      <vt:lpstr>Copperplate Gothic Light</vt:lpstr>
      <vt:lpstr>Garamond</vt:lpstr>
      <vt:lpstr>GillSans</vt:lpstr>
      <vt:lpstr>GillSans-Bold</vt:lpstr>
      <vt:lpstr>Perpetua Titling MT</vt:lpstr>
      <vt:lpstr>Tahoma</vt:lpstr>
      <vt:lpstr>Times New Roman</vt:lpstr>
      <vt:lpstr>Wingdings</vt:lpstr>
      <vt:lpstr>Default Design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Enfoss India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CUBIST kick-off meeting</dc:title>
  <dc:creator>Sonal Raj</dc:creator>
  <cp:keywords>ontotext, cubist, IST</cp:keywords>
  <dc:description>CUBIST kick-off meeting</dc:description>
  <cp:lastModifiedBy>sonalraj</cp:lastModifiedBy>
  <cp:revision>2250</cp:revision>
  <dcterms:created xsi:type="dcterms:W3CDTF">2002-01-04T12:28:06Z</dcterms:created>
  <dcterms:modified xsi:type="dcterms:W3CDTF">2013-05-27T16:00:42Z</dcterms:modified>
</cp:coreProperties>
</file>