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-1858" y="-37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pPr/>
              <a:t>02.02.2012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Ellipse 31"/>
          <p:cNvSpPr/>
          <p:nvPr/>
        </p:nvSpPr>
        <p:spPr>
          <a:xfrm>
            <a:off x="1691680" y="1268760"/>
            <a:ext cx="4320480" cy="4320480"/>
          </a:xfrm>
          <a:prstGeom prst="ellipse">
            <a:avLst/>
          </a:prstGeom>
          <a:solidFill>
            <a:schemeClr val="accent1">
              <a:alpha val="25000"/>
            </a:schemeClr>
          </a:solidFill>
          <a:ln>
            <a:solidFill>
              <a:schemeClr val="accent1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cxnSp>
        <p:nvCxnSpPr>
          <p:cNvPr id="5" name="Gerade Verbindung 4"/>
          <p:cNvCxnSpPr/>
          <p:nvPr/>
        </p:nvCxnSpPr>
        <p:spPr>
          <a:xfrm>
            <a:off x="3851920" y="260648"/>
            <a:ext cx="0" cy="6336704"/>
          </a:xfrm>
          <a:prstGeom prst="line">
            <a:avLst/>
          </a:prstGeom>
          <a:ln w="19050" cmpd="sng"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Gerade Verbindung 8"/>
          <p:cNvCxnSpPr/>
          <p:nvPr/>
        </p:nvCxnSpPr>
        <p:spPr>
          <a:xfrm>
            <a:off x="755576" y="3429000"/>
            <a:ext cx="6264696" cy="0"/>
          </a:xfrm>
          <a:prstGeom prst="line">
            <a:avLst/>
          </a:prstGeom>
          <a:ln w="19050" cmpd="sng"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feld 9"/>
          <p:cNvSpPr txBox="1"/>
          <p:nvPr/>
        </p:nvSpPr>
        <p:spPr>
          <a:xfrm>
            <a:off x="6804248" y="2996952"/>
            <a:ext cx="2840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x</a:t>
            </a:r>
            <a:endParaRPr lang="de-DE" dirty="0"/>
          </a:p>
        </p:txBody>
      </p:sp>
      <p:sp>
        <p:nvSpPr>
          <p:cNvPr id="11" name="Textfeld 10"/>
          <p:cNvSpPr txBox="1"/>
          <p:nvPr/>
        </p:nvSpPr>
        <p:spPr>
          <a:xfrm>
            <a:off x="3923928" y="188640"/>
            <a:ext cx="2888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y</a:t>
            </a:r>
            <a:endParaRPr lang="de-DE" dirty="0"/>
          </a:p>
        </p:txBody>
      </p:sp>
      <p:cxnSp>
        <p:nvCxnSpPr>
          <p:cNvPr id="13" name="Gerade Verbindung 12"/>
          <p:cNvCxnSpPr/>
          <p:nvPr/>
        </p:nvCxnSpPr>
        <p:spPr>
          <a:xfrm>
            <a:off x="6732240" y="3284984"/>
            <a:ext cx="0" cy="288032"/>
          </a:xfrm>
          <a:prstGeom prst="line">
            <a:avLst/>
          </a:prstGeom>
          <a:ln w="19050" cmpd="sng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Gerade Verbindung 13"/>
          <p:cNvCxnSpPr/>
          <p:nvPr/>
        </p:nvCxnSpPr>
        <p:spPr>
          <a:xfrm>
            <a:off x="971600" y="3284984"/>
            <a:ext cx="0" cy="288032"/>
          </a:xfrm>
          <a:prstGeom prst="line">
            <a:avLst/>
          </a:prstGeom>
          <a:ln w="19050" cmpd="sng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Gerade Verbindung 14"/>
          <p:cNvCxnSpPr/>
          <p:nvPr/>
        </p:nvCxnSpPr>
        <p:spPr>
          <a:xfrm>
            <a:off x="5292080" y="3284984"/>
            <a:ext cx="0" cy="288032"/>
          </a:xfrm>
          <a:prstGeom prst="line">
            <a:avLst/>
          </a:prstGeom>
          <a:ln w="19050" cmpd="sng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Gerade Verbindung 15"/>
          <p:cNvCxnSpPr/>
          <p:nvPr/>
        </p:nvCxnSpPr>
        <p:spPr>
          <a:xfrm>
            <a:off x="2411760" y="3284984"/>
            <a:ext cx="0" cy="288032"/>
          </a:xfrm>
          <a:prstGeom prst="line">
            <a:avLst/>
          </a:prstGeom>
          <a:ln w="19050" cmpd="sng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Gerade Verbindung 16"/>
          <p:cNvCxnSpPr/>
          <p:nvPr/>
        </p:nvCxnSpPr>
        <p:spPr>
          <a:xfrm>
            <a:off x="3707904" y="4869160"/>
            <a:ext cx="288032" cy="0"/>
          </a:xfrm>
          <a:prstGeom prst="line">
            <a:avLst/>
          </a:prstGeom>
          <a:ln w="19050" cmpd="sng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Gerade Verbindung 18"/>
          <p:cNvCxnSpPr/>
          <p:nvPr/>
        </p:nvCxnSpPr>
        <p:spPr>
          <a:xfrm>
            <a:off x="3707904" y="1988840"/>
            <a:ext cx="288032" cy="0"/>
          </a:xfrm>
          <a:prstGeom prst="line">
            <a:avLst/>
          </a:prstGeom>
          <a:ln w="19050" cmpd="sng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Gerade Verbindung 19"/>
          <p:cNvCxnSpPr/>
          <p:nvPr/>
        </p:nvCxnSpPr>
        <p:spPr>
          <a:xfrm>
            <a:off x="3707904" y="548680"/>
            <a:ext cx="288032" cy="0"/>
          </a:xfrm>
          <a:prstGeom prst="line">
            <a:avLst/>
          </a:prstGeom>
          <a:ln w="19050" cmpd="sng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Gerade Verbindung 20"/>
          <p:cNvCxnSpPr/>
          <p:nvPr/>
        </p:nvCxnSpPr>
        <p:spPr>
          <a:xfrm>
            <a:off x="3707904" y="6309320"/>
            <a:ext cx="288032" cy="0"/>
          </a:xfrm>
          <a:prstGeom prst="line">
            <a:avLst/>
          </a:prstGeom>
          <a:ln w="19050" cmpd="sng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feld 21"/>
          <p:cNvSpPr txBox="1"/>
          <p:nvPr/>
        </p:nvSpPr>
        <p:spPr>
          <a:xfrm>
            <a:off x="4283968" y="407707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de-DE" dirty="0"/>
          </a:p>
        </p:txBody>
      </p:sp>
      <p:sp>
        <p:nvSpPr>
          <p:cNvPr id="23" name="Textfeld 22"/>
          <p:cNvSpPr txBox="1"/>
          <p:nvPr/>
        </p:nvSpPr>
        <p:spPr>
          <a:xfrm>
            <a:off x="3851920" y="3284984"/>
            <a:ext cx="6480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b="1" dirty="0" smtClean="0"/>
              <a:t>· A </a:t>
            </a:r>
            <a:endParaRPr lang="de-DE" sz="2000" b="1" dirty="0"/>
          </a:p>
        </p:txBody>
      </p:sp>
      <p:sp>
        <p:nvSpPr>
          <p:cNvPr id="24" name="Textfeld 23"/>
          <p:cNvSpPr txBox="1"/>
          <p:nvPr/>
        </p:nvSpPr>
        <p:spPr>
          <a:xfrm>
            <a:off x="6588224" y="364502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25" name="Textfeld 24"/>
          <p:cNvSpPr txBox="1"/>
          <p:nvPr/>
        </p:nvSpPr>
        <p:spPr>
          <a:xfrm>
            <a:off x="3347864" y="332656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1</a:t>
            </a:r>
            <a:endParaRPr lang="de-DE" dirty="0"/>
          </a:p>
        </p:txBody>
      </p:sp>
      <p:sp>
        <p:nvSpPr>
          <p:cNvPr id="26" name="Textfeld 25"/>
          <p:cNvSpPr txBox="1"/>
          <p:nvPr/>
        </p:nvSpPr>
        <p:spPr>
          <a:xfrm>
            <a:off x="3203848" y="6093296"/>
            <a:ext cx="4320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-1</a:t>
            </a:r>
            <a:endParaRPr lang="de-DE" dirty="0"/>
          </a:p>
        </p:txBody>
      </p:sp>
      <p:sp>
        <p:nvSpPr>
          <p:cNvPr id="27" name="Textfeld 26"/>
          <p:cNvSpPr txBox="1"/>
          <p:nvPr/>
        </p:nvSpPr>
        <p:spPr>
          <a:xfrm>
            <a:off x="755576" y="3573016"/>
            <a:ext cx="4320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-1</a:t>
            </a:r>
            <a:endParaRPr lang="de-DE" dirty="0"/>
          </a:p>
        </p:txBody>
      </p:sp>
      <p:sp>
        <p:nvSpPr>
          <p:cNvPr id="28" name="Textfeld 27"/>
          <p:cNvSpPr txBox="1"/>
          <p:nvPr/>
        </p:nvSpPr>
        <p:spPr>
          <a:xfrm>
            <a:off x="5868144" y="1052736"/>
            <a:ext cx="6480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b="1" dirty="0" smtClean="0"/>
              <a:t>· B</a:t>
            </a:r>
            <a:endParaRPr lang="de-DE" sz="2000" b="1" dirty="0"/>
          </a:p>
        </p:txBody>
      </p:sp>
      <p:sp>
        <p:nvSpPr>
          <p:cNvPr id="30" name="Textfeld 29"/>
          <p:cNvSpPr txBox="1"/>
          <p:nvPr/>
        </p:nvSpPr>
        <p:spPr>
          <a:xfrm>
            <a:off x="5148064" y="1772816"/>
            <a:ext cx="6480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b="1" dirty="0" smtClean="0"/>
              <a:t>· C</a:t>
            </a:r>
            <a:endParaRPr lang="de-DE" sz="2000" b="1" dirty="0"/>
          </a:p>
        </p:txBody>
      </p:sp>
      <p:sp>
        <p:nvSpPr>
          <p:cNvPr id="31" name="Textfeld 30"/>
          <p:cNvSpPr txBox="1"/>
          <p:nvPr/>
        </p:nvSpPr>
        <p:spPr>
          <a:xfrm>
            <a:off x="2267744" y="4653136"/>
            <a:ext cx="6480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b="1" dirty="0" smtClean="0"/>
              <a:t>· D</a:t>
            </a:r>
            <a:endParaRPr lang="de-DE" sz="2000" b="1" dirty="0"/>
          </a:p>
        </p:txBody>
      </p:sp>
      <p:cxnSp>
        <p:nvCxnSpPr>
          <p:cNvPr id="34" name="Gerade Verbindung 33"/>
          <p:cNvCxnSpPr>
            <a:endCxn id="32" idx="1"/>
          </p:cNvCxnSpPr>
          <p:nvPr/>
        </p:nvCxnSpPr>
        <p:spPr>
          <a:xfrm flipH="1" flipV="1">
            <a:off x="2324400" y="1901479"/>
            <a:ext cx="1527520" cy="1527521"/>
          </a:xfrm>
          <a:prstGeom prst="line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feld 36"/>
          <p:cNvSpPr txBox="1"/>
          <p:nvPr/>
        </p:nvSpPr>
        <p:spPr>
          <a:xfrm>
            <a:off x="2267744" y="2564904"/>
            <a:ext cx="8947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r = 0.75</a:t>
            </a:r>
            <a:endParaRPr lang="de-DE" dirty="0"/>
          </a:p>
        </p:txBody>
      </p:sp>
      <p:sp>
        <p:nvSpPr>
          <p:cNvPr id="38" name="Rechteck 37"/>
          <p:cNvSpPr/>
          <p:nvPr/>
        </p:nvSpPr>
        <p:spPr>
          <a:xfrm>
            <a:off x="4572000" y="548680"/>
            <a:ext cx="2160240" cy="2160240"/>
          </a:xfrm>
          <a:prstGeom prst="rect">
            <a:avLst/>
          </a:prstGeom>
          <a:solidFill>
            <a:schemeClr val="accent6">
              <a:lumMod val="75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>
    <a:lnDef>
      <a:spPr>
        <a:ln w="19050" cmpd="sng">
          <a:solidFill>
            <a:schemeClr val="tx1"/>
          </a:solidFill>
          <a:headEnd type="triangle"/>
          <a:tailEnd type="triangle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</Words>
  <Application>Microsoft Office PowerPoint</Application>
  <PresentationFormat>Bildschirmpräsentation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Tobias Trelle</dc:creator>
  <cp:lastModifiedBy>Tobias Trelle</cp:lastModifiedBy>
  <cp:revision>6</cp:revision>
  <dcterms:created xsi:type="dcterms:W3CDTF">2012-02-02T07:13:33Z</dcterms:created>
  <dcterms:modified xsi:type="dcterms:W3CDTF">2012-02-02T07:37:37Z</dcterms:modified>
</cp:coreProperties>
</file>

<file path=docProps/thumbnail.jpeg>
</file>