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326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918B1-39EB-456F-9E18-A663216D4108}" type="datetimeFigureOut">
              <a:rPr lang="de-DE" smtClean="0"/>
              <a:t>17.02.2012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5DCE7-5EDB-4E86-82D1-DF485C1EF2E2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918B1-39EB-456F-9E18-A663216D4108}" type="datetimeFigureOut">
              <a:rPr lang="de-DE" smtClean="0"/>
              <a:t>17.02.2012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5DCE7-5EDB-4E86-82D1-DF485C1EF2E2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918B1-39EB-456F-9E18-A663216D4108}" type="datetimeFigureOut">
              <a:rPr lang="de-DE" smtClean="0"/>
              <a:t>17.02.2012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5DCE7-5EDB-4E86-82D1-DF485C1EF2E2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918B1-39EB-456F-9E18-A663216D4108}" type="datetimeFigureOut">
              <a:rPr lang="de-DE" smtClean="0"/>
              <a:t>17.02.2012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5DCE7-5EDB-4E86-82D1-DF485C1EF2E2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918B1-39EB-456F-9E18-A663216D4108}" type="datetimeFigureOut">
              <a:rPr lang="de-DE" smtClean="0"/>
              <a:t>17.02.2012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5DCE7-5EDB-4E86-82D1-DF485C1EF2E2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918B1-39EB-456F-9E18-A663216D4108}" type="datetimeFigureOut">
              <a:rPr lang="de-DE" smtClean="0"/>
              <a:t>17.02.2012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5DCE7-5EDB-4E86-82D1-DF485C1EF2E2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918B1-39EB-456F-9E18-A663216D4108}" type="datetimeFigureOut">
              <a:rPr lang="de-DE" smtClean="0"/>
              <a:t>17.02.2012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5DCE7-5EDB-4E86-82D1-DF485C1EF2E2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918B1-39EB-456F-9E18-A663216D4108}" type="datetimeFigureOut">
              <a:rPr lang="de-DE" smtClean="0"/>
              <a:t>17.02.2012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5DCE7-5EDB-4E86-82D1-DF485C1EF2E2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918B1-39EB-456F-9E18-A663216D4108}" type="datetimeFigureOut">
              <a:rPr lang="de-DE" smtClean="0"/>
              <a:t>17.02.2012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5DCE7-5EDB-4E86-82D1-DF485C1EF2E2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918B1-39EB-456F-9E18-A663216D4108}" type="datetimeFigureOut">
              <a:rPr lang="de-DE" smtClean="0"/>
              <a:t>17.02.2012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5DCE7-5EDB-4E86-82D1-DF485C1EF2E2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918B1-39EB-456F-9E18-A663216D4108}" type="datetimeFigureOut">
              <a:rPr lang="de-DE" smtClean="0"/>
              <a:t>17.02.2012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5DCE7-5EDB-4E86-82D1-DF485C1EF2E2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7918B1-39EB-456F-9E18-A663216D4108}" type="datetimeFigureOut">
              <a:rPr lang="de-DE" smtClean="0"/>
              <a:t>17.02.2012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55DCE7-5EDB-4E86-82D1-DF485C1EF2E2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obias.trelle\AppData\Local\Microsoft\Windows\Temporary Internet Files\Content.IE5\11HK6XZI\MC90043261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780928"/>
            <a:ext cx="576064" cy="576064"/>
          </a:xfrm>
          <a:prstGeom prst="rect">
            <a:avLst/>
          </a:prstGeom>
          <a:noFill/>
        </p:spPr>
      </p:pic>
      <p:pic>
        <p:nvPicPr>
          <p:cNvPr id="6" name="Picture 2" descr="C:\Users\tobias.trelle\AppData\Local\Microsoft\Windows\Temporary Internet Files\Content.IE5\11HK6XZI\MC90043261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1556792"/>
            <a:ext cx="576064" cy="576064"/>
          </a:xfrm>
          <a:prstGeom prst="rect">
            <a:avLst/>
          </a:prstGeom>
          <a:noFill/>
        </p:spPr>
      </p:pic>
      <p:pic>
        <p:nvPicPr>
          <p:cNvPr id="7" name="Picture 2" descr="C:\Users\tobias.trelle\AppData\Local\Microsoft\Windows\Temporary Internet Files\Content.IE5\11HK6XZI\MC90043261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3068960"/>
            <a:ext cx="576064" cy="576064"/>
          </a:xfrm>
          <a:prstGeom prst="rect">
            <a:avLst/>
          </a:prstGeom>
          <a:noFill/>
        </p:spPr>
      </p:pic>
      <p:pic>
        <p:nvPicPr>
          <p:cNvPr id="8" name="Picture 2" descr="C:\Users\tobias.trelle\AppData\Local\Microsoft\Windows\Temporary Internet Files\Content.IE5\11HK6XZI\MC90043261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1412776"/>
            <a:ext cx="576064" cy="576064"/>
          </a:xfrm>
          <a:prstGeom prst="rect">
            <a:avLst/>
          </a:prstGeom>
          <a:noFill/>
        </p:spPr>
      </p:pic>
      <p:pic>
        <p:nvPicPr>
          <p:cNvPr id="9" name="Picture 2" descr="C:\Users\tobias.trelle\AppData\Local\Microsoft\Windows\Temporary Internet Files\Content.IE5\11HK6XZI\MC90043261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3068960"/>
            <a:ext cx="576064" cy="576064"/>
          </a:xfrm>
          <a:prstGeom prst="rect">
            <a:avLst/>
          </a:prstGeom>
          <a:noFill/>
        </p:spPr>
      </p:pic>
      <p:pic>
        <p:nvPicPr>
          <p:cNvPr id="10" name="Picture 2" descr="C:\Users\tobias.trelle\AppData\Local\Microsoft\Windows\Temporary Internet Files\Content.IE5\11HK6XZI\MC90043261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3501008"/>
            <a:ext cx="576064" cy="576064"/>
          </a:xfrm>
          <a:prstGeom prst="rect">
            <a:avLst/>
          </a:prstGeom>
          <a:noFill/>
        </p:spPr>
      </p:pic>
      <p:cxnSp>
        <p:nvCxnSpPr>
          <p:cNvPr id="15" name="Gekrümmte Verbindung 14"/>
          <p:cNvCxnSpPr>
            <a:stCxn id="6" idx="3"/>
            <a:endCxn id="8" idx="1"/>
          </p:cNvCxnSpPr>
          <p:nvPr/>
        </p:nvCxnSpPr>
        <p:spPr>
          <a:xfrm flipV="1">
            <a:off x="3203848" y="1700808"/>
            <a:ext cx="2160240" cy="144016"/>
          </a:xfrm>
          <a:prstGeom prst="curvedConnector3">
            <a:avLst>
              <a:gd name="adj1" fmla="val 50000"/>
            </a:avLst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krümmte Verbindung 17"/>
          <p:cNvCxnSpPr>
            <a:stCxn id="1026" idx="3"/>
            <a:endCxn id="6" idx="1"/>
          </p:cNvCxnSpPr>
          <p:nvPr/>
        </p:nvCxnSpPr>
        <p:spPr>
          <a:xfrm flipV="1">
            <a:off x="1691680" y="1844824"/>
            <a:ext cx="936104" cy="1224136"/>
          </a:xfrm>
          <a:prstGeom prst="curvedConnector3">
            <a:avLst>
              <a:gd name="adj1" fmla="val 50000"/>
            </a:avLst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krümmte Verbindung 20"/>
          <p:cNvCxnSpPr>
            <a:stCxn id="10" idx="1"/>
            <a:endCxn id="1026" idx="2"/>
          </p:cNvCxnSpPr>
          <p:nvPr/>
        </p:nvCxnSpPr>
        <p:spPr>
          <a:xfrm rot="10800000">
            <a:off x="1403648" y="3356992"/>
            <a:ext cx="1584176" cy="432048"/>
          </a:xfrm>
          <a:prstGeom prst="curvedConnector2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krümmte Verbindung 23"/>
          <p:cNvCxnSpPr>
            <a:endCxn id="7" idx="1"/>
          </p:cNvCxnSpPr>
          <p:nvPr/>
        </p:nvCxnSpPr>
        <p:spPr>
          <a:xfrm flipV="1">
            <a:off x="3491880" y="3356992"/>
            <a:ext cx="1296144" cy="432048"/>
          </a:xfrm>
          <a:prstGeom prst="curvedConnector3">
            <a:avLst>
              <a:gd name="adj1" fmla="val 50000"/>
            </a:avLst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krümmte Verbindung 25"/>
          <p:cNvCxnSpPr>
            <a:stCxn id="8" idx="2"/>
            <a:endCxn id="7" idx="0"/>
          </p:cNvCxnSpPr>
          <p:nvPr/>
        </p:nvCxnSpPr>
        <p:spPr>
          <a:xfrm rot="5400000">
            <a:off x="4824028" y="2240868"/>
            <a:ext cx="1080120" cy="576064"/>
          </a:xfrm>
          <a:prstGeom prst="curvedConnector3">
            <a:avLst>
              <a:gd name="adj1" fmla="val 50000"/>
            </a:avLst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krümmte Verbindung 28"/>
          <p:cNvCxnSpPr>
            <a:endCxn id="6" idx="2"/>
          </p:cNvCxnSpPr>
          <p:nvPr/>
        </p:nvCxnSpPr>
        <p:spPr>
          <a:xfrm rot="10800000">
            <a:off x="2915816" y="2132856"/>
            <a:ext cx="1944216" cy="1008112"/>
          </a:xfrm>
          <a:prstGeom prst="curvedConnector2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krümmte Verbindung 30"/>
          <p:cNvCxnSpPr>
            <a:endCxn id="9" idx="0"/>
          </p:cNvCxnSpPr>
          <p:nvPr/>
        </p:nvCxnSpPr>
        <p:spPr>
          <a:xfrm rot="16200000" flipH="1">
            <a:off x="5364088" y="2348880"/>
            <a:ext cx="1080120" cy="360040"/>
          </a:xfrm>
          <a:prstGeom prst="curvedConnector3">
            <a:avLst>
              <a:gd name="adj1" fmla="val 50000"/>
            </a:avLst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mit Pfeil 35"/>
          <p:cNvCxnSpPr/>
          <p:nvPr/>
        </p:nvCxnSpPr>
        <p:spPr>
          <a:xfrm>
            <a:off x="1403648" y="4725144"/>
            <a:ext cx="1872208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feld 37"/>
          <p:cNvSpPr txBox="1"/>
          <p:nvPr/>
        </p:nvSpPr>
        <p:spPr>
          <a:xfrm>
            <a:off x="1691680" y="4365104"/>
            <a:ext cx="12939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is</a:t>
            </a:r>
            <a:r>
              <a:rPr lang="de-DE" dirty="0" smtClean="0"/>
              <a:t>  </a:t>
            </a:r>
            <a:r>
              <a:rPr lang="de-DE" dirty="0" err="1" smtClean="0"/>
              <a:t>friend</a:t>
            </a:r>
            <a:r>
              <a:rPr lang="de-DE" dirty="0" smtClean="0"/>
              <a:t>  </a:t>
            </a:r>
            <a:r>
              <a:rPr lang="de-DE" dirty="0" err="1" smtClean="0"/>
              <a:t>of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Bildschirmpräsentation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Folie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Tobias Trelle</dc:creator>
  <cp:lastModifiedBy>Tobias Trelle</cp:lastModifiedBy>
  <cp:revision>2</cp:revision>
  <dcterms:created xsi:type="dcterms:W3CDTF">2012-02-17T10:11:51Z</dcterms:created>
  <dcterms:modified xsi:type="dcterms:W3CDTF">2012-02-17T10:30:08Z</dcterms:modified>
</cp:coreProperties>
</file>