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58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02.02.2012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llipse 31"/>
          <p:cNvSpPr/>
          <p:nvPr/>
        </p:nvSpPr>
        <p:spPr>
          <a:xfrm>
            <a:off x="1691680" y="1268760"/>
            <a:ext cx="4320480" cy="4320480"/>
          </a:xfrm>
          <a:prstGeom prst="ellipse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5" name="Gerade Verbindung 4"/>
          <p:cNvCxnSpPr/>
          <p:nvPr/>
        </p:nvCxnSpPr>
        <p:spPr>
          <a:xfrm>
            <a:off x="3851920" y="260648"/>
            <a:ext cx="0" cy="6336704"/>
          </a:xfrm>
          <a:prstGeom prst="line">
            <a:avLst/>
          </a:prstGeom>
          <a:ln w="19050" cmpd="sng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755576" y="3429000"/>
            <a:ext cx="6264696" cy="0"/>
          </a:xfrm>
          <a:prstGeom prst="line">
            <a:avLst/>
          </a:prstGeom>
          <a:ln w="19050" cmpd="sng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804248" y="299695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923928" y="18864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y</a:t>
            </a:r>
            <a:endParaRPr lang="de-DE" dirty="0"/>
          </a:p>
        </p:txBody>
      </p:sp>
      <p:cxnSp>
        <p:nvCxnSpPr>
          <p:cNvPr id="13" name="Gerade Verbindung 12"/>
          <p:cNvCxnSpPr/>
          <p:nvPr/>
        </p:nvCxnSpPr>
        <p:spPr>
          <a:xfrm>
            <a:off x="6732240" y="3284984"/>
            <a:ext cx="0" cy="288032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971600" y="3284984"/>
            <a:ext cx="0" cy="288032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5292080" y="3284984"/>
            <a:ext cx="0" cy="288032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2411760" y="3284984"/>
            <a:ext cx="0" cy="288032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3707904" y="4869160"/>
            <a:ext cx="288032" cy="0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3707904" y="1988840"/>
            <a:ext cx="288032" cy="0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3707904" y="548680"/>
            <a:ext cx="288032" cy="0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3707904" y="6309320"/>
            <a:ext cx="288032" cy="0"/>
          </a:xfrm>
          <a:prstGeom prst="line">
            <a:avLst/>
          </a:prstGeom>
          <a:ln w="19050" cmpd="sng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4283968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3851920" y="3284984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· A </a:t>
            </a:r>
            <a:endParaRPr lang="de-DE" sz="2000" b="1" dirty="0"/>
          </a:p>
        </p:txBody>
      </p:sp>
      <p:sp>
        <p:nvSpPr>
          <p:cNvPr id="24" name="Textfeld 23"/>
          <p:cNvSpPr txBox="1"/>
          <p:nvPr/>
        </p:nvSpPr>
        <p:spPr>
          <a:xfrm>
            <a:off x="6588224" y="36450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3347864" y="3326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3203848" y="60932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-1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755576" y="357301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-1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5868144" y="1052736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· B</a:t>
            </a:r>
            <a:endParaRPr lang="de-DE" sz="2000" b="1" dirty="0"/>
          </a:p>
        </p:txBody>
      </p:sp>
      <p:sp>
        <p:nvSpPr>
          <p:cNvPr id="30" name="Textfeld 29"/>
          <p:cNvSpPr txBox="1"/>
          <p:nvPr/>
        </p:nvSpPr>
        <p:spPr>
          <a:xfrm>
            <a:off x="5148064" y="1772816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· C</a:t>
            </a:r>
            <a:endParaRPr lang="de-DE" sz="2000" b="1" dirty="0"/>
          </a:p>
        </p:txBody>
      </p:sp>
      <p:sp>
        <p:nvSpPr>
          <p:cNvPr id="31" name="Textfeld 30"/>
          <p:cNvSpPr txBox="1"/>
          <p:nvPr/>
        </p:nvSpPr>
        <p:spPr>
          <a:xfrm>
            <a:off x="2267744" y="4653136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· D</a:t>
            </a:r>
            <a:endParaRPr lang="de-DE" sz="2000" b="1" dirty="0"/>
          </a:p>
        </p:txBody>
      </p:sp>
      <p:cxnSp>
        <p:nvCxnSpPr>
          <p:cNvPr id="34" name="Gerade Verbindung 33"/>
          <p:cNvCxnSpPr>
            <a:endCxn id="32" idx="1"/>
          </p:cNvCxnSpPr>
          <p:nvPr/>
        </p:nvCxnSpPr>
        <p:spPr>
          <a:xfrm flipH="1" flipV="1">
            <a:off x="2324400" y="1901479"/>
            <a:ext cx="1527520" cy="1527521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2267744" y="2564904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 = 0.75</a:t>
            </a:r>
            <a:endParaRPr lang="de-DE" dirty="0"/>
          </a:p>
        </p:txBody>
      </p:sp>
      <p:sp>
        <p:nvSpPr>
          <p:cNvPr id="38" name="Rechteck 37"/>
          <p:cNvSpPr/>
          <p:nvPr/>
        </p:nvSpPr>
        <p:spPr>
          <a:xfrm>
            <a:off x="4572000" y="548680"/>
            <a:ext cx="2160240" cy="2160240"/>
          </a:xfrm>
          <a:prstGeom prst="rect">
            <a:avLst/>
          </a:prstGeom>
          <a:solidFill>
            <a:schemeClr val="accent6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lnDef>
      <a:spPr>
        <a:ln w="19050" cmpd="sng">
          <a:solidFill>
            <a:schemeClr val="tx1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Tobias Trelle</dc:creator>
  <cp:lastModifiedBy>Tobias Trelle</cp:lastModifiedBy>
  <cp:revision>6</cp:revision>
  <dcterms:created xsi:type="dcterms:W3CDTF">2012-02-02T07:13:33Z</dcterms:created>
  <dcterms:modified xsi:type="dcterms:W3CDTF">2012-02-02T07:37:37Z</dcterms:modified>
</cp:coreProperties>
</file>