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055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737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15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631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267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11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97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8004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516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36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5273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B698F-FD59-41B1-B89F-35C8999CFA51}" type="datetimeFigureOut">
              <a:rPr lang="fr-FR" smtClean="0"/>
              <a:t>19/11/2013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1262C-8BF2-44EF-AE92-D61952359C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87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3589" y="1412776"/>
            <a:ext cx="3863837" cy="360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800">
              <a:latin typeface="Freestyle Script" pitchFamily="66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644294" y="1516721"/>
            <a:ext cx="3626077" cy="342444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800">
              <a:latin typeface="Freestyle Script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7250" y="1655241"/>
            <a:ext cx="3355178" cy="20617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800">
              <a:latin typeface="Freestyle Script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87250" y="3789040"/>
            <a:ext cx="3355178" cy="1008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800">
              <a:latin typeface="Freestyle Script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72757" y="3906250"/>
            <a:ext cx="288032" cy="3148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800">
              <a:latin typeface="Freestyle Script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2797" y="3906250"/>
            <a:ext cx="2808311" cy="3148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400" dirty="0">
              <a:latin typeface="Freestyle Script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72757" y="4293096"/>
            <a:ext cx="3168351" cy="3661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latin typeface="Freestyle Script" pitchFamily="66" charset="0"/>
              </a:rPr>
              <a:t>.labelDescription</a:t>
            </a:r>
            <a:endParaRPr lang="fr-FR" sz="2000" dirty="0">
              <a:latin typeface="Freestyle Script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72757" y="1791902"/>
            <a:ext cx="3168351" cy="18328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latin typeface="Freestyle Script" pitchFamily="66" charset="0"/>
              </a:rPr>
              <a:t>.container  img</a:t>
            </a:r>
            <a:endParaRPr lang="fr-FR" sz="2400" dirty="0">
              <a:latin typeface="Freestyle Script" pitchFamily="66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565889" y="907490"/>
            <a:ext cx="80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.container</a:t>
            </a:r>
            <a:endParaRPr lang="fr-FR" sz="2000" dirty="0">
              <a:latin typeface="Freestyle Script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6906088" y="1268760"/>
            <a:ext cx="1050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.imgContainer</a:t>
            </a:r>
            <a:endParaRPr lang="fr-FR" sz="2000" dirty="0">
              <a:latin typeface="Freestyle Script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763298" y="4305290"/>
            <a:ext cx="17924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.labelImageTitle:before</a:t>
            </a:r>
          </a:p>
          <a:p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.labelFolderTitle:before</a:t>
            </a:r>
            <a:endParaRPr lang="fr-FR" sz="2000" dirty="0">
              <a:latin typeface="Freestyle Script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797175" y="5157192"/>
            <a:ext cx="918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.labelImage</a:t>
            </a:r>
            <a:endParaRPr lang="fr-FR" sz="2000" dirty="0">
              <a:latin typeface="Freestyle Script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83568" y="907490"/>
            <a:ext cx="7344816" cy="4719295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>
              <a:latin typeface="Freestyle Script" pitchFamily="66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5433169" y="5301208"/>
            <a:ext cx="2444597" cy="4001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CSS </a:t>
            </a:r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nanoGALLERY - thumbnail</a:t>
            </a:r>
            <a:endParaRPr lang="fr-FR" sz="2000" dirty="0">
              <a:latin typeface="Freestyle Script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574913" y="3861048"/>
            <a:ext cx="13227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.labelImageTitle</a:t>
            </a:r>
          </a:p>
          <a:p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.labelFolderTitle</a:t>
            </a:r>
            <a:endParaRPr lang="fr-FR" sz="2000" dirty="0">
              <a:latin typeface="Freestyle Script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Arc 1"/>
          <p:cNvSpPr/>
          <p:nvPr/>
        </p:nvSpPr>
        <p:spPr>
          <a:xfrm>
            <a:off x="1997683" y="1107545"/>
            <a:ext cx="756085" cy="556319"/>
          </a:xfrm>
          <a:prstGeom prst="arc">
            <a:avLst>
              <a:gd name="adj1" fmla="val 16200000"/>
              <a:gd name="adj2" fmla="val 864374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rc 25"/>
          <p:cNvSpPr/>
          <p:nvPr/>
        </p:nvSpPr>
        <p:spPr>
          <a:xfrm rot="1615660" flipH="1">
            <a:off x="6043423" y="1331316"/>
            <a:ext cx="1454276" cy="1105913"/>
          </a:xfrm>
          <a:prstGeom prst="arc">
            <a:avLst>
              <a:gd name="adj1" fmla="val 16200000"/>
              <a:gd name="adj2" fmla="val 1050470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Arc 2"/>
          <p:cNvSpPr/>
          <p:nvPr/>
        </p:nvSpPr>
        <p:spPr>
          <a:xfrm rot="16865082" flipH="1" flipV="1">
            <a:off x="1481930" y="3082091"/>
            <a:ext cx="1440597" cy="1691243"/>
          </a:xfrm>
          <a:prstGeom prst="arc">
            <a:avLst>
              <a:gd name="adj1" fmla="val 16200000"/>
              <a:gd name="adj2" fmla="val 20045436"/>
            </a:avLst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rc 28"/>
          <p:cNvSpPr/>
          <p:nvPr/>
        </p:nvSpPr>
        <p:spPr>
          <a:xfrm rot="16865082" flipH="1" flipV="1">
            <a:off x="3744540" y="3816966"/>
            <a:ext cx="1440597" cy="1691243"/>
          </a:xfrm>
          <a:prstGeom prst="arc">
            <a:avLst>
              <a:gd name="adj1" fmla="val 16200000"/>
              <a:gd name="adj2" fmla="val 20045436"/>
            </a:avLst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rc 31"/>
          <p:cNvSpPr/>
          <p:nvPr/>
        </p:nvSpPr>
        <p:spPr>
          <a:xfrm rot="1615660" flipH="1">
            <a:off x="5368279" y="4093720"/>
            <a:ext cx="2018295" cy="1137734"/>
          </a:xfrm>
          <a:prstGeom prst="arc">
            <a:avLst>
              <a:gd name="adj1" fmla="val 16200000"/>
              <a:gd name="adj2" fmla="val 21133820"/>
            </a:avLst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1162683" y="2127850"/>
            <a:ext cx="1015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Freestyle Script" pitchFamily="66" charset="0"/>
                <a:ea typeface="Verdana" pitchFamily="34" charset="0"/>
                <a:cs typeface="Verdana" pitchFamily="34" charset="0"/>
              </a:rPr>
              <a:t>.subcontainer</a:t>
            </a:r>
            <a:endParaRPr lang="fr-FR" sz="2000" dirty="0">
              <a:latin typeface="Freestyle Script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Arc 35"/>
          <p:cNvSpPr/>
          <p:nvPr/>
        </p:nvSpPr>
        <p:spPr>
          <a:xfrm rot="16865082" flipH="1" flipV="1">
            <a:off x="1166096" y="713185"/>
            <a:ext cx="1440597" cy="1691243"/>
          </a:xfrm>
          <a:prstGeom prst="arc">
            <a:avLst>
              <a:gd name="adj1" fmla="val 16200000"/>
              <a:gd name="adj2" fmla="val 20045436"/>
            </a:avLst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00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25</Words>
  <Application>Microsoft Office PowerPoint</Application>
  <PresentationFormat>Affichage à l'écran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CSS nanoGALLERY</dc:title>
  <dc:creator>Christophe BRISBOIS</dc:creator>
  <cp:lastModifiedBy>Christophe BRISBOIS</cp:lastModifiedBy>
  <cp:revision>18</cp:revision>
  <dcterms:created xsi:type="dcterms:W3CDTF">2013-08-05T09:56:45Z</dcterms:created>
  <dcterms:modified xsi:type="dcterms:W3CDTF">2013-11-19T16:04:27Z</dcterms:modified>
</cp:coreProperties>
</file>