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9" r:id="rId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-124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0229D-A7B7-4B20-8A2C-DF800E9FD5E6}" type="datetimeFigureOut">
              <a:rPr lang="de-CH" smtClean="0"/>
              <a:t>12.10.2012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552B8-BDB5-4ED3-9F2D-2EA13E67040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67007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0229D-A7B7-4B20-8A2C-DF800E9FD5E6}" type="datetimeFigureOut">
              <a:rPr lang="de-CH" smtClean="0"/>
              <a:t>12.10.2012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552B8-BDB5-4ED3-9F2D-2EA13E67040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40231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0229D-A7B7-4B20-8A2C-DF800E9FD5E6}" type="datetimeFigureOut">
              <a:rPr lang="de-CH" smtClean="0"/>
              <a:t>12.10.2012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552B8-BDB5-4ED3-9F2D-2EA13E67040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80324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0229D-A7B7-4B20-8A2C-DF800E9FD5E6}" type="datetimeFigureOut">
              <a:rPr lang="de-CH" smtClean="0"/>
              <a:t>12.10.2012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552B8-BDB5-4ED3-9F2D-2EA13E67040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59939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0229D-A7B7-4B20-8A2C-DF800E9FD5E6}" type="datetimeFigureOut">
              <a:rPr lang="de-CH" smtClean="0"/>
              <a:t>12.10.2012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552B8-BDB5-4ED3-9F2D-2EA13E67040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4506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0229D-A7B7-4B20-8A2C-DF800E9FD5E6}" type="datetimeFigureOut">
              <a:rPr lang="de-CH" smtClean="0"/>
              <a:t>12.10.2012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552B8-BDB5-4ED3-9F2D-2EA13E67040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66426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0229D-A7B7-4B20-8A2C-DF800E9FD5E6}" type="datetimeFigureOut">
              <a:rPr lang="de-CH" smtClean="0"/>
              <a:t>12.10.2012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552B8-BDB5-4ED3-9F2D-2EA13E67040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97121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0229D-A7B7-4B20-8A2C-DF800E9FD5E6}" type="datetimeFigureOut">
              <a:rPr lang="de-CH" smtClean="0"/>
              <a:t>12.10.2012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552B8-BDB5-4ED3-9F2D-2EA13E67040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43975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0229D-A7B7-4B20-8A2C-DF800E9FD5E6}" type="datetimeFigureOut">
              <a:rPr lang="de-CH" smtClean="0"/>
              <a:t>12.10.2012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552B8-BDB5-4ED3-9F2D-2EA13E67040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37549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0229D-A7B7-4B20-8A2C-DF800E9FD5E6}" type="datetimeFigureOut">
              <a:rPr lang="de-CH" smtClean="0"/>
              <a:t>12.10.2012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552B8-BDB5-4ED3-9F2D-2EA13E67040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48656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0229D-A7B7-4B20-8A2C-DF800E9FD5E6}" type="datetimeFigureOut">
              <a:rPr lang="de-CH" smtClean="0"/>
              <a:t>12.10.2012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552B8-BDB5-4ED3-9F2D-2EA13E67040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77316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00229D-A7B7-4B20-8A2C-DF800E9FD5E6}" type="datetimeFigureOut">
              <a:rPr lang="de-CH" smtClean="0"/>
              <a:t>12.10.2012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B552B8-BDB5-4ED3-9F2D-2EA13E67040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11516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899592" y="764704"/>
            <a:ext cx="1800200" cy="23762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 smtClean="0"/>
              <a:t>Cleint</a:t>
            </a:r>
            <a:r>
              <a:rPr lang="de-CH" dirty="0" smtClean="0"/>
              <a:t> A</a:t>
            </a:r>
            <a:endParaRPr lang="de-CH" dirty="0"/>
          </a:p>
        </p:txBody>
      </p:sp>
      <p:sp>
        <p:nvSpPr>
          <p:cNvPr id="5" name="Rechteck 4"/>
          <p:cNvSpPr/>
          <p:nvPr/>
        </p:nvSpPr>
        <p:spPr>
          <a:xfrm>
            <a:off x="899592" y="3573016"/>
            <a:ext cx="406729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/>
              <a:t>Event Synchronisation</a:t>
            </a:r>
            <a:endParaRPr lang="de-CH" dirty="0"/>
          </a:p>
        </p:txBody>
      </p:sp>
      <p:sp>
        <p:nvSpPr>
          <p:cNvPr id="6" name="Rechteck 5"/>
          <p:cNvSpPr/>
          <p:nvPr/>
        </p:nvSpPr>
        <p:spPr>
          <a:xfrm>
            <a:off x="3166688" y="764704"/>
            <a:ext cx="1800200" cy="23762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/>
              <a:t>Client B</a:t>
            </a:r>
            <a:endParaRPr lang="de-CH" dirty="0"/>
          </a:p>
        </p:txBody>
      </p:sp>
      <p:cxnSp>
        <p:nvCxnSpPr>
          <p:cNvPr id="8" name="Gerade Verbindung mit Pfeil 7"/>
          <p:cNvCxnSpPr/>
          <p:nvPr/>
        </p:nvCxnSpPr>
        <p:spPr>
          <a:xfrm>
            <a:off x="1475656" y="3140968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/>
          <p:cNvCxnSpPr/>
          <p:nvPr/>
        </p:nvCxnSpPr>
        <p:spPr>
          <a:xfrm flipV="1">
            <a:off x="2195736" y="3140968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/>
          <p:cNvCxnSpPr/>
          <p:nvPr/>
        </p:nvCxnSpPr>
        <p:spPr>
          <a:xfrm>
            <a:off x="3635896" y="3140968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/>
          <p:nvPr/>
        </p:nvCxnSpPr>
        <p:spPr>
          <a:xfrm flipV="1">
            <a:off x="4355976" y="3140968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83045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3568" y="188640"/>
            <a:ext cx="19550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Game </a:t>
            </a:r>
            <a:r>
              <a:rPr lang="de-CH" dirty="0" err="1" smtClean="0"/>
              <a:t>Architecture</a:t>
            </a:r>
            <a:endParaRPr lang="de-CH" dirty="0"/>
          </a:p>
        </p:txBody>
      </p:sp>
      <p:sp>
        <p:nvSpPr>
          <p:cNvPr id="3" name="Rechteck 2"/>
          <p:cNvSpPr/>
          <p:nvPr/>
        </p:nvSpPr>
        <p:spPr>
          <a:xfrm>
            <a:off x="1403648" y="2293415"/>
            <a:ext cx="2232248" cy="18722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 smtClean="0"/>
              <a:t>Widget</a:t>
            </a:r>
            <a:endParaRPr lang="de-CH" dirty="0" smtClean="0"/>
          </a:p>
          <a:p>
            <a:pPr algn="ctr"/>
            <a:r>
              <a:rPr lang="de-CH" dirty="0" err="1"/>
              <a:t>game_pitch</a:t>
            </a:r>
            <a:endParaRPr lang="de-CH" dirty="0"/>
          </a:p>
        </p:txBody>
      </p:sp>
      <p:sp>
        <p:nvSpPr>
          <p:cNvPr id="24" name="Rechteck 23"/>
          <p:cNvSpPr/>
          <p:nvPr/>
        </p:nvSpPr>
        <p:spPr>
          <a:xfrm>
            <a:off x="3733778" y="2293415"/>
            <a:ext cx="2232248" cy="18722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 smtClean="0"/>
              <a:t>Widget</a:t>
            </a:r>
            <a:endParaRPr lang="de-CH" dirty="0" smtClean="0"/>
          </a:p>
          <a:p>
            <a:pPr algn="ctr"/>
            <a:r>
              <a:rPr lang="de-CH" dirty="0" err="1" smtClean="0"/>
              <a:t>game_environment</a:t>
            </a:r>
            <a:endParaRPr lang="de-CH" dirty="0" smtClean="0"/>
          </a:p>
        </p:txBody>
      </p:sp>
      <p:sp>
        <p:nvSpPr>
          <p:cNvPr id="29" name="Rechteck 28"/>
          <p:cNvSpPr/>
          <p:nvPr/>
        </p:nvSpPr>
        <p:spPr>
          <a:xfrm>
            <a:off x="1403648" y="1556792"/>
            <a:ext cx="4562378" cy="639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/>
              <a:t>Y.APP</a:t>
            </a:r>
          </a:p>
        </p:txBody>
      </p:sp>
    </p:spTree>
    <p:extLst>
      <p:ext uri="{BB962C8B-B14F-4D97-AF65-F5344CB8AC3E}">
        <p14:creationId xmlns:p14="http://schemas.microsoft.com/office/powerpoint/2010/main" val="28107413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323528" y="44624"/>
            <a:ext cx="8064896" cy="576064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" name="Rechteck 5"/>
          <p:cNvSpPr/>
          <p:nvPr/>
        </p:nvSpPr>
        <p:spPr>
          <a:xfrm>
            <a:off x="921216" y="1943130"/>
            <a:ext cx="2279653" cy="100811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 smtClean="0"/>
              <a:t>PlugIn:Animation</a:t>
            </a:r>
            <a:endParaRPr lang="de-CH" dirty="0" smtClean="0"/>
          </a:p>
          <a:p>
            <a:pPr algn="ctr"/>
            <a:r>
              <a:rPr lang="de-CH" dirty="0" smtClean="0"/>
              <a:t>(View II)</a:t>
            </a:r>
            <a:endParaRPr lang="de-CH" dirty="0"/>
          </a:p>
        </p:txBody>
      </p:sp>
      <p:sp>
        <p:nvSpPr>
          <p:cNvPr id="2" name="Textfeld 1"/>
          <p:cNvSpPr txBox="1"/>
          <p:nvPr/>
        </p:nvSpPr>
        <p:spPr>
          <a:xfrm>
            <a:off x="539552" y="188640"/>
            <a:ext cx="1285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 smtClean="0"/>
              <a:t>game_ptich</a:t>
            </a:r>
            <a:endParaRPr lang="de-CH" dirty="0"/>
          </a:p>
        </p:txBody>
      </p:sp>
      <p:sp>
        <p:nvSpPr>
          <p:cNvPr id="13" name="Rechteck 12"/>
          <p:cNvSpPr/>
          <p:nvPr/>
        </p:nvSpPr>
        <p:spPr>
          <a:xfrm>
            <a:off x="1068211" y="4306028"/>
            <a:ext cx="2279653" cy="100811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 smtClean="0"/>
              <a:t>PlugIn:Physics</a:t>
            </a:r>
            <a:r>
              <a:rPr lang="de-CH" dirty="0" smtClean="0"/>
              <a:t> Engine</a:t>
            </a:r>
          </a:p>
          <a:p>
            <a:pPr algn="ctr"/>
            <a:r>
              <a:rPr lang="de-CH" dirty="0" smtClean="0"/>
              <a:t>(Model, </a:t>
            </a:r>
            <a:r>
              <a:rPr lang="de-CH" dirty="0" smtClean="0"/>
              <a:t>Game Loop)</a:t>
            </a:r>
            <a:endParaRPr lang="de-CH" dirty="0"/>
          </a:p>
        </p:txBody>
      </p:sp>
      <p:sp>
        <p:nvSpPr>
          <p:cNvPr id="14" name="Rechteck 13"/>
          <p:cNvSpPr/>
          <p:nvPr/>
        </p:nvSpPr>
        <p:spPr>
          <a:xfrm>
            <a:off x="3795952" y="3413646"/>
            <a:ext cx="2279653" cy="100811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/>
              <a:t>Event Controller</a:t>
            </a:r>
            <a:endParaRPr lang="de-CH" dirty="0"/>
          </a:p>
        </p:txBody>
      </p:sp>
      <p:cxnSp>
        <p:nvCxnSpPr>
          <p:cNvPr id="7" name="Gerade Verbindung mit Pfeil 6"/>
          <p:cNvCxnSpPr>
            <a:stCxn id="14" idx="1"/>
            <a:endCxn id="6" idx="2"/>
          </p:cNvCxnSpPr>
          <p:nvPr/>
        </p:nvCxnSpPr>
        <p:spPr>
          <a:xfrm rot="10800000">
            <a:off x="2061044" y="2951242"/>
            <a:ext cx="1734909" cy="96646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feld 14"/>
          <p:cNvSpPr txBox="1"/>
          <p:nvPr/>
        </p:nvSpPr>
        <p:spPr>
          <a:xfrm>
            <a:off x="3656591" y="2077854"/>
            <a:ext cx="1314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Update CSS </a:t>
            </a:r>
          </a:p>
        </p:txBody>
      </p:sp>
      <p:sp>
        <p:nvSpPr>
          <p:cNvPr id="16" name="Rechteck 15"/>
          <p:cNvSpPr/>
          <p:nvPr/>
        </p:nvSpPr>
        <p:spPr>
          <a:xfrm>
            <a:off x="5524541" y="1945422"/>
            <a:ext cx="2279653" cy="100811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dirty="0" smtClean="0"/>
              <a:t>DOM</a:t>
            </a:r>
            <a:endParaRPr lang="de-CH" dirty="0"/>
          </a:p>
        </p:txBody>
      </p:sp>
      <p:cxnSp>
        <p:nvCxnSpPr>
          <p:cNvPr id="19" name="Gerade Verbindung mit Pfeil 18"/>
          <p:cNvCxnSpPr>
            <a:stCxn id="6" idx="3"/>
            <a:endCxn id="16" idx="1"/>
          </p:cNvCxnSpPr>
          <p:nvPr/>
        </p:nvCxnSpPr>
        <p:spPr>
          <a:xfrm>
            <a:off x="3200869" y="2447186"/>
            <a:ext cx="2323672" cy="22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/>
          <p:cNvCxnSpPr>
            <a:stCxn id="13" idx="3"/>
          </p:cNvCxnSpPr>
          <p:nvPr/>
        </p:nvCxnSpPr>
        <p:spPr>
          <a:xfrm flipV="1">
            <a:off x="3347864" y="4395236"/>
            <a:ext cx="475018" cy="414848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/>
          <p:cNvCxnSpPr>
            <a:stCxn id="16" idx="2"/>
            <a:endCxn id="14" idx="3"/>
          </p:cNvCxnSpPr>
          <p:nvPr/>
        </p:nvCxnSpPr>
        <p:spPr>
          <a:xfrm rot="5400000">
            <a:off x="5887903" y="3141237"/>
            <a:ext cx="964168" cy="588763"/>
          </a:xfrm>
          <a:prstGeom prst="bentConnector2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feld 25"/>
          <p:cNvSpPr txBox="1"/>
          <p:nvPr/>
        </p:nvSpPr>
        <p:spPr>
          <a:xfrm>
            <a:off x="6710056" y="3212976"/>
            <a:ext cx="14220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DOM Events </a:t>
            </a:r>
          </a:p>
          <a:p>
            <a:r>
              <a:rPr lang="de-CH" dirty="0" smtClean="0"/>
              <a:t>(User Events)</a:t>
            </a:r>
            <a:endParaRPr lang="de-CH" dirty="0"/>
          </a:p>
        </p:txBody>
      </p:sp>
      <p:sp>
        <p:nvSpPr>
          <p:cNvPr id="27" name="Rechteck 26"/>
          <p:cNvSpPr/>
          <p:nvPr/>
        </p:nvSpPr>
        <p:spPr>
          <a:xfrm>
            <a:off x="5519937" y="188640"/>
            <a:ext cx="2279653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/>
              <a:t>HTML Markup</a:t>
            </a:r>
            <a:endParaRPr lang="de-CH" dirty="0"/>
          </a:p>
        </p:txBody>
      </p:sp>
      <p:cxnSp>
        <p:nvCxnSpPr>
          <p:cNvPr id="28" name="Gerade Verbindung mit Pfeil 27"/>
          <p:cNvCxnSpPr>
            <a:stCxn id="27" idx="2"/>
            <a:endCxn id="16" idx="0"/>
          </p:cNvCxnSpPr>
          <p:nvPr/>
        </p:nvCxnSpPr>
        <p:spPr>
          <a:xfrm>
            <a:off x="6659764" y="1196752"/>
            <a:ext cx="4604" cy="7486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hteck 30"/>
          <p:cNvSpPr/>
          <p:nvPr/>
        </p:nvSpPr>
        <p:spPr>
          <a:xfrm>
            <a:off x="1068211" y="6093296"/>
            <a:ext cx="6753152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 smtClean="0"/>
              <a:t>Serverside</a:t>
            </a:r>
            <a:r>
              <a:rPr lang="de-CH" dirty="0" smtClean="0"/>
              <a:t> Event </a:t>
            </a:r>
            <a:r>
              <a:rPr lang="de-CH" dirty="0" err="1" smtClean="0"/>
              <a:t>Synchronization</a:t>
            </a:r>
            <a:endParaRPr lang="de-CH" dirty="0"/>
          </a:p>
        </p:txBody>
      </p:sp>
      <p:cxnSp>
        <p:nvCxnSpPr>
          <p:cNvPr id="32" name="Gerade Verbindung mit Pfeil 31"/>
          <p:cNvCxnSpPr/>
          <p:nvPr/>
        </p:nvCxnSpPr>
        <p:spPr>
          <a:xfrm flipH="1">
            <a:off x="5220073" y="4421758"/>
            <a:ext cx="2" cy="16390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feld 37"/>
          <p:cNvSpPr txBox="1"/>
          <p:nvPr/>
        </p:nvSpPr>
        <p:spPr>
          <a:xfrm>
            <a:off x="3519021" y="4762018"/>
            <a:ext cx="12690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Add Game </a:t>
            </a:r>
            <a:endParaRPr lang="de-CH" dirty="0" smtClean="0"/>
          </a:p>
          <a:p>
            <a:r>
              <a:rPr lang="de-CH" dirty="0" smtClean="0"/>
              <a:t>Events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Stack</a:t>
            </a:r>
            <a:endParaRPr lang="de-CH" dirty="0"/>
          </a:p>
        </p:txBody>
      </p:sp>
      <p:cxnSp>
        <p:nvCxnSpPr>
          <p:cNvPr id="39" name="Gerade Verbindung mit Pfeil 38"/>
          <p:cNvCxnSpPr>
            <a:endCxn id="14" idx="2"/>
          </p:cNvCxnSpPr>
          <p:nvPr/>
        </p:nvCxnSpPr>
        <p:spPr>
          <a:xfrm flipV="1">
            <a:off x="4935778" y="4421758"/>
            <a:ext cx="1" cy="1654338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5653079" y="5341594"/>
            <a:ext cx="1456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Server </a:t>
            </a:r>
            <a:r>
              <a:rPr lang="de-CH" dirty="0" err="1" smtClean="0"/>
              <a:t>events</a:t>
            </a:r>
            <a:endParaRPr lang="de-CH" dirty="0"/>
          </a:p>
        </p:txBody>
      </p:sp>
      <p:sp>
        <p:nvSpPr>
          <p:cNvPr id="61" name="Rechteck 60"/>
          <p:cNvSpPr/>
          <p:nvPr/>
        </p:nvSpPr>
        <p:spPr>
          <a:xfrm>
            <a:off x="939502" y="742350"/>
            <a:ext cx="2279653" cy="100811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/>
              <a:t>UI </a:t>
            </a:r>
            <a:r>
              <a:rPr lang="de-CH" dirty="0" err="1" smtClean="0"/>
              <a:t>Renderer</a:t>
            </a:r>
            <a:endParaRPr lang="de-CH" dirty="0" smtClean="0"/>
          </a:p>
          <a:p>
            <a:pPr algn="ctr"/>
            <a:r>
              <a:rPr lang="de-CH" dirty="0" smtClean="0"/>
              <a:t>(View I</a:t>
            </a:r>
            <a:r>
              <a:rPr lang="de-CH" dirty="0"/>
              <a:t>, </a:t>
            </a:r>
            <a:r>
              <a:rPr lang="de-CH" dirty="0" err="1"/>
              <a:t>renderUI</a:t>
            </a:r>
            <a:r>
              <a:rPr lang="de-CH" dirty="0"/>
              <a:t>)</a:t>
            </a:r>
            <a:endParaRPr lang="de-CH" dirty="0"/>
          </a:p>
        </p:txBody>
      </p:sp>
      <p:cxnSp>
        <p:nvCxnSpPr>
          <p:cNvPr id="69" name="Gerade Verbindung mit Pfeil 68"/>
          <p:cNvCxnSpPr>
            <a:stCxn id="61" idx="3"/>
          </p:cNvCxnSpPr>
          <p:nvPr/>
        </p:nvCxnSpPr>
        <p:spPr>
          <a:xfrm>
            <a:off x="3219155" y="1246406"/>
            <a:ext cx="2300782" cy="8314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feld 71"/>
          <p:cNvSpPr txBox="1"/>
          <p:nvPr/>
        </p:nvSpPr>
        <p:spPr>
          <a:xfrm>
            <a:off x="3837978" y="1167438"/>
            <a:ext cx="11322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Update UI</a:t>
            </a:r>
          </a:p>
        </p:txBody>
      </p:sp>
      <p:cxnSp>
        <p:nvCxnSpPr>
          <p:cNvPr id="73" name="Gerade Verbindung mit Pfeil 6"/>
          <p:cNvCxnSpPr>
            <a:stCxn id="14" idx="1"/>
            <a:endCxn id="61" idx="1"/>
          </p:cNvCxnSpPr>
          <p:nvPr/>
        </p:nvCxnSpPr>
        <p:spPr>
          <a:xfrm rot="10800000">
            <a:off x="939502" y="1246406"/>
            <a:ext cx="2856450" cy="2671296"/>
          </a:xfrm>
          <a:prstGeom prst="bentConnector3">
            <a:avLst>
              <a:gd name="adj1" fmla="val 108003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Gerade Verbindung mit Pfeil 78"/>
          <p:cNvCxnSpPr/>
          <p:nvPr/>
        </p:nvCxnSpPr>
        <p:spPr>
          <a:xfrm flipH="1">
            <a:off x="3347864" y="4421758"/>
            <a:ext cx="792088" cy="6634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1743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Physics</a:t>
            </a:r>
            <a:r>
              <a:rPr lang="de-CH" dirty="0" smtClean="0"/>
              <a:t> Engine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Kenn den Zustand aller Objekte (Pos, v, a </a:t>
            </a:r>
            <a:r>
              <a:rPr lang="de-CH" dirty="0" err="1" smtClean="0"/>
              <a:t>usw</a:t>
            </a:r>
            <a:r>
              <a:rPr lang="de-CH" dirty="0" smtClean="0"/>
              <a:t>) zum Zeitpunkt t</a:t>
            </a:r>
          </a:p>
          <a:p>
            <a:r>
              <a:rPr lang="de-CH" dirty="0" smtClean="0"/>
              <a:t>Detektiert Game Events (Kollisionen) und berechnet die neuen Zustände der Objekte)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345154029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92</Words>
  <Application>Microsoft Office PowerPoint</Application>
  <PresentationFormat>Bildschirmpräsentation (4:3)</PresentationFormat>
  <Paragraphs>30</Paragraphs>
  <Slides>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5" baseType="lpstr">
      <vt:lpstr>Larissa</vt:lpstr>
      <vt:lpstr>PowerPoint-Präsentation</vt:lpstr>
      <vt:lpstr>PowerPoint-Präsentation</vt:lpstr>
      <vt:lpstr>PowerPoint-Präsentation</vt:lpstr>
      <vt:lpstr>Physics Engine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Felix Nyffenegger</dc:creator>
  <cp:lastModifiedBy>Felix Nyffenegger</cp:lastModifiedBy>
  <cp:revision>26</cp:revision>
  <dcterms:created xsi:type="dcterms:W3CDTF">2012-10-12T08:31:05Z</dcterms:created>
  <dcterms:modified xsi:type="dcterms:W3CDTF">2012-10-12T15:22:49Z</dcterms:modified>
</cp:coreProperties>
</file>