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8/28/13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AVFoundation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Colbert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73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AVFoundation</a:t>
            </a:r>
            <a:endParaRPr lang="en-US" dirty="0" smtClean="0"/>
          </a:p>
          <a:p>
            <a:r>
              <a:rPr lang="en-US" dirty="0" err="1" smtClean="0"/>
              <a:t>UIImagePickerController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AVCaptureSession</a:t>
            </a:r>
            <a:endParaRPr lang="en-US" dirty="0" smtClean="0"/>
          </a:p>
          <a:p>
            <a:r>
              <a:rPr lang="en-US" dirty="0" smtClean="0"/>
              <a:t>Components of </a:t>
            </a:r>
            <a:r>
              <a:rPr lang="en-US" dirty="0" err="1" smtClean="0"/>
              <a:t>AVFoundation</a:t>
            </a:r>
            <a:r>
              <a:rPr lang="en-US" dirty="0" smtClean="0"/>
              <a:t> Media Capture</a:t>
            </a:r>
          </a:p>
          <a:p>
            <a:r>
              <a:rPr lang="en-US" dirty="0" smtClean="0"/>
              <a:t>From Zero to </a:t>
            </a:r>
            <a:r>
              <a:rPr lang="en-US" dirty="0" err="1" smtClean="0"/>
              <a:t>AVCaptureVideoPreviewLayer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759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AVFoundation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many IOS frameworks, which can be used to create, edit, re-create media files. </a:t>
            </a:r>
          </a:p>
          <a:p>
            <a:r>
              <a:rPr lang="en-US" dirty="0" smtClean="0"/>
              <a:t>Retrieve input streams from devices and capture and playback such media.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129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94305"/>
            <a:ext cx="8042276" cy="1336956"/>
          </a:xfrm>
        </p:spPr>
        <p:txBody>
          <a:bodyPr/>
          <a:lstStyle/>
          <a:p>
            <a:r>
              <a:rPr lang="en-US" sz="3200" dirty="0" err="1"/>
              <a:t>UIImagePickerController</a:t>
            </a:r>
            <a:r>
              <a:rPr lang="en-US" sz="3200" dirty="0"/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vs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err="1" smtClean="0"/>
              <a:t>AVCaptureSession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333381"/>
            <a:ext cx="8042276" cy="4112340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UIImagePickerController</a:t>
            </a:r>
            <a:r>
              <a:rPr lang="en-US" dirty="0" smtClean="0"/>
              <a:t> when you need minimal control over handling of streams.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AVFoundation</a:t>
            </a:r>
            <a:r>
              <a:rPr lang="en-US" dirty="0" smtClean="0"/>
              <a:t> when you need to manipulate input streams or re-encode etc.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AVFoundation</a:t>
            </a:r>
            <a:r>
              <a:rPr lang="en-US" dirty="0" smtClean="0"/>
              <a:t> to have more control over viewing of Image / Video Preview of input stream.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273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970" y="193252"/>
            <a:ext cx="4242746" cy="31443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3" y="3591519"/>
            <a:ext cx="88900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1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83974"/>
            <a:ext cx="8042276" cy="1729036"/>
          </a:xfrm>
        </p:spPr>
        <p:txBody>
          <a:bodyPr/>
          <a:lstStyle/>
          <a:p>
            <a:r>
              <a:rPr lang="en-US" sz="3200" dirty="0"/>
              <a:t>Components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of</a:t>
            </a:r>
            <a:br>
              <a:rPr lang="en-US" sz="3200" dirty="0" smtClean="0"/>
            </a:br>
            <a:r>
              <a:rPr lang="en-US" sz="3200" dirty="0" err="1" smtClean="0"/>
              <a:t>AVFoundation</a:t>
            </a:r>
            <a:r>
              <a:rPr lang="en-US" sz="3200" dirty="0" smtClean="0"/>
              <a:t> </a:t>
            </a:r>
            <a:r>
              <a:rPr lang="en-US" sz="3200" dirty="0"/>
              <a:t>Media </a:t>
            </a:r>
            <a:r>
              <a:rPr lang="en-US" sz="3200" dirty="0" smtClean="0"/>
              <a:t>Capture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1061"/>
            <a:ext cx="6789551" cy="3551147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AVCaptureDeviceInput</a:t>
            </a:r>
            <a:endParaRPr lang="en-US" sz="1800" dirty="0" smtClean="0"/>
          </a:p>
          <a:p>
            <a:r>
              <a:rPr lang="en-US" sz="1800" dirty="0" err="1" smtClean="0"/>
              <a:t>AVCaptureSession</a:t>
            </a:r>
            <a:endParaRPr lang="en-US" sz="1800" dirty="0" smtClean="0"/>
          </a:p>
          <a:p>
            <a:r>
              <a:rPr lang="en-US" sz="1800" dirty="0" err="1" smtClean="0"/>
              <a:t>AVCaptureVideoPreviewLayer</a:t>
            </a:r>
            <a:endParaRPr lang="en-US" sz="1800" dirty="0" smtClean="0"/>
          </a:p>
          <a:p>
            <a:r>
              <a:rPr lang="en-US" sz="1800" dirty="0" err="1" smtClean="0"/>
              <a:t>AVCaptureMovieFileOutput</a:t>
            </a:r>
            <a:endParaRPr lang="en-US" sz="1800" dirty="0" smtClean="0"/>
          </a:p>
          <a:p>
            <a:r>
              <a:rPr lang="en-US" sz="1800" dirty="0" err="1" smtClean="0"/>
              <a:t>AVCaptureStillImageOutput</a:t>
            </a:r>
            <a:endParaRPr lang="en-US" sz="1800" dirty="0" smtClean="0"/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940" y="2481061"/>
            <a:ext cx="5096930" cy="285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03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43" y="362543"/>
            <a:ext cx="8753462" cy="1336956"/>
          </a:xfrm>
        </p:spPr>
        <p:txBody>
          <a:bodyPr/>
          <a:lstStyle/>
          <a:p>
            <a:r>
              <a:rPr lang="en-US" sz="3200" dirty="0" smtClean="0"/>
              <a:t>From </a:t>
            </a:r>
            <a:r>
              <a:rPr lang="en-US" sz="3200" dirty="0"/>
              <a:t>Zero to </a:t>
            </a:r>
            <a:r>
              <a:rPr lang="en-US" sz="3200" dirty="0" err="1" smtClean="0"/>
              <a:t>AVCaptureVideoPreviewLayer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13009"/>
            <a:ext cx="8042276" cy="3830591"/>
          </a:xfrm>
        </p:spPr>
        <p:txBody>
          <a:bodyPr/>
          <a:lstStyle/>
          <a:p>
            <a:r>
              <a:rPr lang="en-US" dirty="0" smtClean="0"/>
              <a:t>Live Coding</a:t>
            </a:r>
          </a:p>
        </p:txBody>
      </p:sp>
    </p:spTree>
    <p:extLst>
      <p:ext uri="{BB962C8B-B14F-4D97-AF65-F5344CB8AC3E}">
        <p14:creationId xmlns:p14="http://schemas.microsoft.com/office/powerpoint/2010/main" val="3537216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396653"/>
            <a:ext cx="8042276" cy="1336956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7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437</TotalTime>
  <Words>116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Breeze</vt:lpstr>
      <vt:lpstr>AVFoundation</vt:lpstr>
      <vt:lpstr>Table of Contents</vt:lpstr>
      <vt:lpstr>What is AVFoundation</vt:lpstr>
      <vt:lpstr>UIImagePickerController  vs AVCaptureSession</vt:lpstr>
      <vt:lpstr>PowerPoint Presentation</vt:lpstr>
      <vt:lpstr>Components  of AVFoundation Media Capture</vt:lpstr>
      <vt:lpstr>From Zero to AVCaptureVideoPreviewLayer </vt:lpstr>
      <vt:lpstr>Thank You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</dc:title>
  <dc:creator>William</dc:creator>
  <cp:lastModifiedBy>William</cp:lastModifiedBy>
  <cp:revision>5</cp:revision>
  <dcterms:created xsi:type="dcterms:W3CDTF">2013-08-28T22:27:12Z</dcterms:created>
  <dcterms:modified xsi:type="dcterms:W3CDTF">2013-08-29T05:45:02Z</dcterms:modified>
</cp:coreProperties>
</file>