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ppt/tags/tag8.xml" ContentType="application/vnd.openxmlformats-officedocument.presentationml.tags+xml"/>
  <Override PartName="/ppt/notesSlides/notesSlide9.xml" ContentType="application/vnd.openxmlformats-officedocument.presentationml.notesSlide+xml"/>
  <Override PartName="/ppt/tags/tag9.xml" ContentType="application/vnd.openxmlformats-officedocument.presentationml.tags+xml"/>
  <Override PartName="/ppt/notesSlides/notesSlide10.xml" ContentType="application/vnd.openxmlformats-officedocument.presentationml.notesSlide+xml"/>
  <Override PartName="/ppt/tags/tag10.xml" ContentType="application/vnd.openxmlformats-officedocument.presentationml.tags+xml"/>
  <Override PartName="/ppt/notesSlides/notesSlide11.xml" ContentType="application/vnd.openxmlformats-officedocument.presentationml.notesSlide+xml"/>
  <Override PartName="/ppt/tags/tag11.xml" ContentType="application/vnd.openxmlformats-officedocument.presentationml.tags+xml"/>
  <Override PartName="/ppt/notesSlides/notesSlide12.xml" ContentType="application/vnd.openxmlformats-officedocument.presentationml.notesSlide+xml"/>
  <Override PartName="/ppt/tags/tag12.xml" ContentType="application/vnd.openxmlformats-officedocument.presentationml.tags+xml"/>
  <Override PartName="/ppt/notesSlides/notesSlide13.xml" ContentType="application/vnd.openxmlformats-officedocument.presentationml.notesSlide+xml"/>
  <Override PartName="/ppt/tags/tag13.xml" ContentType="application/vnd.openxmlformats-officedocument.presentationml.tags+xml"/>
  <Override PartName="/ppt/notesSlides/notesSlide14.xml" ContentType="application/vnd.openxmlformats-officedocument.presentationml.notesSlide+xml"/>
  <Override PartName="/ppt/tags/tag14.xml" ContentType="application/vnd.openxmlformats-officedocument.presentationml.tags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94" r:id="rId3"/>
  </p:sldMasterIdLst>
  <p:notesMasterIdLst>
    <p:notesMasterId r:id="rId22"/>
  </p:notesMasterIdLst>
  <p:sldIdLst>
    <p:sldId id="355" r:id="rId4"/>
    <p:sldId id="375" r:id="rId5"/>
    <p:sldId id="389" r:id="rId6"/>
    <p:sldId id="391" r:id="rId7"/>
    <p:sldId id="393" r:id="rId8"/>
    <p:sldId id="394" r:id="rId9"/>
    <p:sldId id="395" r:id="rId10"/>
    <p:sldId id="396" r:id="rId11"/>
    <p:sldId id="397" r:id="rId12"/>
    <p:sldId id="398" r:id="rId13"/>
    <p:sldId id="399" r:id="rId14"/>
    <p:sldId id="400" r:id="rId15"/>
    <p:sldId id="401" r:id="rId16"/>
    <p:sldId id="402" r:id="rId17"/>
    <p:sldId id="403" r:id="rId18"/>
    <p:sldId id="404" r:id="rId19"/>
    <p:sldId id="357" r:id="rId20"/>
    <p:sldId id="356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EC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8294" autoAdjust="0"/>
  </p:normalViewPr>
  <p:slideViewPr>
    <p:cSldViewPr snapToObjects="1">
      <p:cViewPr>
        <p:scale>
          <a:sx n="95" d="100"/>
          <a:sy n="95" d="100"/>
        </p:scale>
        <p:origin x="-912" y="-432"/>
      </p:cViewPr>
      <p:guideLst>
        <p:guide orient="horz"/>
        <p:guide pos="2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6ECE3-FD69-FE4C-B5B3-E9526994F809}" type="datetimeFigureOut">
              <a:rPr lang="en-US" smtClean="0"/>
              <a:t>12/21/12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3568CC-110C-4346-A0AE-B1FBECAA9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845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8579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eg"/><Relationship Id="rId3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e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jpe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jpe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7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9.png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jpe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188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601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7830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Untitled-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1038225"/>
            <a:ext cx="2197100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532063"/>
            <a:ext cx="7772400" cy="1190625"/>
          </a:xfrm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Click to edit Master title style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703263" y="4554538"/>
            <a:ext cx="7764462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>
                <a:solidFill>
                  <a:schemeClr val="accent4"/>
                </a:solidFill>
              </a:defRPr>
            </a:lvl1pPr>
          </a:lstStyle>
          <a:p>
            <a:r>
              <a:rPr lang="ru-RU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451594014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1 box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0" name="Rectangle 7"/>
          <p:cNvSpPr>
            <a:spLocks noGrp="1" noChangeArrowheads="1"/>
          </p:cNvSpPr>
          <p:nvPr>
            <p:ph idx="1"/>
          </p:nvPr>
        </p:nvSpPr>
        <p:spPr bwMode="auto">
          <a:xfrm>
            <a:off x="361950" y="1381125"/>
            <a:ext cx="8308975" cy="491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dirty="0" err="1" smtClean="0"/>
              <a:t>Click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edit</a:t>
            </a:r>
            <a:r>
              <a:rPr lang="ru-RU" dirty="0" smtClean="0"/>
              <a:t> </a:t>
            </a:r>
            <a:r>
              <a:rPr lang="ru-RU" dirty="0" err="1" smtClean="0"/>
              <a:t>Master</a:t>
            </a:r>
            <a:r>
              <a:rPr lang="ru-RU" dirty="0" smtClean="0"/>
              <a:t> </a:t>
            </a:r>
            <a:r>
              <a:rPr lang="ru-RU" dirty="0" err="1" smtClean="0"/>
              <a:t>text</a:t>
            </a:r>
            <a:r>
              <a:rPr lang="ru-RU" dirty="0" smtClean="0"/>
              <a:t> </a:t>
            </a:r>
            <a:r>
              <a:rPr lang="ru-RU" dirty="0" err="1" smtClean="0"/>
              <a:t>styles</a:t>
            </a:r>
            <a:endParaRPr lang="ru-RU" dirty="0" smtClean="0"/>
          </a:p>
          <a:p>
            <a:pPr lvl="1"/>
            <a:r>
              <a:rPr lang="ru-RU" dirty="0" err="1" smtClean="0"/>
              <a:t>Second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2"/>
            <a:r>
              <a:rPr lang="ru-RU" dirty="0" err="1" smtClean="0"/>
              <a:t>Third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3"/>
            <a:r>
              <a:rPr lang="ru-RU" dirty="0" err="1" smtClean="0"/>
              <a:t>Fourth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4"/>
            <a:r>
              <a:rPr lang="ru-RU" dirty="0" err="1" smtClean="0"/>
              <a:t>Fifth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1882328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2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1950" y="1390650"/>
            <a:ext cx="4078288" cy="49164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buFont typeface="Arial" pitchFamily="34" charset="0"/>
              <a:buChar char="–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2638" y="1390650"/>
            <a:ext cx="4078287" cy="49164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2441838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4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1950" y="1390650"/>
            <a:ext cx="4078288" cy="24003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buFont typeface="Arial" pitchFamily="34" charset="0"/>
              <a:buChar char="–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2638" y="1390650"/>
            <a:ext cx="4078287" cy="24003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0"/>
          </p:nvPr>
        </p:nvSpPr>
        <p:spPr>
          <a:xfrm>
            <a:off x="361950" y="3952875"/>
            <a:ext cx="4078288" cy="24003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buFont typeface="Arial" pitchFamily="34" charset="0"/>
              <a:buChar char="–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592638" y="3952875"/>
            <a:ext cx="4078287" cy="24003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425966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Text (2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16063"/>
            <a:ext cx="4040188" cy="639762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41550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16063"/>
            <a:ext cx="4041775" cy="639762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41550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0404826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(4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6824"/>
            <a:ext cx="4040188" cy="498475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51026"/>
            <a:ext cx="4040188" cy="191135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66824"/>
            <a:ext cx="4041775" cy="498475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851026"/>
            <a:ext cx="4041775" cy="191135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0"/>
          </p:nvPr>
        </p:nvSpPr>
        <p:spPr>
          <a:xfrm>
            <a:off x="457200" y="3895724"/>
            <a:ext cx="4040188" cy="498475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11"/>
          </p:nvPr>
        </p:nvSpPr>
        <p:spPr>
          <a:xfrm>
            <a:off x="457200" y="4479926"/>
            <a:ext cx="4040188" cy="191135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4645025" y="3895724"/>
            <a:ext cx="4041775" cy="498475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5"/>
          <p:cNvSpPr>
            <a:spLocks noGrp="1"/>
          </p:cNvSpPr>
          <p:nvPr>
            <p:ph sz="quarter" idx="13"/>
          </p:nvPr>
        </p:nvSpPr>
        <p:spPr>
          <a:xfrm>
            <a:off x="4645025" y="4479926"/>
            <a:ext cx="4041775" cy="191135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047372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2+1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3747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16450" y="1374774"/>
            <a:ext cx="4041775" cy="49688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8" name="Content Placeholder 3"/>
          <p:cNvSpPr>
            <a:spLocks noGrp="1"/>
          </p:cNvSpPr>
          <p:nvPr>
            <p:ph sz="half" idx="10"/>
          </p:nvPr>
        </p:nvSpPr>
        <p:spPr>
          <a:xfrm>
            <a:off x="457200" y="3917950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41405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3+1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250951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16450" y="1250949"/>
            <a:ext cx="4041775" cy="5130801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0"/>
          </p:nvPr>
        </p:nvSpPr>
        <p:spPr>
          <a:xfrm>
            <a:off x="457200" y="3008314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3"/>
          <p:cNvSpPr>
            <a:spLocks noGrp="1"/>
          </p:cNvSpPr>
          <p:nvPr>
            <p:ph sz="half" idx="11"/>
          </p:nvPr>
        </p:nvSpPr>
        <p:spPr>
          <a:xfrm>
            <a:off x="457200" y="4765676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658417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6464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1+2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4025" y="1374774"/>
            <a:ext cx="4041775" cy="49688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619625" y="13747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2"/>
          </p:nvPr>
        </p:nvSpPr>
        <p:spPr>
          <a:xfrm>
            <a:off x="4619625" y="3917950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872241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1+3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4619625" y="1250951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5"/>
          <p:cNvSpPr>
            <a:spLocks noGrp="1"/>
          </p:cNvSpPr>
          <p:nvPr>
            <p:ph sz="quarter" idx="4"/>
          </p:nvPr>
        </p:nvSpPr>
        <p:spPr>
          <a:xfrm>
            <a:off x="434975" y="1250949"/>
            <a:ext cx="4041775" cy="5130801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half" idx="10"/>
          </p:nvPr>
        </p:nvSpPr>
        <p:spPr>
          <a:xfrm>
            <a:off x="4619625" y="3003551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3"/>
          <p:cNvSpPr>
            <a:spLocks noGrp="1"/>
          </p:cNvSpPr>
          <p:nvPr>
            <p:ph sz="half" idx="11"/>
          </p:nvPr>
        </p:nvSpPr>
        <p:spPr>
          <a:xfrm>
            <a:off x="4619625" y="4756150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093919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2+1 boxes - 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619625" y="13747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2"/>
          </p:nvPr>
        </p:nvSpPr>
        <p:spPr>
          <a:xfrm>
            <a:off x="466725" y="13747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2543175" y="39274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03088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1+2 boxes - 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619625" y="39274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2"/>
          </p:nvPr>
        </p:nvSpPr>
        <p:spPr>
          <a:xfrm>
            <a:off x="2543175" y="13747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66725" y="39274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531202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1+3 boxes - 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2"/>
          </p:nvPr>
        </p:nvSpPr>
        <p:spPr>
          <a:xfrm>
            <a:off x="468313" y="1336675"/>
            <a:ext cx="8189912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66726" y="39274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3"/>
          <p:cNvSpPr>
            <a:spLocks noGrp="1"/>
          </p:cNvSpPr>
          <p:nvPr>
            <p:ph sz="half" idx="14"/>
          </p:nvPr>
        </p:nvSpPr>
        <p:spPr>
          <a:xfrm>
            <a:off x="3267076" y="39274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Content Placeholder 3"/>
          <p:cNvSpPr>
            <a:spLocks noGrp="1"/>
          </p:cNvSpPr>
          <p:nvPr>
            <p:ph sz="half" idx="15"/>
          </p:nvPr>
        </p:nvSpPr>
        <p:spPr>
          <a:xfrm>
            <a:off x="6067425" y="39274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03052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3+1 boxes - 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2"/>
          </p:nvPr>
        </p:nvSpPr>
        <p:spPr>
          <a:xfrm>
            <a:off x="468313" y="3965575"/>
            <a:ext cx="8189912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66726" y="13366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3"/>
          <p:cNvSpPr>
            <a:spLocks noGrp="1"/>
          </p:cNvSpPr>
          <p:nvPr>
            <p:ph sz="half" idx="14"/>
          </p:nvPr>
        </p:nvSpPr>
        <p:spPr>
          <a:xfrm>
            <a:off x="3267076" y="13366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Content Placeholder 3"/>
          <p:cNvSpPr>
            <a:spLocks noGrp="1"/>
          </p:cNvSpPr>
          <p:nvPr>
            <p:ph sz="half" idx="15"/>
          </p:nvPr>
        </p:nvSpPr>
        <p:spPr>
          <a:xfrm>
            <a:off x="6067425" y="13366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538778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495425"/>
            <a:ext cx="5486400" cy="32321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6258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4373294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950" y="385763"/>
            <a:ext cx="6297613" cy="5857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361950" y="1600200"/>
            <a:ext cx="8308975" cy="4916488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274171447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C7D37F41-EDC7-484B-BB3F-2BF3F48B2064}" type="datetimeFigureOut">
              <a:rPr lang="ru-RU">
                <a:solidFill>
                  <a:srgbClr val="161645"/>
                </a:solidFill>
                <a:latin typeface="Arial" charset="0"/>
                <a:ea typeface="ＭＳ Ｐゴシック" charset="0"/>
                <a:cs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12/21/12</a:t>
            </a:fld>
            <a:endParaRPr lang="ru-RU">
              <a:solidFill>
                <a:srgbClr val="161645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161645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73E402D1-871A-4F49-988F-991EA69C6ED8}" type="slidenum">
              <a:rPr lang="ru-RU">
                <a:solidFill>
                  <a:srgbClr val="161645"/>
                </a:solidFill>
                <a:latin typeface="Arial" charset="0"/>
                <a:ea typeface="ＭＳ Ｐゴシック" charset="0"/>
                <a:cs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161645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00952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5883340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90819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oc id"/>
          <p:cNvSpPr>
            <a:spLocks noGrp="1" noChangeArrowheads="1"/>
          </p:cNvSpPr>
          <p:nvPr>
            <p:ph type="ftr" sz="quarter" idx="10"/>
          </p:nvPr>
        </p:nvSpPr>
        <p:spPr>
          <a:xfrm>
            <a:off x="8613775" y="36513"/>
            <a:ext cx="301625" cy="125412"/>
          </a:xfrm>
          <a:prstGeom prst="rect">
            <a:avLst/>
          </a:prstGeom>
        </p:spPr>
        <p:txBody>
          <a:bodyPr lIns="93296" tIns="46648" rIns="93296" bIns="46648"/>
          <a:lstStyle>
            <a:lvl1pPr>
              <a:defRPr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597775" y="6551613"/>
            <a:ext cx="15113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3313FD0-C96E-C740-ABC8-745704B6E7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767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16" descr="prezentacja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8007" y="1776609"/>
            <a:ext cx="3161905" cy="3161905"/>
          </a:xfrm>
          <a:prstGeom prst="ellipse">
            <a:avLst/>
          </a:prstGeom>
          <a:ln w="19050">
            <a:solidFill>
              <a:schemeClr val="tx2"/>
            </a:solidFill>
          </a:ln>
          <a:effectLst/>
        </p:spPr>
      </p:pic>
      <p:sp>
        <p:nvSpPr>
          <p:cNvPr id="8" name="Prostokąt 24"/>
          <p:cNvSpPr/>
          <p:nvPr/>
        </p:nvSpPr>
        <p:spPr>
          <a:xfrm flipH="1">
            <a:off x="8748713" y="2427288"/>
            <a:ext cx="395287" cy="2298700"/>
          </a:xfrm>
          <a:prstGeom prst="rect">
            <a:avLst/>
          </a:prstGeom>
          <a:solidFill>
            <a:srgbClr val="F37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  <a:cs typeface="Arial" pitchFamily="34" charset="0"/>
            </a:endParaRPr>
          </a:p>
        </p:txBody>
      </p:sp>
      <p:pic>
        <p:nvPicPr>
          <p:cNvPr id="9" name="Picture 20" descr="3 Quadrant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75" y="346075"/>
            <a:ext cx="109220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 descr="Luxoft_Logo_white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" y="190500"/>
            <a:ext cx="2197100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Podtytuł 2"/>
          <p:cNvSpPr>
            <a:spLocks noGrp="1"/>
          </p:cNvSpPr>
          <p:nvPr>
            <p:ph type="subTitle" idx="1"/>
          </p:nvPr>
        </p:nvSpPr>
        <p:spPr>
          <a:xfrm>
            <a:off x="4168239" y="4221226"/>
            <a:ext cx="4580473" cy="486823"/>
          </a:xfrm>
        </p:spPr>
        <p:txBody>
          <a:bodyPr>
            <a:normAutofit/>
          </a:bodyPr>
          <a:lstStyle>
            <a:lvl1pPr marL="0" indent="0" algn="r">
              <a:buNone/>
              <a:defRPr sz="20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 dirty="0"/>
          </a:p>
        </p:txBody>
      </p:sp>
      <p:sp>
        <p:nvSpPr>
          <p:cNvPr id="18" name="Tytuł 10"/>
          <p:cNvSpPr>
            <a:spLocks noGrp="1"/>
          </p:cNvSpPr>
          <p:nvPr>
            <p:ph type="title"/>
          </p:nvPr>
        </p:nvSpPr>
        <p:spPr>
          <a:xfrm>
            <a:off x="4180114" y="2427157"/>
            <a:ext cx="4568350" cy="1752957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28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l-PL" dirty="0"/>
          </a:p>
        </p:txBody>
      </p:sp>
      <p:sp>
        <p:nvSpPr>
          <p:cNvPr id="19" name="Symbol zastępczy tekstu 5"/>
          <p:cNvSpPr>
            <a:spLocks noGrp="1"/>
          </p:cNvSpPr>
          <p:nvPr>
            <p:ph type="body" sz="quarter" idx="11"/>
          </p:nvPr>
        </p:nvSpPr>
        <p:spPr>
          <a:xfrm>
            <a:off x="4168239" y="5762184"/>
            <a:ext cx="4580473" cy="36004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Symbol zastępczy tekstu 5"/>
          <p:cNvSpPr>
            <a:spLocks noGrp="1"/>
          </p:cNvSpPr>
          <p:nvPr>
            <p:ph type="body" sz="quarter" idx="12"/>
          </p:nvPr>
        </p:nvSpPr>
        <p:spPr>
          <a:xfrm>
            <a:off x="4168239" y="4930855"/>
            <a:ext cx="4568037" cy="38482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="0" baseline="0">
                <a:solidFill>
                  <a:srgbClr val="F36E2B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81869399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(1 box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0" name="Rectangle 7"/>
          <p:cNvSpPr>
            <a:spLocks noGrp="1" noChangeArrowheads="1"/>
          </p:cNvSpPr>
          <p:nvPr>
            <p:ph idx="1"/>
          </p:nvPr>
        </p:nvSpPr>
        <p:spPr bwMode="auto">
          <a:xfrm>
            <a:off x="361950" y="1381125"/>
            <a:ext cx="8308975" cy="491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dirty="0" err="1" smtClean="0"/>
              <a:t>Click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edit</a:t>
            </a:r>
            <a:r>
              <a:rPr lang="ru-RU" dirty="0" smtClean="0"/>
              <a:t> </a:t>
            </a:r>
            <a:r>
              <a:rPr lang="ru-RU" dirty="0" err="1" smtClean="0"/>
              <a:t>Master</a:t>
            </a:r>
            <a:r>
              <a:rPr lang="ru-RU" dirty="0" smtClean="0"/>
              <a:t> </a:t>
            </a:r>
            <a:r>
              <a:rPr lang="ru-RU" dirty="0" err="1" smtClean="0"/>
              <a:t>text</a:t>
            </a:r>
            <a:r>
              <a:rPr lang="ru-RU" dirty="0" smtClean="0"/>
              <a:t> </a:t>
            </a:r>
            <a:r>
              <a:rPr lang="ru-RU" dirty="0" err="1" smtClean="0"/>
              <a:t>styles</a:t>
            </a:r>
            <a:endParaRPr lang="ru-RU" dirty="0" smtClean="0"/>
          </a:p>
          <a:p>
            <a:pPr lvl="1"/>
            <a:r>
              <a:rPr lang="ru-RU" dirty="0" err="1" smtClean="0"/>
              <a:t>Second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2"/>
            <a:r>
              <a:rPr lang="ru-RU" dirty="0" err="1" smtClean="0"/>
              <a:t>Third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3"/>
            <a:r>
              <a:rPr lang="ru-RU" dirty="0" err="1" smtClean="0"/>
              <a:t>Fourth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4"/>
            <a:r>
              <a:rPr lang="ru-RU" dirty="0" err="1" smtClean="0"/>
              <a:t>Fifth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1882328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16" descr="prezentacja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8007" y="1776609"/>
            <a:ext cx="3161905" cy="3161905"/>
          </a:xfrm>
          <a:prstGeom prst="ellipse">
            <a:avLst/>
          </a:prstGeom>
          <a:ln w="19050">
            <a:solidFill>
              <a:schemeClr val="tx2"/>
            </a:solidFill>
          </a:ln>
          <a:effectLst/>
        </p:spPr>
      </p:pic>
      <p:sp>
        <p:nvSpPr>
          <p:cNvPr id="8" name="Prostokąt 24"/>
          <p:cNvSpPr/>
          <p:nvPr/>
        </p:nvSpPr>
        <p:spPr>
          <a:xfrm flipH="1">
            <a:off x="8748713" y="2427288"/>
            <a:ext cx="395287" cy="2298700"/>
          </a:xfrm>
          <a:prstGeom prst="rect">
            <a:avLst/>
          </a:prstGeom>
          <a:solidFill>
            <a:srgbClr val="F37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  <a:cs typeface="Arial" pitchFamily="34" charset="0"/>
            </a:endParaRPr>
          </a:p>
        </p:txBody>
      </p:sp>
      <p:pic>
        <p:nvPicPr>
          <p:cNvPr id="9" name="Picture 20" descr="3 Quadrant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75" y="346075"/>
            <a:ext cx="109220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 descr="Luxoft_Logo_white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" y="190500"/>
            <a:ext cx="2197100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Podtytuł 2"/>
          <p:cNvSpPr>
            <a:spLocks noGrp="1"/>
          </p:cNvSpPr>
          <p:nvPr>
            <p:ph type="subTitle" idx="1"/>
          </p:nvPr>
        </p:nvSpPr>
        <p:spPr>
          <a:xfrm>
            <a:off x="4168239" y="4221226"/>
            <a:ext cx="4580473" cy="486823"/>
          </a:xfrm>
        </p:spPr>
        <p:txBody>
          <a:bodyPr>
            <a:normAutofit/>
          </a:bodyPr>
          <a:lstStyle>
            <a:lvl1pPr marL="0" indent="0" algn="r">
              <a:buNone/>
              <a:defRPr sz="20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 dirty="0"/>
          </a:p>
        </p:txBody>
      </p:sp>
      <p:sp>
        <p:nvSpPr>
          <p:cNvPr id="18" name="Tytuł 10"/>
          <p:cNvSpPr>
            <a:spLocks noGrp="1"/>
          </p:cNvSpPr>
          <p:nvPr>
            <p:ph type="title"/>
          </p:nvPr>
        </p:nvSpPr>
        <p:spPr>
          <a:xfrm>
            <a:off x="4180114" y="2427157"/>
            <a:ext cx="4568350" cy="1752957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28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l-PL" dirty="0"/>
          </a:p>
        </p:txBody>
      </p:sp>
      <p:sp>
        <p:nvSpPr>
          <p:cNvPr id="19" name="Symbol zastępczy tekstu 5"/>
          <p:cNvSpPr>
            <a:spLocks noGrp="1"/>
          </p:cNvSpPr>
          <p:nvPr>
            <p:ph type="body" sz="quarter" idx="11"/>
          </p:nvPr>
        </p:nvSpPr>
        <p:spPr>
          <a:xfrm>
            <a:off x="4168239" y="5762184"/>
            <a:ext cx="4580473" cy="36004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Symbol zastępczy tekstu 5"/>
          <p:cNvSpPr>
            <a:spLocks noGrp="1"/>
          </p:cNvSpPr>
          <p:nvPr>
            <p:ph type="body" sz="quarter" idx="12"/>
          </p:nvPr>
        </p:nvSpPr>
        <p:spPr>
          <a:xfrm>
            <a:off x="4168239" y="4930855"/>
            <a:ext cx="4568037" cy="38482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="0" baseline="0">
                <a:solidFill>
                  <a:srgbClr val="F36E2B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33812002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16" descr="prezentacja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8007" y="1776609"/>
            <a:ext cx="3161905" cy="3161905"/>
          </a:xfrm>
          <a:prstGeom prst="ellipse">
            <a:avLst/>
          </a:prstGeom>
          <a:ln w="19050">
            <a:solidFill>
              <a:schemeClr val="tx2"/>
            </a:solidFill>
          </a:ln>
          <a:effectLst/>
        </p:spPr>
      </p:pic>
      <p:sp>
        <p:nvSpPr>
          <p:cNvPr id="8" name="Prostokąt 24"/>
          <p:cNvSpPr/>
          <p:nvPr/>
        </p:nvSpPr>
        <p:spPr>
          <a:xfrm flipH="1">
            <a:off x="8748713" y="2427288"/>
            <a:ext cx="395287" cy="2298700"/>
          </a:xfrm>
          <a:prstGeom prst="rect">
            <a:avLst/>
          </a:prstGeom>
          <a:solidFill>
            <a:srgbClr val="F37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  <a:cs typeface="Arial" pitchFamily="34" charset="0"/>
            </a:endParaRPr>
          </a:p>
        </p:txBody>
      </p:sp>
      <p:pic>
        <p:nvPicPr>
          <p:cNvPr id="9" name="Picture 20" descr="3 Quadrant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75" y="346075"/>
            <a:ext cx="109220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 descr="Luxoft_Logo_white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" y="190500"/>
            <a:ext cx="2197100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Podtytuł 2"/>
          <p:cNvSpPr>
            <a:spLocks noGrp="1"/>
          </p:cNvSpPr>
          <p:nvPr>
            <p:ph type="subTitle" idx="1"/>
          </p:nvPr>
        </p:nvSpPr>
        <p:spPr>
          <a:xfrm>
            <a:off x="4168239" y="4221226"/>
            <a:ext cx="4580473" cy="486823"/>
          </a:xfrm>
        </p:spPr>
        <p:txBody>
          <a:bodyPr>
            <a:normAutofit/>
          </a:bodyPr>
          <a:lstStyle>
            <a:lvl1pPr marL="0" indent="0" algn="r">
              <a:buNone/>
              <a:defRPr sz="20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 dirty="0"/>
          </a:p>
        </p:txBody>
      </p:sp>
      <p:sp>
        <p:nvSpPr>
          <p:cNvPr id="18" name="Tytuł 10"/>
          <p:cNvSpPr>
            <a:spLocks noGrp="1"/>
          </p:cNvSpPr>
          <p:nvPr>
            <p:ph type="title"/>
          </p:nvPr>
        </p:nvSpPr>
        <p:spPr>
          <a:xfrm>
            <a:off x="4180114" y="2427157"/>
            <a:ext cx="4568350" cy="1752957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28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l-PL" dirty="0"/>
          </a:p>
        </p:txBody>
      </p:sp>
      <p:sp>
        <p:nvSpPr>
          <p:cNvPr id="19" name="Symbol zastępczy tekstu 5"/>
          <p:cNvSpPr>
            <a:spLocks noGrp="1"/>
          </p:cNvSpPr>
          <p:nvPr>
            <p:ph type="body" sz="quarter" idx="11"/>
          </p:nvPr>
        </p:nvSpPr>
        <p:spPr>
          <a:xfrm>
            <a:off x="4168239" y="5762184"/>
            <a:ext cx="4580473" cy="36004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Symbol zastępczy tekstu 5"/>
          <p:cNvSpPr>
            <a:spLocks noGrp="1"/>
          </p:cNvSpPr>
          <p:nvPr>
            <p:ph type="body" sz="quarter" idx="12"/>
          </p:nvPr>
        </p:nvSpPr>
        <p:spPr>
          <a:xfrm>
            <a:off x="4168239" y="4930855"/>
            <a:ext cx="4568037" cy="38482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="0" baseline="0">
                <a:solidFill>
                  <a:srgbClr val="F36E2B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3163749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10"/>
          <p:cNvSpPr/>
          <p:nvPr/>
        </p:nvSpPr>
        <p:spPr>
          <a:xfrm>
            <a:off x="0" y="0"/>
            <a:ext cx="214313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pic>
        <p:nvPicPr>
          <p:cNvPr id="4" name="Picture 2" descr="F:\prezentacjav3\szblonu\kwadrat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813" y="285750"/>
            <a:ext cx="100012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az 16" descr="prezentacja 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0"/>
            <a:ext cx="89296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rostokąt 24"/>
          <p:cNvSpPr/>
          <p:nvPr/>
        </p:nvSpPr>
        <p:spPr>
          <a:xfrm flipH="1">
            <a:off x="8724900" y="2427288"/>
            <a:ext cx="246063" cy="19208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3" descr="3 Quadrant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75" y="346075"/>
            <a:ext cx="109220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Placeholder 13"/>
          <p:cNvSpPr>
            <a:spLocks noGrp="1"/>
          </p:cNvSpPr>
          <p:nvPr>
            <p:ph type="body" sz="quarter" idx="20"/>
          </p:nvPr>
        </p:nvSpPr>
        <p:spPr>
          <a:xfrm>
            <a:off x="2127250" y="2432649"/>
            <a:ext cx="6467476" cy="1917101"/>
          </a:xfrm>
        </p:spPr>
        <p:txBody>
          <a:bodyPr/>
          <a:lstStyle>
            <a:lvl1pPr marL="0" indent="0" algn="r">
              <a:spcAft>
                <a:spcPts val="0"/>
              </a:spcAft>
              <a:buFontTx/>
              <a:buNone/>
              <a:defRPr sz="2800" b="1"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FontTx/>
              <a:buNone/>
              <a:defRPr b="1"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FontTx/>
              <a:buNone/>
              <a:defRPr b="1"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FontTx/>
              <a:buNone/>
              <a:defRPr b="1"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FontTx/>
              <a:buNone/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598011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ndar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01625" y="1158876"/>
            <a:ext cx="8651875" cy="254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091979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"/>
          <p:cNvSpPr/>
          <p:nvPr/>
        </p:nvSpPr>
        <p:spPr>
          <a:xfrm>
            <a:off x="257175" y="374650"/>
            <a:ext cx="8858250" cy="5429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4" name="Prostokąt 32"/>
          <p:cNvSpPr/>
          <p:nvPr/>
        </p:nvSpPr>
        <p:spPr>
          <a:xfrm flipH="1">
            <a:off x="508000" y="1392238"/>
            <a:ext cx="177800" cy="79216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5" name="Prostokąt 33"/>
          <p:cNvSpPr/>
          <p:nvPr/>
        </p:nvSpPr>
        <p:spPr>
          <a:xfrm flipH="1">
            <a:off x="504825" y="2257425"/>
            <a:ext cx="184150" cy="79851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6" name="Prostokąt 34"/>
          <p:cNvSpPr/>
          <p:nvPr/>
        </p:nvSpPr>
        <p:spPr>
          <a:xfrm flipH="1">
            <a:off x="501650" y="3121025"/>
            <a:ext cx="184150" cy="7905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7" name="Prostokąt 46"/>
          <p:cNvSpPr/>
          <p:nvPr/>
        </p:nvSpPr>
        <p:spPr>
          <a:xfrm flipH="1">
            <a:off x="501650" y="3986213"/>
            <a:ext cx="184150" cy="7858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8" name="Prostokąt 47"/>
          <p:cNvSpPr/>
          <p:nvPr/>
        </p:nvSpPr>
        <p:spPr>
          <a:xfrm flipH="1">
            <a:off x="508000" y="4841875"/>
            <a:ext cx="177800" cy="800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39" name="Symbol zastępczy tekstu 41"/>
          <p:cNvSpPr>
            <a:spLocks noGrp="1"/>
          </p:cNvSpPr>
          <p:nvPr>
            <p:ph type="body" sz="quarter" idx="27"/>
          </p:nvPr>
        </p:nvSpPr>
        <p:spPr>
          <a:xfrm>
            <a:off x="736526" y="1392585"/>
            <a:ext cx="3388936" cy="792162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</p:spPr>
        <p:txBody>
          <a:bodyPr anchor="ctr">
            <a:noAutofit/>
          </a:bodyPr>
          <a:lstStyle>
            <a:lvl1pPr marL="0" marR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aseline="0">
                <a:solidFill>
                  <a:schemeClr val="tx1"/>
                </a:solidFill>
                <a:latin typeface="+mj-lt"/>
              </a:defRPr>
            </a:lvl1pPr>
            <a:lvl2pPr>
              <a:defRPr sz="2000">
                <a:latin typeface="Myriad Pro" pitchFamily="34" charset="0"/>
              </a:defRPr>
            </a:lvl2pPr>
            <a:lvl3pPr>
              <a:defRPr sz="2000">
                <a:latin typeface="Myriad Pro" pitchFamily="34" charset="0"/>
              </a:defRPr>
            </a:lvl3pPr>
            <a:lvl4pPr>
              <a:defRPr sz="2000">
                <a:latin typeface="Myriad Pro" pitchFamily="34" charset="0"/>
              </a:defRPr>
            </a:lvl4pPr>
            <a:lvl5pPr>
              <a:defRPr sz="2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0" name="Symbol zastępczy tekstu 43"/>
          <p:cNvSpPr>
            <a:spLocks noGrp="1"/>
          </p:cNvSpPr>
          <p:nvPr>
            <p:ph type="body" sz="quarter" idx="28"/>
          </p:nvPr>
        </p:nvSpPr>
        <p:spPr>
          <a:xfrm>
            <a:off x="4268338" y="1623630"/>
            <a:ext cx="4605092" cy="330072"/>
          </a:xfrm>
          <a:prstGeom prst="rect">
            <a:avLst/>
          </a:prstGeom>
        </p:spPr>
        <p:txBody>
          <a:bodyPr anchor="ctr"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2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1" name="Symbol zastępczy tekstu 41"/>
          <p:cNvSpPr>
            <a:spLocks noGrp="1"/>
          </p:cNvSpPr>
          <p:nvPr>
            <p:ph type="body" sz="quarter" idx="29"/>
          </p:nvPr>
        </p:nvSpPr>
        <p:spPr>
          <a:xfrm>
            <a:off x="736526" y="2257028"/>
            <a:ext cx="3388936" cy="799480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</p:spPr>
        <p:txBody>
          <a:bodyPr anchor="ctr">
            <a:noAutofit/>
          </a:bodyPr>
          <a:lstStyle>
            <a:lvl1pPr marL="0" marR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j-lt"/>
              </a:defRPr>
            </a:lvl1pPr>
            <a:lvl2pPr>
              <a:defRPr sz="2000">
                <a:latin typeface="Myriad Pro" pitchFamily="34" charset="0"/>
              </a:defRPr>
            </a:lvl2pPr>
            <a:lvl3pPr>
              <a:defRPr sz="2000">
                <a:latin typeface="Myriad Pro" pitchFamily="34" charset="0"/>
              </a:defRPr>
            </a:lvl3pPr>
            <a:lvl4pPr>
              <a:defRPr sz="2000">
                <a:latin typeface="Myriad Pro" pitchFamily="34" charset="0"/>
              </a:defRPr>
            </a:lvl4pPr>
            <a:lvl5pPr>
              <a:defRPr sz="2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Symbol zastępczy tekstu 41"/>
          <p:cNvSpPr>
            <a:spLocks noGrp="1"/>
          </p:cNvSpPr>
          <p:nvPr>
            <p:ph type="body" sz="quarter" idx="30"/>
          </p:nvPr>
        </p:nvSpPr>
        <p:spPr>
          <a:xfrm>
            <a:off x="736526" y="3120455"/>
            <a:ext cx="3388936" cy="784026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</p:spPr>
        <p:txBody>
          <a:bodyPr anchor="ctr">
            <a:noAutofit/>
          </a:bodyPr>
          <a:lstStyle>
            <a:lvl1pPr marL="0" marR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j-lt"/>
              </a:defRPr>
            </a:lvl1pPr>
            <a:lvl2pPr>
              <a:defRPr sz="2000">
                <a:latin typeface="Myriad Pro" pitchFamily="34" charset="0"/>
              </a:defRPr>
            </a:lvl2pPr>
            <a:lvl3pPr>
              <a:defRPr sz="2000">
                <a:latin typeface="Myriad Pro" pitchFamily="34" charset="0"/>
              </a:defRPr>
            </a:lvl3pPr>
            <a:lvl4pPr>
              <a:defRPr sz="2000">
                <a:latin typeface="Myriad Pro" pitchFamily="34" charset="0"/>
              </a:defRPr>
            </a:lvl4pPr>
            <a:lvl5pPr>
              <a:defRPr sz="2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3" name="Symbol zastępczy tekstu 41"/>
          <p:cNvSpPr>
            <a:spLocks noGrp="1"/>
          </p:cNvSpPr>
          <p:nvPr>
            <p:ph type="body" sz="quarter" idx="31"/>
          </p:nvPr>
        </p:nvSpPr>
        <p:spPr>
          <a:xfrm>
            <a:off x="736526" y="3982907"/>
            <a:ext cx="3388936" cy="779063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</p:spPr>
        <p:txBody>
          <a:bodyPr anchor="ctr">
            <a:noAutofit/>
          </a:bodyPr>
          <a:lstStyle>
            <a:lvl1pPr marL="0" marR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j-lt"/>
              </a:defRPr>
            </a:lvl1pPr>
            <a:lvl2pPr>
              <a:defRPr sz="2000">
                <a:latin typeface="Myriad Pro" pitchFamily="34" charset="0"/>
              </a:defRPr>
            </a:lvl2pPr>
            <a:lvl3pPr>
              <a:defRPr sz="2000">
                <a:latin typeface="Myriad Pro" pitchFamily="34" charset="0"/>
              </a:defRPr>
            </a:lvl3pPr>
            <a:lvl4pPr>
              <a:defRPr sz="2000">
                <a:latin typeface="Myriad Pro" pitchFamily="34" charset="0"/>
              </a:defRPr>
            </a:lvl4pPr>
            <a:lvl5pPr>
              <a:defRPr sz="2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Symbol zastępczy tekstu 41"/>
          <p:cNvSpPr>
            <a:spLocks noGrp="1"/>
          </p:cNvSpPr>
          <p:nvPr>
            <p:ph type="body" sz="quarter" idx="35"/>
          </p:nvPr>
        </p:nvSpPr>
        <p:spPr>
          <a:xfrm>
            <a:off x="736526" y="4841508"/>
            <a:ext cx="3388936" cy="799895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</p:spPr>
        <p:txBody>
          <a:bodyPr anchor="ctr">
            <a:noAutofit/>
          </a:bodyPr>
          <a:lstStyle>
            <a:lvl1pPr marL="0" marR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j-lt"/>
              </a:defRPr>
            </a:lvl1pPr>
            <a:lvl2pPr>
              <a:defRPr sz="2000">
                <a:latin typeface="Myriad Pro" pitchFamily="34" charset="0"/>
              </a:defRPr>
            </a:lvl2pPr>
            <a:lvl3pPr>
              <a:defRPr sz="2000">
                <a:latin typeface="Myriad Pro" pitchFamily="34" charset="0"/>
              </a:defRPr>
            </a:lvl3pPr>
            <a:lvl4pPr>
              <a:defRPr sz="2000">
                <a:latin typeface="Myriad Pro" pitchFamily="34" charset="0"/>
              </a:defRPr>
            </a:lvl4pPr>
            <a:lvl5pPr>
              <a:defRPr sz="2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Symbol zastępczy tekstu 43"/>
          <p:cNvSpPr>
            <a:spLocks noGrp="1"/>
          </p:cNvSpPr>
          <p:nvPr>
            <p:ph type="body" sz="quarter" idx="41"/>
          </p:nvPr>
        </p:nvSpPr>
        <p:spPr>
          <a:xfrm>
            <a:off x="4268338" y="2491732"/>
            <a:ext cx="4605092" cy="330072"/>
          </a:xfrm>
          <a:prstGeom prst="rect">
            <a:avLst/>
          </a:prstGeom>
        </p:spPr>
        <p:txBody>
          <a:bodyPr anchor="ctr"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2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7" name="Symbol zastępczy tekstu 43"/>
          <p:cNvSpPr>
            <a:spLocks noGrp="1"/>
          </p:cNvSpPr>
          <p:nvPr>
            <p:ph type="body" sz="quarter" idx="42"/>
          </p:nvPr>
        </p:nvSpPr>
        <p:spPr>
          <a:xfrm>
            <a:off x="4268338" y="3347432"/>
            <a:ext cx="4605092" cy="330072"/>
          </a:xfrm>
          <a:prstGeom prst="rect">
            <a:avLst/>
          </a:prstGeom>
        </p:spPr>
        <p:txBody>
          <a:bodyPr anchor="ctr"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2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8" name="Symbol zastępczy tekstu 43"/>
          <p:cNvSpPr>
            <a:spLocks noGrp="1"/>
          </p:cNvSpPr>
          <p:nvPr>
            <p:ph type="body" sz="quarter" idx="43"/>
          </p:nvPr>
        </p:nvSpPr>
        <p:spPr>
          <a:xfrm>
            <a:off x="4268338" y="4207402"/>
            <a:ext cx="4605092" cy="330072"/>
          </a:xfrm>
          <a:prstGeom prst="rect">
            <a:avLst/>
          </a:prstGeom>
        </p:spPr>
        <p:txBody>
          <a:bodyPr anchor="ctr"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2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Symbol zastępczy tekstu 43"/>
          <p:cNvSpPr>
            <a:spLocks noGrp="1"/>
          </p:cNvSpPr>
          <p:nvPr>
            <p:ph type="body" sz="quarter" idx="44"/>
          </p:nvPr>
        </p:nvSpPr>
        <p:spPr>
          <a:xfrm>
            <a:off x="4268338" y="5076419"/>
            <a:ext cx="4605092" cy="330072"/>
          </a:xfrm>
          <a:prstGeom prst="rect">
            <a:avLst/>
          </a:prstGeom>
        </p:spPr>
        <p:txBody>
          <a:bodyPr anchor="ctr"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2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261689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in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10"/>
          <p:cNvSpPr/>
          <p:nvPr/>
        </p:nvSpPr>
        <p:spPr>
          <a:xfrm>
            <a:off x="0" y="142875"/>
            <a:ext cx="214313" cy="6000750"/>
          </a:xfrm>
          <a:prstGeom prst="rect">
            <a:avLst/>
          </a:prstGeom>
          <a:solidFill>
            <a:srgbClr val="0042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10" name="Prostokąt 13"/>
          <p:cNvSpPr/>
          <p:nvPr/>
        </p:nvSpPr>
        <p:spPr>
          <a:xfrm>
            <a:off x="501650" y="1268413"/>
            <a:ext cx="2728913" cy="7556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</a:endParaRPr>
          </a:p>
        </p:txBody>
      </p:sp>
      <p:sp>
        <p:nvSpPr>
          <p:cNvPr id="11" name="Prostokąt 14"/>
          <p:cNvSpPr/>
          <p:nvPr/>
        </p:nvSpPr>
        <p:spPr>
          <a:xfrm>
            <a:off x="6191250" y="1268413"/>
            <a:ext cx="2662238" cy="7556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</a:endParaRPr>
          </a:p>
        </p:txBody>
      </p:sp>
      <p:sp>
        <p:nvSpPr>
          <p:cNvPr id="12" name="Prostokąt 15"/>
          <p:cNvSpPr/>
          <p:nvPr/>
        </p:nvSpPr>
        <p:spPr>
          <a:xfrm>
            <a:off x="3354388" y="1268413"/>
            <a:ext cx="2728912" cy="7556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</a:endParaRPr>
          </a:p>
        </p:txBody>
      </p:sp>
      <p:sp>
        <p:nvSpPr>
          <p:cNvPr id="17" name="Symbol zastępczy tekstu 29"/>
          <p:cNvSpPr>
            <a:spLocks noGrp="1"/>
          </p:cNvSpPr>
          <p:nvPr>
            <p:ph type="body" sz="quarter" idx="23"/>
          </p:nvPr>
        </p:nvSpPr>
        <p:spPr>
          <a:xfrm>
            <a:off x="501650" y="1296312"/>
            <a:ext cx="2728903" cy="699404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bg1"/>
                </a:solidFill>
                <a:latin typeface="Myriad Pro" pitchFamily="34" charset="0"/>
              </a:defRPr>
            </a:lvl2pPr>
            <a:lvl3pPr>
              <a:defRPr sz="1200">
                <a:solidFill>
                  <a:schemeClr val="bg1"/>
                </a:solidFill>
                <a:latin typeface="Myriad Pro" pitchFamily="34" charset="0"/>
              </a:defRPr>
            </a:lvl3pPr>
            <a:lvl4pPr>
              <a:defRPr sz="1200">
                <a:solidFill>
                  <a:schemeClr val="bg1"/>
                </a:solidFill>
                <a:latin typeface="Myriad Pro" pitchFamily="34" charset="0"/>
              </a:defRPr>
            </a:lvl4pPr>
            <a:lvl5pPr>
              <a:defRPr sz="1200">
                <a:solidFill>
                  <a:schemeClr val="bg1"/>
                </a:solidFill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Symbol zastępczy tekstu 29"/>
          <p:cNvSpPr>
            <a:spLocks noGrp="1"/>
          </p:cNvSpPr>
          <p:nvPr>
            <p:ph type="body" sz="quarter" idx="24"/>
          </p:nvPr>
        </p:nvSpPr>
        <p:spPr>
          <a:xfrm>
            <a:off x="6191816" y="1296312"/>
            <a:ext cx="2662315" cy="699404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bg1"/>
                </a:solidFill>
                <a:latin typeface="Myriad Pro" pitchFamily="34" charset="0"/>
              </a:defRPr>
            </a:lvl2pPr>
            <a:lvl3pPr>
              <a:defRPr sz="1200">
                <a:solidFill>
                  <a:schemeClr val="bg1"/>
                </a:solidFill>
                <a:latin typeface="Myriad Pro" pitchFamily="34" charset="0"/>
              </a:defRPr>
            </a:lvl3pPr>
            <a:lvl4pPr>
              <a:defRPr sz="1200">
                <a:solidFill>
                  <a:schemeClr val="bg1"/>
                </a:solidFill>
                <a:latin typeface="Myriad Pro" pitchFamily="34" charset="0"/>
              </a:defRPr>
            </a:lvl4pPr>
            <a:lvl5pPr>
              <a:defRPr sz="1200">
                <a:solidFill>
                  <a:schemeClr val="bg1"/>
                </a:solidFill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Symbol zastępczy tekstu 29"/>
          <p:cNvSpPr>
            <a:spLocks noGrp="1"/>
          </p:cNvSpPr>
          <p:nvPr>
            <p:ph type="body" sz="quarter" idx="25"/>
          </p:nvPr>
        </p:nvSpPr>
        <p:spPr>
          <a:xfrm>
            <a:off x="3355075" y="1296312"/>
            <a:ext cx="2728903" cy="699404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bg1"/>
                </a:solidFill>
                <a:latin typeface="Myriad Pro" pitchFamily="34" charset="0"/>
              </a:defRPr>
            </a:lvl2pPr>
            <a:lvl3pPr>
              <a:defRPr sz="1200">
                <a:solidFill>
                  <a:schemeClr val="bg1"/>
                </a:solidFill>
                <a:latin typeface="Myriad Pro" pitchFamily="34" charset="0"/>
              </a:defRPr>
            </a:lvl3pPr>
            <a:lvl4pPr>
              <a:defRPr sz="1200">
                <a:solidFill>
                  <a:schemeClr val="bg1"/>
                </a:solidFill>
                <a:latin typeface="Myriad Pro" pitchFamily="34" charset="0"/>
              </a:defRPr>
            </a:lvl4pPr>
            <a:lvl5pPr>
              <a:defRPr sz="1200">
                <a:solidFill>
                  <a:schemeClr val="bg1"/>
                </a:solidFill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Symbol zastępczy tekstu 43"/>
          <p:cNvSpPr>
            <a:spLocks noGrp="1"/>
          </p:cNvSpPr>
          <p:nvPr>
            <p:ph type="body" sz="quarter" idx="41"/>
          </p:nvPr>
        </p:nvSpPr>
        <p:spPr>
          <a:xfrm>
            <a:off x="501650" y="2128455"/>
            <a:ext cx="2698750" cy="699404"/>
          </a:xfrm>
          <a:prstGeom prst="rect">
            <a:avLst/>
          </a:prstGeom>
        </p:spPr>
        <p:txBody>
          <a:bodyPr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8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7" name="Symbol zastępczy tekstu 43"/>
          <p:cNvSpPr>
            <a:spLocks noGrp="1"/>
          </p:cNvSpPr>
          <p:nvPr>
            <p:ph type="body" sz="quarter" idx="42"/>
          </p:nvPr>
        </p:nvSpPr>
        <p:spPr>
          <a:xfrm>
            <a:off x="3355075" y="2128455"/>
            <a:ext cx="2698750" cy="699404"/>
          </a:xfrm>
          <a:prstGeom prst="rect">
            <a:avLst/>
          </a:prstGeom>
        </p:spPr>
        <p:txBody>
          <a:bodyPr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8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Symbol zastępczy tekstu 43"/>
          <p:cNvSpPr>
            <a:spLocks noGrp="1"/>
          </p:cNvSpPr>
          <p:nvPr>
            <p:ph type="body" sz="quarter" idx="43"/>
          </p:nvPr>
        </p:nvSpPr>
        <p:spPr>
          <a:xfrm>
            <a:off x="6191816" y="2128455"/>
            <a:ext cx="2698750" cy="699404"/>
          </a:xfrm>
          <a:prstGeom prst="rect">
            <a:avLst/>
          </a:prstGeom>
        </p:spPr>
        <p:txBody>
          <a:bodyPr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8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795565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obrazu 4"/>
          <p:cNvSpPr>
            <a:spLocks noGrp="1"/>
          </p:cNvSpPr>
          <p:nvPr>
            <p:ph type="pic" sz="quarter" idx="22"/>
          </p:nvPr>
        </p:nvSpPr>
        <p:spPr>
          <a:xfrm>
            <a:off x="285720" y="1047750"/>
            <a:ext cx="4718050" cy="5505450"/>
          </a:xfrm>
        </p:spPr>
        <p:txBody>
          <a:bodyPr rtlCol="0"/>
          <a:lstStyle>
            <a:lvl1pPr>
              <a:defRPr>
                <a:latin typeface="+mj-lt"/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pl-PL" noProof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42"/>
          </p:nvPr>
        </p:nvSpPr>
        <p:spPr>
          <a:xfrm>
            <a:off x="5172075" y="1047749"/>
            <a:ext cx="3810000" cy="5495926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392028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12/21/12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4107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ymbol zastępczy wykresu 14"/>
          <p:cNvSpPr>
            <a:spLocks noGrp="1"/>
          </p:cNvSpPr>
          <p:nvPr>
            <p:ph type="chart" sz="quarter" idx="24"/>
          </p:nvPr>
        </p:nvSpPr>
        <p:spPr>
          <a:xfrm>
            <a:off x="4757738" y="1047750"/>
            <a:ext cx="4249737" cy="5514975"/>
          </a:xfrm>
          <a:prstGeom prst="rect">
            <a:avLst/>
          </a:prstGeom>
          <a:noFill/>
        </p:spPr>
        <p:txBody>
          <a:bodyPr rtlCol="0"/>
          <a:lstStyle>
            <a:lvl1pPr>
              <a:buNone/>
              <a:defRPr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noProof="0" smtClean="0"/>
              <a:t>Click icon to add chart</a:t>
            </a:r>
            <a:endParaRPr lang="pl-PL" noProof="0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41"/>
          </p:nvPr>
        </p:nvSpPr>
        <p:spPr>
          <a:xfrm>
            <a:off x="295275" y="1047750"/>
            <a:ext cx="4343400" cy="5524500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99650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ymbol zastępczy wykresu 14"/>
          <p:cNvSpPr>
            <a:spLocks noGrp="1"/>
          </p:cNvSpPr>
          <p:nvPr>
            <p:ph type="chart" sz="quarter" idx="24"/>
          </p:nvPr>
        </p:nvSpPr>
        <p:spPr>
          <a:xfrm>
            <a:off x="285720" y="1085849"/>
            <a:ext cx="8705850" cy="2847975"/>
          </a:xfrm>
          <a:prstGeom prst="rect">
            <a:avLst/>
          </a:prstGeom>
          <a:noFill/>
        </p:spPr>
        <p:txBody>
          <a:bodyPr rtlCol="0"/>
          <a:lstStyle>
            <a:lvl1pPr>
              <a:buNone/>
              <a:defRPr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noProof="0" smtClean="0"/>
              <a:t>Click icon to add chart</a:t>
            </a:r>
            <a:endParaRPr lang="pl-PL" noProof="0" dirty="0"/>
          </a:p>
        </p:txBody>
      </p:sp>
      <p:sp>
        <p:nvSpPr>
          <p:cNvPr id="19" name="Text Placeholder 19"/>
          <p:cNvSpPr>
            <a:spLocks noGrp="1"/>
          </p:cNvSpPr>
          <p:nvPr>
            <p:ph type="body" sz="quarter" idx="41"/>
          </p:nvPr>
        </p:nvSpPr>
        <p:spPr>
          <a:xfrm>
            <a:off x="285719" y="4048075"/>
            <a:ext cx="8715405" cy="24860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052662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16" descr="prezentacja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Prostokąt 24"/>
          <p:cNvSpPr/>
          <p:nvPr/>
        </p:nvSpPr>
        <p:spPr>
          <a:xfrm flipH="1">
            <a:off x="8748713" y="2427288"/>
            <a:ext cx="395287" cy="1506537"/>
          </a:xfrm>
          <a:prstGeom prst="rect">
            <a:avLst/>
          </a:prstGeom>
          <a:solidFill>
            <a:srgbClr val="F37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</a:endParaRPr>
          </a:p>
        </p:txBody>
      </p:sp>
      <p:pic>
        <p:nvPicPr>
          <p:cNvPr id="9" name="Picture 19" descr="3 Quadrant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75" y="346075"/>
            <a:ext cx="109220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2" descr="qr-code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4363" y="2486025"/>
            <a:ext cx="140970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Podtytuł 2"/>
          <p:cNvSpPr>
            <a:spLocks noGrp="1"/>
          </p:cNvSpPr>
          <p:nvPr>
            <p:ph type="subTitle" idx="1"/>
          </p:nvPr>
        </p:nvSpPr>
        <p:spPr>
          <a:xfrm>
            <a:off x="3455719" y="2427158"/>
            <a:ext cx="5294398" cy="1505898"/>
          </a:xfrm>
        </p:spPr>
        <p:txBody>
          <a:bodyPr anchor="ctr">
            <a:noAutofit/>
          </a:bodyPr>
          <a:lstStyle>
            <a:lvl1pPr marL="0" indent="0" algn="r">
              <a:buNone/>
              <a:defRPr sz="240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 dirty="0" smtClean="0"/>
          </a:p>
        </p:txBody>
      </p:sp>
      <p:sp>
        <p:nvSpPr>
          <p:cNvPr id="19" name="Symbol zastępczy tekstu 5"/>
          <p:cNvSpPr>
            <a:spLocks noGrp="1"/>
          </p:cNvSpPr>
          <p:nvPr>
            <p:ph type="body" sz="quarter" idx="11"/>
          </p:nvPr>
        </p:nvSpPr>
        <p:spPr>
          <a:xfrm>
            <a:off x="4622009" y="5353480"/>
            <a:ext cx="4116492" cy="360040"/>
          </a:xfrm>
        </p:spPr>
        <p:txBody>
          <a:bodyPr anchor="ctr">
            <a:normAutofit/>
          </a:bodyPr>
          <a:lstStyle>
            <a:lvl1pPr marL="0" indent="0" algn="l">
              <a:buNone/>
              <a:defRPr sz="12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Symbol zastępczy tekstu 5"/>
          <p:cNvSpPr>
            <a:spLocks noGrp="1"/>
          </p:cNvSpPr>
          <p:nvPr>
            <p:ph type="body" sz="quarter" idx="12"/>
          </p:nvPr>
        </p:nvSpPr>
        <p:spPr>
          <a:xfrm>
            <a:off x="4583285" y="4279379"/>
            <a:ext cx="4152991" cy="36004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aseline="0">
                <a:solidFill>
                  <a:srgbClr val="F36E2B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Symbol zastępczy tekstu 5"/>
          <p:cNvSpPr>
            <a:spLocks noGrp="1"/>
          </p:cNvSpPr>
          <p:nvPr>
            <p:ph type="body" sz="quarter" idx="13"/>
          </p:nvPr>
        </p:nvSpPr>
        <p:spPr>
          <a:xfrm>
            <a:off x="4622009" y="5704310"/>
            <a:ext cx="4116492" cy="360040"/>
          </a:xfrm>
        </p:spPr>
        <p:txBody>
          <a:bodyPr anchor="ctr">
            <a:normAutofit/>
          </a:bodyPr>
          <a:lstStyle>
            <a:lvl1pPr marL="0" indent="0" algn="l">
              <a:buNone/>
              <a:defRPr sz="12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ymbol zastępczy tekstu 5"/>
          <p:cNvSpPr>
            <a:spLocks noGrp="1"/>
          </p:cNvSpPr>
          <p:nvPr>
            <p:ph type="body" sz="quarter" idx="14"/>
          </p:nvPr>
        </p:nvSpPr>
        <p:spPr>
          <a:xfrm>
            <a:off x="4622009" y="6064350"/>
            <a:ext cx="4116492" cy="360040"/>
          </a:xfrm>
        </p:spPr>
        <p:txBody>
          <a:bodyPr anchor="ctr">
            <a:normAutofit/>
          </a:bodyPr>
          <a:lstStyle>
            <a:lvl1pPr marL="0" indent="0" algn="l">
              <a:buNone/>
              <a:defRPr sz="12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35641564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(1 box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0" name="Rectangle 7"/>
          <p:cNvSpPr>
            <a:spLocks noGrp="1" noChangeArrowheads="1"/>
          </p:cNvSpPr>
          <p:nvPr>
            <p:ph idx="1"/>
          </p:nvPr>
        </p:nvSpPr>
        <p:spPr bwMode="auto">
          <a:xfrm>
            <a:off x="361950" y="1381125"/>
            <a:ext cx="8308975" cy="491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dirty="0" err="1" smtClean="0"/>
              <a:t>Click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edit</a:t>
            </a:r>
            <a:r>
              <a:rPr lang="ru-RU" dirty="0" smtClean="0"/>
              <a:t> </a:t>
            </a:r>
            <a:r>
              <a:rPr lang="ru-RU" dirty="0" err="1" smtClean="0"/>
              <a:t>Master</a:t>
            </a:r>
            <a:r>
              <a:rPr lang="ru-RU" dirty="0" smtClean="0"/>
              <a:t> </a:t>
            </a:r>
            <a:r>
              <a:rPr lang="ru-RU" dirty="0" err="1" smtClean="0"/>
              <a:t>text</a:t>
            </a:r>
            <a:r>
              <a:rPr lang="ru-RU" dirty="0" smtClean="0"/>
              <a:t> </a:t>
            </a:r>
            <a:r>
              <a:rPr lang="ru-RU" dirty="0" err="1" smtClean="0"/>
              <a:t>styles</a:t>
            </a:r>
            <a:endParaRPr lang="ru-RU" dirty="0" smtClean="0"/>
          </a:p>
          <a:p>
            <a:pPr lvl="1"/>
            <a:r>
              <a:rPr lang="ru-RU" dirty="0" err="1" smtClean="0"/>
              <a:t>Second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2"/>
            <a:r>
              <a:rPr lang="ru-RU" dirty="0" err="1" smtClean="0"/>
              <a:t>Third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3"/>
            <a:r>
              <a:rPr lang="ru-RU" dirty="0" err="1" smtClean="0"/>
              <a:t>Fourth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4"/>
            <a:r>
              <a:rPr lang="ru-RU" dirty="0" err="1" smtClean="0"/>
              <a:t>Fifth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1882328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oc id"/>
          <p:cNvSpPr>
            <a:spLocks noGrp="1" noChangeArrowheads="1"/>
          </p:cNvSpPr>
          <p:nvPr>
            <p:ph type="ftr" sz="quarter" idx="10"/>
          </p:nvPr>
        </p:nvSpPr>
        <p:spPr>
          <a:xfrm>
            <a:off x="8613775" y="36513"/>
            <a:ext cx="301625" cy="125412"/>
          </a:xfrm>
          <a:prstGeom prst="rect">
            <a:avLst/>
          </a:prstGeom>
        </p:spPr>
        <p:txBody>
          <a:bodyPr lIns="93296" tIns="46648" rIns="93296" bIns="46648"/>
          <a:lstStyle>
            <a:lvl1pPr>
              <a:defRPr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597775" y="6551613"/>
            <a:ext cx="15113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3313FD0-C96E-C740-ABC8-745704B6E7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013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12/21/12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61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12/21/12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741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12/21/12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214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12/21/12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831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12/21/12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93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20" Type="http://schemas.openxmlformats.org/officeDocument/2006/relationships/slideLayout" Target="../slideLayouts/slideLayout31.xml"/><Relationship Id="rId21" Type="http://schemas.openxmlformats.org/officeDocument/2006/relationships/slideLayout" Target="../slideLayouts/slideLayout32.xml"/><Relationship Id="rId22" Type="http://schemas.openxmlformats.org/officeDocument/2006/relationships/theme" Target="../theme/theme2.xml"/><Relationship Id="rId23" Type="http://schemas.openxmlformats.org/officeDocument/2006/relationships/image" Target="../media/image1.png"/><Relationship Id="rId24" Type="http://schemas.openxmlformats.org/officeDocument/2006/relationships/image" Target="../media/image2.png"/><Relationship Id="rId25" Type="http://schemas.openxmlformats.org/officeDocument/2006/relationships/image" Target="../media/image3.jpeg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27.xml"/><Relationship Id="rId17" Type="http://schemas.openxmlformats.org/officeDocument/2006/relationships/slideLayout" Target="../slideLayouts/slideLayout28.xml"/><Relationship Id="rId18" Type="http://schemas.openxmlformats.org/officeDocument/2006/relationships/slideLayout" Target="../slideLayouts/slideLayout29.xml"/><Relationship Id="rId19" Type="http://schemas.openxmlformats.org/officeDocument/2006/relationships/slideLayout" Target="../slideLayouts/slideLayout30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4.xml"/><Relationship Id="rId13" Type="http://schemas.openxmlformats.org/officeDocument/2006/relationships/theme" Target="../theme/theme3.xml"/><Relationship Id="rId14" Type="http://schemas.openxmlformats.org/officeDocument/2006/relationships/image" Target="../media/image3.jpeg"/><Relationship Id="rId1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4.xml"/><Relationship Id="rId3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7.xml"/><Relationship Id="rId6" Type="http://schemas.openxmlformats.org/officeDocument/2006/relationships/slideLayout" Target="../slideLayouts/slideLayout38.xml"/><Relationship Id="rId7" Type="http://schemas.openxmlformats.org/officeDocument/2006/relationships/slideLayout" Target="../slideLayouts/slideLayout39.xml"/><Relationship Id="rId8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93EDCB-5B64-3143-AFED-AA1357A092FA}" type="datetimeFigureOut">
              <a:rPr lang="en-US" smtClean="0"/>
              <a:t>12/21/12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619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0" descr="pot_footer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94463"/>
            <a:ext cx="914400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361950" y="385763"/>
            <a:ext cx="629761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Click to edit Master title style</a:t>
            </a:r>
          </a:p>
        </p:txBody>
      </p:sp>
      <p:sp>
        <p:nvSpPr>
          <p:cNvPr id="4100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1950" y="1381125"/>
            <a:ext cx="8308975" cy="491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</a:p>
        </p:txBody>
      </p:sp>
      <p:pic>
        <p:nvPicPr>
          <p:cNvPr id="4101" name="Picture 10" descr="pot_footer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80"/>
          <p:cNvSpPr txBox="1">
            <a:spLocks noChangeArrowheads="1"/>
          </p:cNvSpPr>
          <p:nvPr userDrawn="1"/>
        </p:nvSpPr>
        <p:spPr bwMode="auto">
          <a:xfrm>
            <a:off x="8897938" y="6635750"/>
            <a:ext cx="1952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</a:pPr>
            <a:fld id="{058C18C8-6556-AF44-8EEA-D8C777CF9162}" type="slidenum">
              <a:rPr lang="en-US" sz="1000">
                <a:solidFill>
                  <a:srgbClr val="FFFFFF"/>
                </a:solidFill>
              </a:rPr>
              <a:pPr algn="r"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 sz="100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4103" name="Picture 5"/>
          <p:cNvPicPr>
            <a:picLocks noChangeAspect="1" noChangeArrowheads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333375"/>
            <a:ext cx="1619250" cy="75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8570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9" r:id="rId18"/>
    <p:sldLayoutId id="2147483680" r:id="rId19"/>
    <p:sldLayoutId id="2147483681" r:id="rId20"/>
    <p:sldLayoutId id="2147483693" r:id="rId21"/>
  </p:sldLayoutIdLst>
  <p:transition xmlns:p14="http://schemas.microsoft.com/office/powerpoint/2010/main" spd="slow">
    <p:fade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080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08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08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08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08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287338" indent="-287338" algn="l" rtl="0" eaLnBrk="0" fontAlgn="base" hangingPunct="0">
        <a:spcBef>
          <a:spcPct val="20000"/>
        </a:spcBef>
        <a:spcAft>
          <a:spcPct val="0"/>
        </a:spcAft>
        <a:buClr>
          <a:srgbClr val="F68028"/>
        </a:buClr>
        <a:buSzPct val="125000"/>
        <a:buFont typeface="Wingdings" charset="0"/>
        <a:buChar char="§"/>
        <a:defRPr>
          <a:solidFill>
            <a:srgbClr val="004080"/>
          </a:solidFill>
          <a:latin typeface="+mn-lt"/>
          <a:ea typeface="ＭＳ Ｐゴシック" charset="0"/>
          <a:cs typeface="+mn-cs"/>
        </a:defRPr>
      </a:lvl1pPr>
      <a:lvl2pPr marL="574675" indent="-287338" algn="l" rtl="0" eaLnBrk="0" fontAlgn="base" hangingPunct="0">
        <a:spcBef>
          <a:spcPct val="20000"/>
        </a:spcBef>
        <a:spcAft>
          <a:spcPct val="0"/>
        </a:spcAft>
        <a:buClr>
          <a:srgbClr val="F68028"/>
        </a:buClr>
        <a:buSzPct val="125000"/>
        <a:buFont typeface="Arial" charset="0"/>
        <a:buChar char="–"/>
        <a:defRPr>
          <a:solidFill>
            <a:srgbClr val="004080"/>
          </a:solidFill>
          <a:latin typeface="+mn-lt"/>
          <a:ea typeface="ＭＳ Ｐゴシック" charset="0"/>
        </a:defRPr>
      </a:lvl2pPr>
      <a:lvl3pPr marL="863600" indent="-287338" algn="l" rtl="0" eaLnBrk="0" fontAlgn="base" hangingPunct="0">
        <a:spcBef>
          <a:spcPct val="20000"/>
        </a:spcBef>
        <a:spcAft>
          <a:spcPct val="0"/>
        </a:spcAft>
        <a:buClr>
          <a:srgbClr val="004080"/>
        </a:buClr>
        <a:buFont typeface="Wingdings" charset="0"/>
        <a:buChar char="§"/>
        <a:defRPr>
          <a:solidFill>
            <a:srgbClr val="004080"/>
          </a:solidFill>
          <a:latin typeface="+mn-lt"/>
          <a:ea typeface="ＭＳ Ｐゴシック" charset="0"/>
        </a:defRPr>
      </a:lvl3pPr>
      <a:lvl4pPr marL="1150938" indent="-287338" algn="l" rtl="0" eaLnBrk="0" fontAlgn="base" hangingPunct="0">
        <a:spcBef>
          <a:spcPct val="20000"/>
        </a:spcBef>
        <a:spcAft>
          <a:spcPct val="0"/>
        </a:spcAft>
        <a:buClr>
          <a:srgbClr val="004080"/>
        </a:buClr>
        <a:buFont typeface="Arial" charset="0"/>
        <a:buChar char="–"/>
        <a:defRPr>
          <a:solidFill>
            <a:srgbClr val="004080"/>
          </a:solidFill>
          <a:latin typeface="+mn-lt"/>
          <a:ea typeface="ＭＳ Ｐゴシック" charset="0"/>
        </a:defRPr>
      </a:lvl4pPr>
      <a:lvl5pPr marL="1439863" indent="-287338" algn="l" rtl="0" eaLnBrk="0" fontAlgn="base" hangingPunct="0">
        <a:spcBef>
          <a:spcPct val="20000"/>
        </a:spcBef>
        <a:spcAft>
          <a:spcPct val="0"/>
        </a:spcAft>
        <a:buClr>
          <a:srgbClr val="004080"/>
        </a:buClr>
        <a:buFont typeface="Arial" charset="0"/>
        <a:buChar char="•"/>
        <a:defRPr>
          <a:solidFill>
            <a:srgbClr val="004080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rgbClr val="00408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rgbClr val="00408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rgbClr val="00408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rgbClr val="00408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10"/>
          <p:cNvSpPr/>
          <p:nvPr/>
        </p:nvSpPr>
        <p:spPr>
          <a:xfrm>
            <a:off x="0" y="0"/>
            <a:ext cx="214313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1027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284163" y="1038225"/>
            <a:ext cx="8697912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9" name="Rectangle 280"/>
          <p:cNvSpPr txBox="1">
            <a:spLocks noChangeArrowheads="1"/>
          </p:cNvSpPr>
          <p:nvPr/>
        </p:nvSpPr>
        <p:spPr bwMode="auto">
          <a:xfrm>
            <a:off x="8316913" y="6627813"/>
            <a:ext cx="731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fld id="{86CD268A-08D2-5840-87BA-3620CE9B4724}" type="slidenum">
              <a:rPr lang="en-US" sz="1100" smtClean="0">
                <a:latin typeface="Myriad Pro" charset="0"/>
                <a:cs typeface="+mn-cs"/>
              </a:rPr>
              <a:pPr algn="r" eaLnBrk="1" hangingPunct="1">
                <a:defRPr/>
              </a:pPr>
              <a:t>‹#›</a:t>
            </a:fld>
            <a:r>
              <a:rPr lang="en-US" sz="1200" smtClean="0">
                <a:latin typeface="Myriad Pro" charset="0"/>
                <a:cs typeface="+mn-cs"/>
              </a:rPr>
              <a:t> </a:t>
            </a:r>
          </a:p>
        </p:txBody>
      </p:sp>
      <p:sp>
        <p:nvSpPr>
          <p:cNvPr id="1029" name="TextBox 1"/>
          <p:cNvSpPr txBox="1">
            <a:spLocks noChangeArrowheads="1"/>
          </p:cNvSpPr>
          <p:nvPr/>
        </p:nvSpPr>
        <p:spPr bwMode="auto">
          <a:xfrm rot="-5400000">
            <a:off x="-647700" y="5994400"/>
            <a:ext cx="14779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000" smtClean="0">
                <a:solidFill>
                  <a:schemeClr val="bg1"/>
                </a:solidFill>
              </a:rPr>
              <a:t>© Luxoft Training 2012</a:t>
            </a:r>
          </a:p>
        </p:txBody>
      </p:sp>
      <p:sp>
        <p:nvSpPr>
          <p:cNvPr id="1030" name="Title Placeholder 2"/>
          <p:cNvSpPr>
            <a:spLocks noGrp="1"/>
          </p:cNvSpPr>
          <p:nvPr>
            <p:ph type="title"/>
          </p:nvPr>
        </p:nvSpPr>
        <p:spPr bwMode="auto">
          <a:xfrm>
            <a:off x="282575" y="123825"/>
            <a:ext cx="8229600" cy="88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Rectangle 280"/>
          <p:cNvSpPr txBox="1">
            <a:spLocks noChangeArrowheads="1"/>
          </p:cNvSpPr>
          <p:nvPr userDrawn="1"/>
        </p:nvSpPr>
        <p:spPr bwMode="auto">
          <a:xfrm>
            <a:off x="8897938" y="6635750"/>
            <a:ext cx="1952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</a:pPr>
            <a:fld id="{058C18C8-6556-AF44-8EEA-D8C777CF9162}" type="slidenum">
              <a:rPr lang="en-US" sz="1000">
                <a:solidFill>
                  <a:srgbClr val="FFFFFF"/>
                </a:solidFill>
              </a:rPr>
              <a:pPr algn="r"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 sz="100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9" name="Picture 5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333375"/>
            <a:ext cx="1619250" cy="75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</p:sldLayoutIdLst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ＭＳ Ｐゴシック" charset="0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ea typeface="ＭＳ Ｐゴシック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ea typeface="ＭＳ Ｐゴシック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ea typeface="ＭＳ Ｐゴシック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ea typeface="ＭＳ Ｐゴシック" charset="0"/>
          <a:cs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cs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cs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cs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cs typeface="Arial" pitchFamily="34" charset="0"/>
        </a:defRPr>
      </a:lvl9pPr>
    </p:titleStyle>
    <p:bodyStyle>
      <a:lvl1pPr marL="287338" indent="-287338" algn="l" rtl="0" eaLnBrk="1" fontAlgn="base" hangingPunct="1">
        <a:spcBef>
          <a:spcPct val="20000"/>
        </a:spcBef>
        <a:spcAft>
          <a:spcPts val="600"/>
        </a:spcAft>
        <a:buClr>
          <a:schemeClr val="accent1"/>
        </a:buClr>
        <a:buSzPct val="125000"/>
        <a:buFont typeface="Wingdings" charset="0"/>
        <a:buChar char="§"/>
        <a:defRPr>
          <a:solidFill>
            <a:schemeClr val="tx1"/>
          </a:solidFill>
          <a:latin typeface="+mj-lt"/>
          <a:ea typeface="ＭＳ Ｐゴシック" charset="0"/>
          <a:cs typeface="Arial" pitchFamily="34" charset="0"/>
        </a:defRPr>
      </a:lvl1pPr>
      <a:lvl2pPr marL="574675" indent="-287338" algn="l" rtl="0" eaLnBrk="1" fontAlgn="base" hangingPunct="1">
        <a:spcBef>
          <a:spcPct val="20000"/>
        </a:spcBef>
        <a:spcAft>
          <a:spcPts val="600"/>
        </a:spcAft>
        <a:buClr>
          <a:schemeClr val="accent1"/>
        </a:buClr>
        <a:buSzPct val="125000"/>
        <a:buFont typeface="Arial" charset="0"/>
        <a:buChar char="–"/>
        <a:defRPr>
          <a:solidFill>
            <a:schemeClr val="tx1"/>
          </a:solidFill>
          <a:latin typeface="+mj-lt"/>
          <a:ea typeface="Arial" charset="0"/>
          <a:cs typeface="Arial" pitchFamily="34" charset="0"/>
        </a:defRPr>
      </a:lvl2pPr>
      <a:lvl3pPr marL="863600" indent="-287338" algn="l" rtl="0" eaLnBrk="1" fontAlgn="base" hangingPunct="1">
        <a:spcBef>
          <a:spcPct val="20000"/>
        </a:spcBef>
        <a:spcAft>
          <a:spcPts val="60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j-lt"/>
          <a:ea typeface="Arial" charset="0"/>
          <a:cs typeface="Arial" pitchFamily="34" charset="0"/>
        </a:defRPr>
      </a:lvl3pPr>
      <a:lvl4pPr marL="1150938" indent="-287338" algn="l" rtl="0" eaLnBrk="1" fontAlgn="base" hangingPunct="1">
        <a:spcBef>
          <a:spcPct val="20000"/>
        </a:spcBef>
        <a:spcAft>
          <a:spcPts val="600"/>
        </a:spcAft>
        <a:buClr>
          <a:schemeClr val="accent1"/>
        </a:buClr>
        <a:buFont typeface="Arial" charset="0"/>
        <a:buChar char="–"/>
        <a:defRPr>
          <a:solidFill>
            <a:schemeClr val="tx1"/>
          </a:solidFill>
          <a:latin typeface="+mj-lt"/>
          <a:ea typeface="Arial" charset="0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tags" Target="../tags/tag8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tags" Target="../tags/tag9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tags" Target="../tags/tag10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tags" Target="../tags/tag11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tags" Target="../tags/tag12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tags" Target="../tags/tag13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tags" Target="../tags/tag14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tags" Target="../tags/tag3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tags" Target="../tags/tag4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tags" Target="../tags/tag5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tags" Target="../tags/tag6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tags" Target="../tags/tag7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Test Driven Development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Arial" charset="0"/>
              </a:rPr>
              <a:t>Разработка через </a:t>
            </a:r>
            <a:r>
              <a:rPr lang="en-US" dirty="0" smtClean="0">
                <a:latin typeface="Arial" charset="0"/>
              </a:rPr>
              <a:t>тестирование</a:t>
            </a:r>
            <a:br>
              <a:rPr lang="en-US" dirty="0" smtClean="0">
                <a:latin typeface="Arial" charset="0"/>
              </a:rPr>
            </a:br>
            <a:r>
              <a:rPr lang="ru-RU" dirty="0" smtClean="0">
                <a:latin typeface="Arial" charset="0"/>
              </a:rPr>
              <a:t>Как преподнести команде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Module 13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6600"/>
                </a:solidFill>
                <a:latin typeface="Arial" charset="0"/>
              </a:rPr>
              <a:t>Ivan Dyachenko &lt;IDyachenko</a:t>
            </a:r>
            <a:r>
              <a:rPr lang="en-US" dirty="0">
                <a:solidFill>
                  <a:srgbClr val="FF6600"/>
                </a:solidFill>
                <a:latin typeface="Arial" charset="0"/>
              </a:rPr>
              <a:t>@</a:t>
            </a:r>
            <a:r>
              <a:rPr lang="en-US" dirty="0" smtClean="0">
                <a:solidFill>
                  <a:srgbClr val="FF6600"/>
                </a:solidFill>
                <a:latin typeface="Arial" charset="0"/>
              </a:rPr>
              <a:t>luxoft.com</a:t>
            </a:r>
            <a:r>
              <a:rPr lang="en-US" dirty="0">
                <a:solidFill>
                  <a:srgbClr val="FF6600"/>
                </a:solidFill>
                <a:latin typeface="Arial" charset="0"/>
              </a:rPr>
              <a:t>&gt;</a:t>
            </a:r>
            <a:endParaRPr lang="ru-RU" dirty="0">
              <a:solidFill>
                <a:srgbClr val="FF66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8349223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Недостаточно времени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066800" y="2339697"/>
            <a:ext cx="6781800" cy="245560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Разрабатывая небольшими шагами, вы всегда знаете, что вас ждет дальше – вы двигаетесь без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промедления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Использование unit-тестов существенно сокращает время, проводимое в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отладчике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Добавив </a:t>
            </a: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небольшую порцию кода, мы тут же убеждаемся в его работоспособности</a:t>
            </a:r>
          </a:p>
        </p:txBody>
      </p:sp>
    </p:spTree>
    <p:extLst>
      <p:ext uri="{BB962C8B-B14F-4D97-AF65-F5344CB8AC3E}">
        <p14:creationId xmlns:p14="http://schemas.microsoft.com/office/powerpoint/2010/main" val="2661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Недостаточно времени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371600" y="1924199"/>
            <a:ext cx="6553200" cy="245560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Внеся </a:t>
            </a: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изменения в классы, мы тут же убеждаемся, что не нарушили работы остальных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классов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Интеграция модулей проходит легче и быстрее, поскольку каждый из них хорошо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оттестирован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Уменьшается количество ошибок в коде, а так же время на их поиск и исправление</a:t>
            </a:r>
          </a:p>
        </p:txBody>
      </p:sp>
    </p:spTree>
    <p:extLst>
      <p:ext uri="{BB962C8B-B14F-4D97-AF65-F5344CB8AC3E}">
        <p14:creationId xmlns:p14="http://schemas.microsoft.com/office/powerpoint/2010/main" val="3920707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Недостаточно времени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219200" y="2755196"/>
            <a:ext cx="6705600" cy="10706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Более качественный дизайн полученный в ходе такой разработки, помогает в дальнейшем улучшать код, делая это очень быстро</a:t>
            </a:r>
          </a:p>
        </p:txBody>
      </p:sp>
    </p:spTree>
    <p:extLst>
      <p:ext uri="{BB962C8B-B14F-4D97-AF65-F5344CB8AC3E}">
        <p14:creationId xmlns:p14="http://schemas.microsoft.com/office/powerpoint/2010/main" val="40906625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Не </a:t>
            </a:r>
            <a:r>
              <a:rPr lang="ru-RU" dirty="0" smtClean="0"/>
              <a:t>умею </a:t>
            </a:r>
            <a:r>
              <a:rPr lang="ru-RU" dirty="0"/>
              <a:t>писать тесты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04900" y="2339697"/>
            <a:ext cx="6934200" cy="217860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В этом нет ничего страшного, т.к. не обязательно сразу начинать тестировать сложные компоненты, используя все возможности xUnit и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mock-фреймворков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Для начала можно попытаться воспроизвести в тестах действия, которые разработчик делает вручную при тестировании модуля</a:t>
            </a:r>
          </a:p>
        </p:txBody>
      </p:sp>
    </p:spTree>
    <p:extLst>
      <p:ext uri="{BB962C8B-B14F-4D97-AF65-F5344CB8AC3E}">
        <p14:creationId xmlns:p14="http://schemas.microsoft.com/office/powerpoint/2010/main" val="1916239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Не </a:t>
            </a:r>
            <a:r>
              <a:rPr lang="ru-RU" dirty="0" smtClean="0"/>
              <a:t>умею </a:t>
            </a:r>
            <a:r>
              <a:rPr lang="ru-RU" dirty="0"/>
              <a:t>писать тесты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04900" y="2339697"/>
            <a:ext cx="6934200" cy="217860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Даже небольшая и «неуклюжая» тестовая обвязка намного лучше, чем еще не написанная «гибкая система модульного тестирования, покрывающая 100% функционала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»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Начинайте с простых приемочных тестов или тестирования классов низших уровней и продвигайтесь далее в глубь системы</a:t>
            </a:r>
          </a:p>
        </p:txBody>
      </p:sp>
    </p:spTree>
    <p:extLst>
      <p:ext uri="{BB962C8B-B14F-4D97-AF65-F5344CB8AC3E}">
        <p14:creationId xmlns:p14="http://schemas.microsoft.com/office/powerpoint/2010/main" val="654728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Двукратное увеличение кода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38200" y="2201198"/>
            <a:ext cx="7315200" cy="245560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По мнению некоторых разработчиков, модульные тесты – это двукратное увеличение кода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!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Это не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так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На самом деле оно троекратное (или даже больше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)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Однако давайте рассмотрим и другие стороны этого вопроса</a:t>
            </a:r>
          </a:p>
        </p:txBody>
      </p:sp>
    </p:spTree>
    <p:extLst>
      <p:ext uri="{BB962C8B-B14F-4D97-AF65-F5344CB8AC3E}">
        <p14:creationId xmlns:p14="http://schemas.microsoft.com/office/powerpoint/2010/main" val="3179049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Двукратное увеличение кода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333500" y="2062698"/>
            <a:ext cx="6477000" cy="273260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Конечно, можно спроектировать систему так, чтобы изначально обязанности классов были распределены оптимальным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образом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Однако на практике это практически невозможно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: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744538" lvl="1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никто не может увидеть всей картины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целиком</a:t>
            </a:r>
          </a:p>
          <a:p>
            <a:pPr marL="744538" lvl="1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744538" lvl="1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требования к системе могут меняться</a:t>
            </a:r>
          </a:p>
        </p:txBody>
      </p:sp>
    </p:spTree>
    <p:extLst>
      <p:ext uri="{BB962C8B-B14F-4D97-AF65-F5344CB8AC3E}">
        <p14:creationId xmlns:p14="http://schemas.microsoft.com/office/powerpoint/2010/main" val="1233976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20"/>
          </p:nvPr>
        </p:nvSpPr>
        <p:spPr>
          <a:xfrm>
            <a:off x="2127250" y="2432649"/>
            <a:ext cx="6467476" cy="576293"/>
          </a:xfrm>
        </p:spPr>
        <p:txBody>
          <a:bodyPr/>
          <a:lstStyle/>
          <a:p>
            <a:r>
              <a:rPr lang="ru-RU" dirty="0" smtClean="0"/>
              <a:t>Вопросы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007123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Разработка через </a:t>
            </a:r>
            <a:r>
              <a:rPr lang="en-US" dirty="0" smtClean="0">
                <a:latin typeface="Arial" charset="0"/>
              </a:rPr>
              <a:t>тестирование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git</a:t>
            </a:r>
            <a:r>
              <a:rPr lang="en-US" dirty="0"/>
              <a:t> clone </a:t>
            </a:r>
            <a:r>
              <a:rPr lang="en-US" dirty="0" err="1"/>
              <a:t>git</a:t>
            </a:r>
            <a:r>
              <a:rPr lang="en-US" dirty="0"/>
              <a:t>://</a:t>
            </a:r>
            <a:r>
              <a:rPr lang="en-US" dirty="0" err="1"/>
              <a:t>github.com</a:t>
            </a:r>
            <a:r>
              <a:rPr lang="en-US" dirty="0"/>
              <a:t>/</a:t>
            </a:r>
            <a:r>
              <a:rPr lang="en-US" dirty="0" err="1"/>
              <a:t>ivan-dyachenko</a:t>
            </a:r>
            <a:r>
              <a:rPr lang="en-US" dirty="0"/>
              <a:t>/</a:t>
            </a:r>
            <a:r>
              <a:rPr lang="en-US" dirty="0" err="1"/>
              <a:t>Trainings.git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err="1" smtClean="0"/>
              <a:t>IDyachenko@luxoft.com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github.com</a:t>
            </a:r>
            <a:r>
              <a:rPr lang="en-US" dirty="0"/>
              <a:t>/</a:t>
            </a:r>
            <a:r>
              <a:rPr lang="en-US" dirty="0" err="1"/>
              <a:t>ivan-dyachenko</a:t>
            </a:r>
            <a:r>
              <a:rPr lang="en-US" dirty="0"/>
              <a:t>/</a:t>
            </a:r>
            <a:r>
              <a:rPr lang="en-US" dirty="0" smtClean="0"/>
              <a:t>Trainings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964761"/>
      </p:ext>
    </p:extLst>
  </p:cSld>
  <p:clrMapOvr>
    <a:masterClrMapping/>
  </p:clrMapOvr>
  <p:transition xmlns:p14="http://schemas.microsoft.com/office/powerpoint/2010/main"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  <a:latin typeface="Arial" charset="0"/>
              </a:rPr>
              <a:t>Содержание</a:t>
            </a:r>
            <a:endParaRPr lang="ru-RU" dirty="0">
              <a:solidFill>
                <a:schemeClr val="tx2"/>
              </a:solidFill>
              <a:latin typeface="Arial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279526" y="1469617"/>
            <a:ext cx="6419849" cy="542925"/>
            <a:chOff x="1352551" y="3432175"/>
            <a:chExt cx="6419849" cy="542925"/>
          </a:xfrm>
        </p:grpSpPr>
        <p:sp>
          <p:nvSpPr>
            <p:cNvPr id="25" name="Rectangle 24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/>
                <a:t>1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buClr>
                  <a:srgbClr val="FF6600"/>
                </a:buClr>
                <a:buSzPct val="125000"/>
              </a:pPr>
              <a:r>
                <a:rPr lang="ru-RU" dirty="0" smtClean="0">
                  <a:solidFill>
                    <a:srgbClr val="004080"/>
                  </a:solidFill>
                </a:rPr>
                <a:t>Причины почему </a:t>
              </a:r>
              <a:r>
                <a:rPr lang="en-US" dirty="0" smtClean="0">
                  <a:solidFill>
                    <a:srgbClr val="004080"/>
                  </a:solidFill>
                </a:rPr>
                <a:t>TDD </a:t>
              </a:r>
              <a:r>
                <a:rPr lang="ru-RU" dirty="0" smtClean="0">
                  <a:solidFill>
                    <a:srgbClr val="004080"/>
                  </a:solidFill>
                </a:rPr>
                <a:t>тяжело внедряется</a:t>
              </a:r>
              <a:endParaRPr lang="ru-RU" dirty="0">
                <a:solidFill>
                  <a:srgbClr val="004080"/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279526" y="2103778"/>
            <a:ext cx="6419849" cy="542925"/>
            <a:chOff x="1352551" y="3432175"/>
            <a:chExt cx="6419849" cy="542925"/>
          </a:xfrm>
        </p:grpSpPr>
        <p:sp>
          <p:nvSpPr>
            <p:cNvPr id="29" name="Rectangle 28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2</a:t>
              </a:r>
              <a:endParaRPr lang="ru-RU" sz="3200" b="1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endParaRPr lang="en-US" dirty="0">
                <a:solidFill>
                  <a:srgbClr val="004080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1279526" y="2737939"/>
            <a:ext cx="6419849" cy="542925"/>
            <a:chOff x="1352551" y="3432175"/>
            <a:chExt cx="6419849" cy="542925"/>
          </a:xfrm>
        </p:grpSpPr>
        <p:sp>
          <p:nvSpPr>
            <p:cNvPr id="33" name="Rectangle 32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3</a:t>
              </a:r>
              <a:endParaRPr lang="ru-RU" sz="3200" b="1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endParaRPr lang="en-US" dirty="0" smtClean="0">
                <a:solidFill>
                  <a:srgbClr val="004080"/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279526" y="3372100"/>
            <a:ext cx="6419849" cy="542925"/>
            <a:chOff x="1352551" y="3432175"/>
            <a:chExt cx="6419849" cy="542925"/>
          </a:xfrm>
        </p:grpSpPr>
        <p:sp>
          <p:nvSpPr>
            <p:cNvPr id="37" name="Rectangle 36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4</a:t>
              </a:r>
              <a:endParaRPr lang="ru-RU" sz="3200" b="1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endParaRPr lang="en-US" dirty="0">
                <a:solidFill>
                  <a:srgbClr val="004080"/>
                </a:solidFill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1279526" y="4640422"/>
            <a:ext cx="6419849" cy="542925"/>
            <a:chOff x="1352551" y="3432175"/>
            <a:chExt cx="6419849" cy="542925"/>
          </a:xfrm>
        </p:grpSpPr>
        <p:sp>
          <p:nvSpPr>
            <p:cNvPr id="41" name="Rectangle 40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6</a:t>
              </a:r>
              <a:endParaRPr lang="ru-RU" sz="3200" b="1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endParaRPr lang="en-US" dirty="0" smtClean="0">
                <a:solidFill>
                  <a:srgbClr val="004080"/>
                </a:solidFill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279526" y="4006261"/>
            <a:ext cx="6419849" cy="542925"/>
            <a:chOff x="1352551" y="3432175"/>
            <a:chExt cx="6419849" cy="542925"/>
          </a:xfrm>
        </p:grpSpPr>
        <p:sp>
          <p:nvSpPr>
            <p:cNvPr id="45" name="Rectangle 44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5</a:t>
              </a:r>
              <a:endParaRPr lang="ru-RU" sz="3200" b="1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r>
                <a:rPr lang="en-US" dirty="0" smtClean="0">
                  <a:solidFill>
                    <a:srgbClr val="004080"/>
                  </a:solidFill>
                </a:rPr>
                <a:t>	</a:t>
              </a: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279526" y="5274582"/>
            <a:ext cx="6419849" cy="542925"/>
            <a:chOff x="1352551" y="3432175"/>
            <a:chExt cx="6419849" cy="542925"/>
          </a:xfrm>
        </p:grpSpPr>
        <p:sp>
          <p:nvSpPr>
            <p:cNvPr id="49" name="Rectangle 48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7</a:t>
              </a:r>
              <a:endParaRPr lang="ru-RU" sz="3200" b="1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endParaRPr lang="en-US" dirty="0">
                <a:solidFill>
                  <a:srgbClr val="00408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7427755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Слишком простой код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90600" y="2616696"/>
            <a:ext cx="7315200" cy="162460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Как правило, так кажется только в момент его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написания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Через полгода (а может и через пару недель) связи этого кода с другими могут показаться не такими очевидными, а сам код – не таким уж и простым</a:t>
            </a:r>
          </a:p>
        </p:txBody>
      </p:sp>
    </p:spTree>
    <p:extLst>
      <p:ext uri="{BB962C8B-B14F-4D97-AF65-F5344CB8AC3E}">
        <p14:creationId xmlns:p14="http://schemas.microsoft.com/office/powerpoint/2010/main" val="13292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Тесты сложнее, чем сам код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028700" y="2062698"/>
            <a:ext cx="7086600" cy="273260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Как правило, такая ситуация возникает в двух случаях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: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744538" lvl="1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низкая квалификация разработчика</a:t>
            </a:r>
          </a:p>
          <a:p>
            <a:pPr marL="744538" lvl="1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плохой дизайн тестируемого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кода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744538" lvl="1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Возникают ситуации, когда протестировать класс практически невозможно – напр. необходимо зарегистрировать пользователя, добавить данные в БД, предоставить config-файлы и т.д.</a:t>
            </a:r>
          </a:p>
        </p:txBody>
      </p:sp>
    </p:spTree>
    <p:extLst>
      <p:ext uri="{BB962C8B-B14F-4D97-AF65-F5344CB8AC3E}">
        <p14:creationId xmlns:p14="http://schemas.microsoft.com/office/powerpoint/2010/main" val="475668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Тесты сложнее, чем сам код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524000" y="1924199"/>
            <a:ext cx="6096000" cy="300960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Все это говорит о плохом дизайне системы – классы очень сильно зависят друг от друга, иногда нетривиальным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образом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Новые тесты писать при этом очень сложно, они часто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ломаются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В этом случае стоит начать написание тестов с простейших классов с минимальным числом зависимостей</a:t>
            </a:r>
          </a:p>
        </p:txBody>
      </p:sp>
    </p:spTree>
    <p:extLst>
      <p:ext uri="{BB962C8B-B14F-4D97-AF65-F5344CB8AC3E}">
        <p14:creationId xmlns:p14="http://schemas.microsoft.com/office/powerpoint/2010/main" val="1779310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Тесты сложнее, чем сам код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43000" y="2201198"/>
            <a:ext cx="6858000" cy="245560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</a:rPr>
              <a:t>Все это говорит о плохом дизайне системы – классы очень сильно зависят друг от друга, иногда нетривиальным </a:t>
            </a:r>
            <a:r>
              <a:rPr lang="ru-RU" dirty="0" smtClean="0">
                <a:solidFill>
                  <a:schemeClr val="accent4"/>
                </a:solidFill>
              </a:rPr>
              <a:t>образом</a:t>
            </a:r>
            <a:endParaRPr lang="en-US" dirty="0" smtClean="0">
              <a:solidFill>
                <a:schemeClr val="accent4"/>
              </a:solidFill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</a:rPr>
              <a:t>Новые тесты писать при этом очень сложно, они часто </a:t>
            </a:r>
            <a:r>
              <a:rPr lang="ru-RU" dirty="0" smtClean="0">
                <a:solidFill>
                  <a:schemeClr val="accent4"/>
                </a:solidFill>
              </a:rPr>
              <a:t>ломаются</a:t>
            </a:r>
            <a:endParaRPr lang="en-US" dirty="0" smtClean="0">
              <a:solidFill>
                <a:schemeClr val="accent4"/>
              </a:solidFill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</a:rPr>
              <a:t>В этом случае стоит начать написание тестов с простейших классов с минимальным числом зависимостей</a:t>
            </a:r>
          </a:p>
        </p:txBody>
      </p:sp>
    </p:spTree>
    <p:extLst>
      <p:ext uri="{BB962C8B-B14F-4D97-AF65-F5344CB8AC3E}">
        <p14:creationId xmlns:p14="http://schemas.microsoft.com/office/powerpoint/2010/main" val="1326373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Тесты сложнее, чем сам код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2201198"/>
            <a:ext cx="7315200" cy="245560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Каждый класс, как и его тест, должны быть небольшими и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понятными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После того, как будет покрыт простейший функционал, можно перемещаться на более «высокие» уровни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системы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Одновременно с этим производить рефакторинг кода для уменьшения связности классов</a:t>
            </a:r>
          </a:p>
        </p:txBody>
      </p:sp>
    </p:spTree>
    <p:extLst>
      <p:ext uri="{BB962C8B-B14F-4D97-AF65-F5344CB8AC3E}">
        <p14:creationId xmlns:p14="http://schemas.microsoft.com/office/powerpoint/2010/main" val="3315414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Недостаточно времени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43000" y="2478197"/>
            <a:ext cx="6858000" cy="190160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Если сравнивать написание классов с тестами и без, то безусловно, во втором варианте времени понадобится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больше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Однако давайте посмотрим на процесс разработки и написания тестов более широко</a:t>
            </a:r>
          </a:p>
        </p:txBody>
      </p:sp>
    </p:spTree>
    <p:extLst>
      <p:ext uri="{BB962C8B-B14F-4D97-AF65-F5344CB8AC3E}">
        <p14:creationId xmlns:p14="http://schemas.microsoft.com/office/powerpoint/2010/main" val="1568091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Недостаточно времени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371600" y="2339697"/>
            <a:ext cx="6553200" cy="217860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При наличии модульных тестов, пишется только тот код, который необходим для их успешного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выполнения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Классы становятся меньше по размеру и выполняют четко определенный набор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функций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Таким образом, </a:t>
            </a:r>
            <a:r>
              <a:rPr lang="ru-RU" b="1" dirty="0">
                <a:solidFill>
                  <a:schemeClr val="accent4"/>
                </a:solidFill>
                <a:latin typeface="Arial"/>
                <a:cs typeface="Arial"/>
              </a:rPr>
              <a:t>пишется меньше кода</a:t>
            </a:r>
          </a:p>
        </p:txBody>
      </p:sp>
    </p:spTree>
    <p:extLst>
      <p:ext uri="{BB962C8B-B14F-4D97-AF65-F5344CB8AC3E}">
        <p14:creationId xmlns:p14="http://schemas.microsoft.com/office/powerpoint/2010/main" val="680117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ux_new">
  <a:themeElements>
    <a:clrScheme name="Luxoft 2">
      <a:dk1>
        <a:srgbClr val="161645"/>
      </a:dk1>
      <a:lt1>
        <a:srgbClr val="FFFFFF"/>
      </a:lt1>
      <a:dk2>
        <a:srgbClr val="161645"/>
      </a:dk2>
      <a:lt2>
        <a:srgbClr val="FFFFFF"/>
      </a:lt2>
      <a:accent1>
        <a:srgbClr val="FFFFFF"/>
      </a:accent1>
      <a:accent2>
        <a:srgbClr val="F2F2F2"/>
      </a:accent2>
      <a:accent3>
        <a:srgbClr val="FF6600"/>
      </a:accent3>
      <a:accent4>
        <a:srgbClr val="004080"/>
      </a:accent4>
      <a:accent5>
        <a:srgbClr val="FF0000"/>
      </a:accent5>
      <a:accent6>
        <a:srgbClr val="212167"/>
      </a:accent6>
      <a:hlink>
        <a:srgbClr val="0000FF"/>
      </a:hlink>
      <a:folHlink>
        <a:srgbClr val="006600"/>
      </a:folHlink>
    </a:clrScheme>
    <a:fontScheme name="Custom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ux_ne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x_new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x_new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x_new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x_new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x_new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_LuxTraining2012_v4">
  <a:themeElements>
    <a:clrScheme name="Luxoft 2">
      <a:dk1>
        <a:srgbClr val="161645"/>
      </a:dk1>
      <a:lt1>
        <a:srgbClr val="FFFFFF"/>
      </a:lt1>
      <a:dk2>
        <a:srgbClr val="161645"/>
      </a:dk2>
      <a:lt2>
        <a:srgbClr val="FFFFFF"/>
      </a:lt2>
      <a:accent1>
        <a:srgbClr val="FFFFFF"/>
      </a:accent1>
      <a:accent2>
        <a:srgbClr val="F2F2F2"/>
      </a:accent2>
      <a:accent3>
        <a:srgbClr val="FF6600"/>
      </a:accent3>
      <a:accent4>
        <a:srgbClr val="004080"/>
      </a:accent4>
      <a:accent5>
        <a:srgbClr val="FF0000"/>
      </a:accent5>
      <a:accent6>
        <a:srgbClr val="212167"/>
      </a:accent6>
      <a:hlink>
        <a:srgbClr val="0000FF"/>
      </a:hlink>
      <a:folHlink>
        <a:srgbClr val="006600"/>
      </a:folHlink>
    </a:clrScheme>
    <a:fontScheme name="Luxoft Fonts">
      <a:majorFont>
        <a:latin typeface="Myriad Pro"/>
        <a:ea typeface=""/>
        <a:cs typeface=""/>
      </a:majorFont>
      <a:minorFont>
        <a:latin typeface="Myriad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>
            <a:alpha val="18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a:style>
    </a:spDef>
    <a:lnDef>
      <a:spPr>
        <a:ln>
          <a:tailEnd type="arrow"/>
        </a:ln>
      </a:spPr>
      <a:bodyPr/>
      <a:lstStyle/>
      <a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6362</TotalTime>
  <Words>654</Words>
  <Application>Microsoft Macintosh PowerPoint</Application>
  <PresentationFormat>On-screen Show (4:3)</PresentationFormat>
  <Paragraphs>111</Paragraphs>
  <Slides>18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Office Theme</vt:lpstr>
      <vt:lpstr>Lux_new</vt:lpstr>
      <vt:lpstr>_LuxTraining2012_v4</vt:lpstr>
      <vt:lpstr>Разработка через тестирование Как преподнести команде</vt:lpstr>
      <vt:lpstr>Содержание</vt:lpstr>
      <vt:lpstr>Слишком простой код</vt:lpstr>
      <vt:lpstr>Тесты сложнее, чем сам код</vt:lpstr>
      <vt:lpstr>Тесты сложнее, чем сам код</vt:lpstr>
      <vt:lpstr>Тесты сложнее, чем сам код</vt:lpstr>
      <vt:lpstr>Тесты сложнее, чем сам код</vt:lpstr>
      <vt:lpstr>Недостаточно времени</vt:lpstr>
      <vt:lpstr>Недостаточно времени</vt:lpstr>
      <vt:lpstr>Недостаточно времени</vt:lpstr>
      <vt:lpstr>Недостаточно времени</vt:lpstr>
      <vt:lpstr>Недостаточно времени</vt:lpstr>
      <vt:lpstr>Не умею писать тесты</vt:lpstr>
      <vt:lpstr>Не умею писать тесты</vt:lpstr>
      <vt:lpstr>Двукратное увеличение кода</vt:lpstr>
      <vt:lpstr>Двукратное увеличение кода</vt:lpstr>
      <vt:lpstr>PowerPoint Presentation</vt:lpstr>
      <vt:lpstr>PowerPoint Presentation</vt:lpstr>
    </vt:vector>
  </TitlesOfParts>
  <Manager/>
  <Company>Luxoft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Разработка через тестирование Test Driven Development</dc:title>
  <dc:subject/>
  <dc:creator>Ivan D.</dc:creator>
  <cp:keywords>TDD</cp:keywords>
  <dc:description/>
  <cp:lastModifiedBy>Ivan D.</cp:lastModifiedBy>
  <cp:revision>156</cp:revision>
  <dcterms:created xsi:type="dcterms:W3CDTF">2012-04-24T17:52:52Z</dcterms:created>
  <dcterms:modified xsi:type="dcterms:W3CDTF">2012-12-21T15:48:00Z</dcterms:modified>
  <cp:category/>
</cp:coreProperties>
</file>